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8"/>
  </p:notesMasterIdLst>
  <p:sldIdLst>
    <p:sldId id="306" r:id="rId5"/>
    <p:sldId id="307" r:id="rId6"/>
    <p:sldId id="308" r:id="rId7"/>
    <p:sldId id="309" r:id="rId8"/>
    <p:sldId id="314" r:id="rId9"/>
    <p:sldId id="315" r:id="rId10"/>
    <p:sldId id="316" r:id="rId11"/>
    <p:sldId id="317" r:id="rId12"/>
    <p:sldId id="294" r:id="rId13"/>
    <p:sldId id="295" r:id="rId14"/>
    <p:sldId id="310" r:id="rId15"/>
    <p:sldId id="318"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5" d="100"/>
          <a:sy n="85" d="100"/>
        </p:scale>
        <p:origin x="590" y="6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Dutta" userId="a66cc09f7843e3f2" providerId="LiveId" clId="{B4770DD5-F4DC-45FF-AC9C-E4D925A3B941}"/>
    <pc:docChg chg="undo redo custSel addSld delSld modSld sldOrd">
      <pc:chgData name="Neha Dutta" userId="a66cc09f7843e3f2" providerId="LiveId" clId="{B4770DD5-F4DC-45FF-AC9C-E4D925A3B941}" dt="2023-07-16T07:56:55.308" v="1959" actId="20577"/>
      <pc:docMkLst>
        <pc:docMk/>
      </pc:docMkLst>
      <pc:sldChg chg="addSp delSp modSp mod">
        <pc:chgData name="Neha Dutta" userId="a66cc09f7843e3f2" providerId="LiveId" clId="{B4770DD5-F4DC-45FF-AC9C-E4D925A3B941}" dt="2023-07-14T17:58:03.568" v="1015" actId="207"/>
        <pc:sldMkLst>
          <pc:docMk/>
          <pc:sldMk cId="783914445" sldId="294"/>
        </pc:sldMkLst>
        <pc:spChg chg="add mod">
          <ac:chgData name="Neha Dutta" userId="a66cc09f7843e3f2" providerId="LiveId" clId="{B4770DD5-F4DC-45FF-AC9C-E4D925A3B941}" dt="2023-07-14T17:57:43.866" v="1014"/>
          <ac:spMkLst>
            <pc:docMk/>
            <pc:sldMk cId="783914445" sldId="294"/>
            <ac:spMk id="3" creationId="{269ABF2F-275F-E5B5-9F01-3117B316852D}"/>
          </ac:spMkLst>
        </pc:spChg>
        <pc:spChg chg="mod">
          <ac:chgData name="Neha Dutta" userId="a66cc09f7843e3f2" providerId="LiveId" clId="{B4770DD5-F4DC-45FF-AC9C-E4D925A3B941}" dt="2023-07-14T17:58:03.568" v="1015" actId="207"/>
          <ac:spMkLst>
            <pc:docMk/>
            <pc:sldMk cId="783914445" sldId="294"/>
            <ac:spMk id="4" creationId="{55E27C7C-4B68-4BBC-BF36-8959D8493E4A}"/>
          </ac:spMkLst>
        </pc:spChg>
        <pc:graphicFrameChg chg="del">
          <ac:chgData name="Neha Dutta" userId="a66cc09f7843e3f2" providerId="LiveId" clId="{B4770DD5-F4DC-45FF-AC9C-E4D925A3B941}" dt="2023-07-14T17:51:31.569" v="975" actId="478"/>
          <ac:graphicFrameMkLst>
            <pc:docMk/>
            <pc:sldMk cId="783914445" sldId="294"/>
            <ac:graphicFrameMk id="8" creationId="{314209B2-7DC1-4F18-AD3E-91CE29A6776E}"/>
          </ac:graphicFrameMkLst>
        </pc:graphicFrameChg>
      </pc:sldChg>
      <pc:sldChg chg="addSp delSp modSp mod">
        <pc:chgData name="Neha Dutta" userId="a66cc09f7843e3f2" providerId="LiveId" clId="{B4770DD5-F4DC-45FF-AC9C-E4D925A3B941}" dt="2023-07-14T18:02:54.409" v="1125" actId="27636"/>
        <pc:sldMkLst>
          <pc:docMk/>
          <pc:sldMk cId="277827655" sldId="295"/>
        </pc:sldMkLst>
        <pc:spChg chg="add mod">
          <ac:chgData name="Neha Dutta" userId="a66cc09f7843e3f2" providerId="LiveId" clId="{B4770DD5-F4DC-45FF-AC9C-E4D925A3B941}" dt="2023-07-14T18:02:54.409" v="1125" actId="27636"/>
          <ac:spMkLst>
            <pc:docMk/>
            <pc:sldMk cId="277827655" sldId="295"/>
            <ac:spMk id="3" creationId="{BC1117E4-84BF-4B7E-D792-510C39C76618}"/>
          </ac:spMkLst>
        </pc:spChg>
        <pc:spChg chg="mod">
          <ac:chgData name="Neha Dutta" userId="a66cc09f7843e3f2" providerId="LiveId" clId="{B4770DD5-F4DC-45FF-AC9C-E4D925A3B941}" dt="2023-07-14T18:02:31.845" v="1118" actId="1076"/>
          <ac:spMkLst>
            <pc:docMk/>
            <pc:sldMk cId="277827655" sldId="295"/>
            <ac:spMk id="4" creationId="{55E27C7C-4B68-4BBC-BF36-8959D8493E4A}"/>
          </ac:spMkLst>
        </pc:spChg>
        <pc:graphicFrameChg chg="del">
          <ac:chgData name="Neha Dutta" userId="a66cc09f7843e3f2" providerId="LiveId" clId="{B4770DD5-F4DC-45FF-AC9C-E4D925A3B941}" dt="2023-07-14T17:59:38.835" v="1016" actId="478"/>
          <ac:graphicFrameMkLst>
            <pc:docMk/>
            <pc:sldMk cId="277827655" sldId="295"/>
            <ac:graphicFrameMk id="5" creationId="{709A0DA2-E530-420B-ACE1-7D645AE7D06B}"/>
          </ac:graphicFrameMkLst>
        </pc:graphicFrameChg>
        <pc:picChg chg="add mod">
          <ac:chgData name="Neha Dutta" userId="a66cc09f7843e3f2" providerId="LiveId" clId="{B4770DD5-F4DC-45FF-AC9C-E4D925A3B941}" dt="2023-07-14T18:02:34.269" v="1119" actId="1076"/>
          <ac:picMkLst>
            <pc:docMk/>
            <pc:sldMk cId="277827655" sldId="295"/>
            <ac:picMk id="8" creationId="{CA00648E-F031-E4BB-E79C-05B82DDC4590}"/>
          </ac:picMkLst>
        </pc:picChg>
      </pc:sldChg>
      <pc:sldChg chg="del ord">
        <pc:chgData name="Neha Dutta" userId="a66cc09f7843e3f2" providerId="LiveId" clId="{B4770DD5-F4DC-45FF-AC9C-E4D925A3B941}" dt="2023-07-14T18:32:47.952" v="1898" actId="47"/>
        <pc:sldMkLst>
          <pc:docMk/>
          <pc:sldMk cId="3159288639" sldId="303"/>
        </pc:sldMkLst>
      </pc:sldChg>
      <pc:sldChg chg="del ord">
        <pc:chgData name="Neha Dutta" userId="a66cc09f7843e3f2" providerId="LiveId" clId="{B4770DD5-F4DC-45FF-AC9C-E4D925A3B941}" dt="2023-07-14T18:19:34.302" v="1288" actId="47"/>
        <pc:sldMkLst>
          <pc:docMk/>
          <pc:sldMk cId="3124766000" sldId="304"/>
        </pc:sldMkLst>
      </pc:sldChg>
      <pc:sldChg chg="del">
        <pc:chgData name="Neha Dutta" userId="a66cc09f7843e3f2" providerId="LiveId" clId="{B4770DD5-F4DC-45FF-AC9C-E4D925A3B941}" dt="2023-07-14T18:19:35.454" v="1289" actId="47"/>
        <pc:sldMkLst>
          <pc:docMk/>
          <pc:sldMk cId="1403455250" sldId="305"/>
        </pc:sldMkLst>
      </pc:sldChg>
      <pc:sldChg chg="addSp modSp mod">
        <pc:chgData name="Neha Dutta" userId="a66cc09f7843e3f2" providerId="LiveId" clId="{B4770DD5-F4DC-45FF-AC9C-E4D925A3B941}" dt="2023-07-16T07:55:25.328" v="1947" actId="15"/>
        <pc:sldMkLst>
          <pc:docMk/>
          <pc:sldMk cId="114769864" sldId="306"/>
        </pc:sldMkLst>
        <pc:spChg chg="mod">
          <ac:chgData name="Neha Dutta" userId="a66cc09f7843e3f2" providerId="LiveId" clId="{B4770DD5-F4DC-45FF-AC9C-E4D925A3B941}" dt="2023-07-16T07:54:11.848" v="1919" actId="1076"/>
          <ac:spMkLst>
            <pc:docMk/>
            <pc:sldMk cId="114769864" sldId="306"/>
            <ac:spMk id="2" creationId="{C3A9968B-2619-4F71-AB00-4C493E120805}"/>
          </ac:spMkLst>
        </pc:spChg>
        <pc:spChg chg="add mod">
          <ac:chgData name="Neha Dutta" userId="a66cc09f7843e3f2" providerId="LiveId" clId="{B4770DD5-F4DC-45FF-AC9C-E4D925A3B941}" dt="2023-07-16T07:55:25.328" v="1947" actId="15"/>
          <ac:spMkLst>
            <pc:docMk/>
            <pc:sldMk cId="114769864" sldId="306"/>
            <ac:spMk id="3" creationId="{7DB81A00-6892-2A0D-D8DE-15961ED5A718}"/>
          </ac:spMkLst>
        </pc:spChg>
        <pc:picChg chg="add mod">
          <ac:chgData name="Neha Dutta" userId="a66cc09f7843e3f2" providerId="LiveId" clId="{B4770DD5-F4DC-45FF-AC9C-E4D925A3B941}" dt="2023-07-14T17:18:11.020" v="7" actId="1076"/>
          <ac:picMkLst>
            <pc:docMk/>
            <pc:sldMk cId="114769864" sldId="306"/>
            <ac:picMk id="6" creationId="{9C4320B8-A5BE-5FE8-9593-8019823C5B85}"/>
          </ac:picMkLst>
        </pc:picChg>
      </pc:sldChg>
      <pc:sldChg chg="addSp delSp modSp mod">
        <pc:chgData name="Neha Dutta" userId="a66cc09f7843e3f2" providerId="LiveId" clId="{B4770DD5-F4DC-45FF-AC9C-E4D925A3B941}" dt="2023-07-14T18:33:04.050" v="1901" actId="1076"/>
        <pc:sldMkLst>
          <pc:docMk/>
          <pc:sldMk cId="1613598062" sldId="307"/>
        </pc:sldMkLst>
        <pc:spChg chg="mod">
          <ac:chgData name="Neha Dutta" userId="a66cc09f7843e3f2" providerId="LiveId" clId="{B4770DD5-F4DC-45FF-AC9C-E4D925A3B941}" dt="2023-07-14T18:33:04.050" v="1901" actId="1076"/>
          <ac:spMkLst>
            <pc:docMk/>
            <pc:sldMk cId="1613598062" sldId="307"/>
            <ac:spMk id="3" creationId="{1DDBBC93-70DF-4E4E-98E3-08124185AB18}"/>
          </ac:spMkLst>
        </pc:spChg>
        <pc:spChg chg="mod">
          <ac:chgData name="Neha Dutta" userId="a66cc09f7843e3f2" providerId="LiveId" clId="{B4770DD5-F4DC-45FF-AC9C-E4D925A3B941}" dt="2023-07-14T18:33:04.050" v="1901" actId="1076"/>
          <ac:spMkLst>
            <pc:docMk/>
            <pc:sldMk cId="1613598062" sldId="307"/>
            <ac:spMk id="4" creationId="{65DE74E9-AA78-46C1-845A-0B72FA8AF35E}"/>
          </ac:spMkLst>
        </pc:spChg>
        <pc:spChg chg="add del mod">
          <ac:chgData name="Neha Dutta" userId="a66cc09f7843e3f2" providerId="LiveId" clId="{B4770DD5-F4DC-45FF-AC9C-E4D925A3B941}" dt="2023-07-14T17:19:06.417" v="9"/>
          <ac:spMkLst>
            <pc:docMk/>
            <pc:sldMk cId="1613598062" sldId="307"/>
            <ac:spMk id="15" creationId="{1BC570CC-C24F-1994-B6FD-36815B79F629}"/>
          </ac:spMkLst>
        </pc:spChg>
        <pc:picChg chg="del mod">
          <ac:chgData name="Neha Dutta" userId="a66cc09f7843e3f2" providerId="LiveId" clId="{B4770DD5-F4DC-45FF-AC9C-E4D925A3B941}" dt="2023-07-14T17:18:18.667" v="8" actId="478"/>
          <ac:picMkLst>
            <pc:docMk/>
            <pc:sldMk cId="1613598062" sldId="307"/>
            <ac:picMk id="13" creationId="{1CE283AF-37BC-85B4-4B58-9EEFD6A4213D}"/>
          </ac:picMkLst>
        </pc:picChg>
        <pc:picChg chg="add mod modCrop">
          <ac:chgData name="Neha Dutta" userId="a66cc09f7843e3f2" providerId="LiveId" clId="{B4770DD5-F4DC-45FF-AC9C-E4D925A3B941}" dt="2023-07-14T17:20:11.428" v="19" actId="1076"/>
          <ac:picMkLst>
            <pc:docMk/>
            <pc:sldMk cId="1613598062" sldId="307"/>
            <ac:picMk id="17" creationId="{3F37E33A-7B3E-3711-562B-155561E28944}"/>
          </ac:picMkLst>
        </pc:picChg>
      </pc:sldChg>
      <pc:sldChg chg="delSp modSp mod">
        <pc:chgData name="Neha Dutta" userId="a66cc09f7843e3f2" providerId="LiveId" clId="{B4770DD5-F4DC-45FF-AC9C-E4D925A3B941}" dt="2023-07-14T17:20:48.383" v="51" actId="20577"/>
        <pc:sldMkLst>
          <pc:docMk/>
          <pc:sldMk cId="365334912" sldId="308"/>
        </pc:sldMkLst>
        <pc:spChg chg="mod">
          <ac:chgData name="Neha Dutta" userId="a66cc09f7843e3f2" providerId="LiveId" clId="{B4770DD5-F4DC-45FF-AC9C-E4D925A3B941}" dt="2023-07-14T17:20:48.383" v="51" actId="20577"/>
          <ac:spMkLst>
            <pc:docMk/>
            <pc:sldMk cId="365334912" sldId="308"/>
            <ac:spMk id="4" creationId="{B0881FA9-F3B0-4912-B0E1-352094195C30}"/>
          </ac:spMkLst>
        </pc:spChg>
        <pc:spChg chg="del">
          <ac:chgData name="Neha Dutta" userId="a66cc09f7843e3f2" providerId="LiveId" clId="{B4770DD5-F4DC-45FF-AC9C-E4D925A3B941}" dt="2023-07-14T17:16:04.480" v="2" actId="478"/>
          <ac:spMkLst>
            <pc:docMk/>
            <pc:sldMk cId="365334912" sldId="308"/>
            <ac:spMk id="9" creationId="{D45C472E-4078-40A0-83A2-652E8356EDCB}"/>
          </ac:spMkLst>
        </pc:spChg>
        <pc:spChg chg="del">
          <ac:chgData name="Neha Dutta" userId="a66cc09f7843e3f2" providerId="LiveId" clId="{B4770DD5-F4DC-45FF-AC9C-E4D925A3B941}" dt="2023-07-14T17:16:09.342" v="3" actId="478"/>
          <ac:spMkLst>
            <pc:docMk/>
            <pc:sldMk cId="365334912" sldId="308"/>
            <ac:spMk id="10" creationId="{A8C7C3A0-5E78-49C8-B8D4-F3DF62B2BC93}"/>
          </ac:spMkLst>
        </pc:spChg>
      </pc:sldChg>
      <pc:sldChg chg="modSp mod">
        <pc:chgData name="Neha Dutta" userId="a66cc09f7843e3f2" providerId="LiveId" clId="{B4770DD5-F4DC-45FF-AC9C-E4D925A3B941}" dt="2023-07-14T17:26:22.344" v="385" actId="2710"/>
        <pc:sldMkLst>
          <pc:docMk/>
          <pc:sldMk cId="2227882511" sldId="309"/>
        </pc:sldMkLst>
        <pc:spChg chg="mod">
          <ac:chgData name="Neha Dutta" userId="a66cc09f7843e3f2" providerId="LiveId" clId="{B4770DD5-F4DC-45FF-AC9C-E4D925A3B941}" dt="2023-07-14T17:24:14.637" v="185" actId="14100"/>
          <ac:spMkLst>
            <pc:docMk/>
            <pc:sldMk cId="2227882511" sldId="309"/>
            <ac:spMk id="2" creationId="{C5F2FB0B-15EC-453B-BC9B-69AD35DDCEA3}"/>
          </ac:spMkLst>
        </pc:spChg>
        <pc:spChg chg="mod">
          <ac:chgData name="Neha Dutta" userId="a66cc09f7843e3f2" providerId="LiveId" clId="{B4770DD5-F4DC-45FF-AC9C-E4D925A3B941}" dt="2023-07-14T17:26:22.344" v="385" actId="2710"/>
          <ac:spMkLst>
            <pc:docMk/>
            <pc:sldMk cId="2227882511" sldId="309"/>
            <ac:spMk id="3" creationId="{05408798-0DB3-46BF-880E-7BB904D700F6}"/>
          </ac:spMkLst>
        </pc:spChg>
      </pc:sldChg>
      <pc:sldChg chg="addSp delSp modSp mod">
        <pc:chgData name="Neha Dutta" userId="a66cc09f7843e3f2" providerId="LiveId" clId="{B4770DD5-F4DC-45FF-AC9C-E4D925A3B941}" dt="2023-07-16T07:56:23.764" v="1956" actId="1076"/>
        <pc:sldMkLst>
          <pc:docMk/>
          <pc:sldMk cId="3561473475" sldId="310"/>
        </pc:sldMkLst>
        <pc:spChg chg="mod">
          <ac:chgData name="Neha Dutta" userId="a66cc09f7843e3f2" providerId="LiveId" clId="{B4770DD5-F4DC-45FF-AC9C-E4D925A3B941}" dt="2023-07-14T18:05:13.632" v="1154" actId="207"/>
          <ac:spMkLst>
            <pc:docMk/>
            <pc:sldMk cId="3561473475" sldId="310"/>
            <ac:spMk id="2" creationId="{94FDFB95-2803-4882-8DE6-333A75D37240}"/>
          </ac:spMkLst>
        </pc:spChg>
        <pc:spChg chg="del">
          <ac:chgData name="Neha Dutta" userId="a66cc09f7843e3f2" providerId="LiveId" clId="{B4770DD5-F4DC-45FF-AC9C-E4D925A3B941}" dt="2023-07-14T18:05:20.920" v="1156" actId="478"/>
          <ac:spMkLst>
            <pc:docMk/>
            <pc:sldMk cId="3561473475" sldId="310"/>
            <ac:spMk id="3" creationId="{8AFC25C2-2815-4A92-A043-0CEC83591A94}"/>
          </ac:spMkLst>
        </pc:spChg>
        <pc:spChg chg="add del mod">
          <ac:chgData name="Neha Dutta" userId="a66cc09f7843e3f2" providerId="LiveId" clId="{B4770DD5-F4DC-45FF-AC9C-E4D925A3B941}" dt="2023-07-14T18:04:30.042" v="1127" actId="478"/>
          <ac:spMkLst>
            <pc:docMk/>
            <pc:sldMk cId="3561473475" sldId="310"/>
            <ac:spMk id="5" creationId="{34F7CD69-351D-878B-F6BE-C028DEA5295C}"/>
          </ac:spMkLst>
        </pc:spChg>
        <pc:spChg chg="add mod">
          <ac:chgData name="Neha Dutta" userId="a66cc09f7843e3f2" providerId="LiveId" clId="{B4770DD5-F4DC-45FF-AC9C-E4D925A3B941}" dt="2023-07-16T07:56:19.655" v="1955" actId="1076"/>
          <ac:spMkLst>
            <pc:docMk/>
            <pc:sldMk cId="3561473475" sldId="310"/>
            <ac:spMk id="7" creationId="{27433C0A-F434-AC0E-07E0-F5E998CAC69D}"/>
          </ac:spMkLst>
        </pc:spChg>
        <pc:spChg chg="del">
          <ac:chgData name="Neha Dutta" userId="a66cc09f7843e3f2" providerId="LiveId" clId="{B4770DD5-F4DC-45FF-AC9C-E4D925A3B941}" dt="2023-07-14T18:05:16.490" v="1155" actId="478"/>
          <ac:spMkLst>
            <pc:docMk/>
            <pc:sldMk cId="3561473475" sldId="310"/>
            <ac:spMk id="9" creationId="{A2055D38-CE59-4FC4-85CE-CF9DA81D858C}"/>
          </ac:spMkLst>
        </pc:spChg>
        <pc:spChg chg="add mod">
          <ac:chgData name="Neha Dutta" userId="a66cc09f7843e3f2" providerId="LiveId" clId="{B4770DD5-F4DC-45FF-AC9C-E4D925A3B941}" dt="2023-07-14T18:17:41.127" v="1276" actId="1076"/>
          <ac:spMkLst>
            <pc:docMk/>
            <pc:sldMk cId="3561473475" sldId="310"/>
            <ac:spMk id="13" creationId="{99CD06EC-42F4-9D8B-31D9-3BBBB4D38039}"/>
          </ac:spMkLst>
        </pc:spChg>
        <pc:spChg chg="add mod">
          <ac:chgData name="Neha Dutta" userId="a66cc09f7843e3f2" providerId="LiveId" clId="{B4770DD5-F4DC-45FF-AC9C-E4D925A3B941}" dt="2023-07-16T07:56:11.991" v="1953" actId="1076"/>
          <ac:spMkLst>
            <pc:docMk/>
            <pc:sldMk cId="3561473475" sldId="310"/>
            <ac:spMk id="14" creationId="{44C43A82-4482-9CF9-E3DC-903F7BD7E8C3}"/>
          </ac:spMkLst>
        </pc:spChg>
        <pc:spChg chg="add mod">
          <ac:chgData name="Neha Dutta" userId="a66cc09f7843e3f2" providerId="LiveId" clId="{B4770DD5-F4DC-45FF-AC9C-E4D925A3B941}" dt="2023-07-14T18:18:46.193" v="1285" actId="403"/>
          <ac:spMkLst>
            <pc:docMk/>
            <pc:sldMk cId="3561473475" sldId="310"/>
            <ac:spMk id="15" creationId="{651DFC5E-D434-4D3D-EEF9-9CB5351082E6}"/>
          </ac:spMkLst>
        </pc:spChg>
        <pc:picChg chg="del">
          <ac:chgData name="Neha Dutta" userId="a66cc09f7843e3f2" providerId="LiveId" clId="{B4770DD5-F4DC-45FF-AC9C-E4D925A3B941}" dt="2023-07-14T18:04:24.626" v="1126" actId="478"/>
          <ac:picMkLst>
            <pc:docMk/>
            <pc:sldMk cId="3561473475" sldId="310"/>
            <ac:picMk id="8" creationId="{8DD372BB-220C-48D2-B19A-562BE88C2109}"/>
          </ac:picMkLst>
        </pc:picChg>
        <pc:picChg chg="add mod">
          <ac:chgData name="Neha Dutta" userId="a66cc09f7843e3f2" providerId="LiveId" clId="{B4770DD5-F4DC-45FF-AC9C-E4D925A3B941}" dt="2023-07-16T07:56:23.764" v="1956" actId="1076"/>
          <ac:picMkLst>
            <pc:docMk/>
            <pc:sldMk cId="3561473475" sldId="310"/>
            <ac:picMk id="12" creationId="{3FD28957-A491-428B-F9C7-4589725D1C15}"/>
          </ac:picMkLst>
        </pc:picChg>
      </pc:sldChg>
      <pc:sldChg chg="addSp delSp modSp del mod ord">
        <pc:chgData name="Neha Dutta" userId="a66cc09f7843e3f2" providerId="LiveId" clId="{B4770DD5-F4DC-45FF-AC9C-E4D925A3B941}" dt="2023-07-14T18:21:57.434" v="1312" actId="47"/>
        <pc:sldMkLst>
          <pc:docMk/>
          <pc:sldMk cId="3584772686" sldId="311"/>
        </pc:sldMkLst>
        <pc:spChg chg="add del mod">
          <ac:chgData name="Neha Dutta" userId="a66cc09f7843e3f2" providerId="LiveId" clId="{B4770DD5-F4DC-45FF-AC9C-E4D925A3B941}" dt="2023-07-14T18:21:37.308" v="1305" actId="478"/>
          <ac:spMkLst>
            <pc:docMk/>
            <pc:sldMk cId="3584772686" sldId="311"/>
            <ac:spMk id="4" creationId="{AD5B765A-601D-A3DF-8E68-25E24E083496}"/>
          </ac:spMkLst>
        </pc:spChg>
        <pc:spChg chg="add del mod">
          <ac:chgData name="Neha Dutta" userId="a66cc09f7843e3f2" providerId="LiveId" clId="{B4770DD5-F4DC-45FF-AC9C-E4D925A3B941}" dt="2023-07-14T18:21:40.945" v="1308" actId="478"/>
          <ac:spMkLst>
            <pc:docMk/>
            <pc:sldMk cId="3584772686" sldId="311"/>
            <ac:spMk id="6" creationId="{B1700505-6668-0591-B75D-7BFD7F0C3EFE}"/>
          </ac:spMkLst>
        </pc:spChg>
        <pc:spChg chg="add del mod">
          <ac:chgData name="Neha Dutta" userId="a66cc09f7843e3f2" providerId="LiveId" clId="{B4770DD5-F4DC-45FF-AC9C-E4D925A3B941}" dt="2023-07-14T18:21:39.621" v="1307" actId="478"/>
          <ac:spMkLst>
            <pc:docMk/>
            <pc:sldMk cId="3584772686" sldId="311"/>
            <ac:spMk id="9" creationId="{5B3F97CE-D6AB-CA27-67B9-FE0F7A8BD273}"/>
          </ac:spMkLst>
        </pc:spChg>
        <pc:picChg chg="del">
          <ac:chgData name="Neha Dutta" userId="a66cc09f7843e3f2" providerId="LiveId" clId="{B4770DD5-F4DC-45FF-AC9C-E4D925A3B941}" dt="2023-07-14T18:21:37.308" v="1305" actId="478"/>
          <ac:picMkLst>
            <pc:docMk/>
            <pc:sldMk cId="3584772686" sldId="311"/>
            <ac:picMk id="18" creationId="{B503D699-E643-4969-9463-5C6331D0C869}"/>
          </ac:picMkLst>
        </pc:picChg>
        <pc:picChg chg="del mod">
          <ac:chgData name="Neha Dutta" userId="a66cc09f7843e3f2" providerId="LiveId" clId="{B4770DD5-F4DC-45FF-AC9C-E4D925A3B941}" dt="2023-07-14T18:21:33.058" v="1304" actId="478"/>
          <ac:picMkLst>
            <pc:docMk/>
            <pc:sldMk cId="3584772686" sldId="311"/>
            <ac:picMk id="20" creationId="{B8714555-7486-4DD7-A96C-52C276483584}"/>
          </ac:picMkLst>
        </pc:picChg>
        <pc:picChg chg="del">
          <ac:chgData name="Neha Dutta" userId="a66cc09f7843e3f2" providerId="LiveId" clId="{B4770DD5-F4DC-45FF-AC9C-E4D925A3B941}" dt="2023-07-14T18:21:37.308" v="1305" actId="478"/>
          <ac:picMkLst>
            <pc:docMk/>
            <pc:sldMk cId="3584772686" sldId="311"/>
            <ac:picMk id="22" creationId="{D8AC51EB-1C22-4303-8354-FC97950C7DE6}"/>
          </ac:picMkLst>
        </pc:picChg>
      </pc:sldChg>
      <pc:sldChg chg="addSp delSp modSp mod">
        <pc:chgData name="Neha Dutta" userId="a66cc09f7843e3f2" providerId="LiveId" clId="{B4770DD5-F4DC-45FF-AC9C-E4D925A3B941}" dt="2023-07-14T18:20:09.141" v="1300" actId="1076"/>
        <pc:sldMkLst>
          <pc:docMk/>
          <pc:sldMk cId="927313156" sldId="312"/>
        </pc:sldMkLst>
        <pc:spChg chg="add del mod">
          <ac:chgData name="Neha Dutta" userId="a66cc09f7843e3f2" providerId="LiveId" clId="{B4770DD5-F4DC-45FF-AC9C-E4D925A3B941}" dt="2023-07-14T18:19:58.201" v="1293" actId="478"/>
          <ac:spMkLst>
            <pc:docMk/>
            <pc:sldMk cId="927313156" sldId="312"/>
            <ac:spMk id="3" creationId="{50E231D6-6C15-F2C7-2F87-0A6ECD153240}"/>
          </ac:spMkLst>
        </pc:spChg>
        <pc:spChg chg="mod">
          <ac:chgData name="Neha Dutta" userId="a66cc09f7843e3f2" providerId="LiveId" clId="{B4770DD5-F4DC-45FF-AC9C-E4D925A3B941}" dt="2023-07-14T18:20:09.141" v="1300" actId="1076"/>
          <ac:spMkLst>
            <pc:docMk/>
            <pc:sldMk cId="927313156" sldId="312"/>
            <ac:spMk id="6" creationId="{FF777B66-94CB-491C-AC6B-BDAC98E21D57}"/>
          </ac:spMkLst>
        </pc:spChg>
        <pc:spChg chg="del">
          <ac:chgData name="Neha Dutta" userId="a66cc09f7843e3f2" providerId="LiveId" clId="{B4770DD5-F4DC-45FF-AC9C-E4D925A3B941}" dt="2023-07-14T18:19:55.772" v="1292" actId="478"/>
          <ac:spMkLst>
            <pc:docMk/>
            <pc:sldMk cId="927313156" sldId="312"/>
            <ac:spMk id="7" creationId="{42AF1107-8D35-4E35-93C7-D3640946F742}"/>
          </ac:spMkLst>
        </pc:spChg>
        <pc:spChg chg="del">
          <ac:chgData name="Neha Dutta" userId="a66cc09f7843e3f2" providerId="LiveId" clId="{B4770DD5-F4DC-45FF-AC9C-E4D925A3B941}" dt="2023-07-14T18:19:52.377" v="1291" actId="478"/>
          <ac:spMkLst>
            <pc:docMk/>
            <pc:sldMk cId="927313156" sldId="312"/>
            <ac:spMk id="22" creationId="{692474E6-3035-46B8-9C05-9B4204E8ED39}"/>
          </ac:spMkLst>
        </pc:spChg>
        <pc:spChg chg="del">
          <ac:chgData name="Neha Dutta" userId="a66cc09f7843e3f2" providerId="LiveId" clId="{B4770DD5-F4DC-45FF-AC9C-E4D925A3B941}" dt="2023-07-14T18:19:49.938" v="1290" actId="478"/>
          <ac:spMkLst>
            <pc:docMk/>
            <pc:sldMk cId="927313156" sldId="312"/>
            <ac:spMk id="23" creationId="{DE8D546E-0F46-4CC0-B2B1-8B2430D00C0C}"/>
          </ac:spMkLst>
        </pc:spChg>
      </pc:sldChg>
      <pc:sldChg chg="del">
        <pc:chgData name="Neha Dutta" userId="a66cc09f7843e3f2" providerId="LiveId" clId="{B4770DD5-F4DC-45FF-AC9C-E4D925A3B941}" dt="2023-07-15T06:21:32.239" v="1918" actId="47"/>
        <pc:sldMkLst>
          <pc:docMk/>
          <pc:sldMk cId="2270028676" sldId="313"/>
        </pc:sldMkLst>
      </pc:sldChg>
      <pc:sldChg chg="addSp delSp modSp new mod">
        <pc:chgData name="Neha Dutta" userId="a66cc09f7843e3f2" providerId="LiveId" clId="{B4770DD5-F4DC-45FF-AC9C-E4D925A3B941}" dt="2023-07-14T17:33:03.083" v="541" actId="1076"/>
        <pc:sldMkLst>
          <pc:docMk/>
          <pc:sldMk cId="3710246530" sldId="314"/>
        </pc:sldMkLst>
        <pc:spChg chg="del">
          <ac:chgData name="Neha Dutta" userId="a66cc09f7843e3f2" providerId="LiveId" clId="{B4770DD5-F4DC-45FF-AC9C-E4D925A3B941}" dt="2023-07-14T17:28:24.681" v="390" actId="478"/>
          <ac:spMkLst>
            <pc:docMk/>
            <pc:sldMk cId="3710246530" sldId="314"/>
            <ac:spMk id="2" creationId="{49CBCC7D-63B9-05CB-10FF-E7DF34FAC572}"/>
          </ac:spMkLst>
        </pc:spChg>
        <pc:spChg chg="del">
          <ac:chgData name="Neha Dutta" userId="a66cc09f7843e3f2" providerId="LiveId" clId="{B4770DD5-F4DC-45FF-AC9C-E4D925A3B941}" dt="2023-07-14T17:27:28.951" v="388" actId="478"/>
          <ac:spMkLst>
            <pc:docMk/>
            <pc:sldMk cId="3710246530" sldId="314"/>
            <ac:spMk id="3" creationId="{4F6142C5-F96F-FCE9-68B6-FCCF94D014AD}"/>
          </ac:spMkLst>
        </pc:spChg>
        <pc:spChg chg="del">
          <ac:chgData name="Neha Dutta" userId="a66cc09f7843e3f2" providerId="LiveId" clId="{B4770DD5-F4DC-45FF-AC9C-E4D925A3B941}" dt="2023-07-14T17:27:26.890" v="387" actId="478"/>
          <ac:spMkLst>
            <pc:docMk/>
            <pc:sldMk cId="3710246530" sldId="314"/>
            <ac:spMk id="4" creationId="{3CD81D8D-2B59-EB00-A8C9-53606C6D0208}"/>
          </ac:spMkLst>
        </pc:spChg>
        <pc:spChg chg="del">
          <ac:chgData name="Neha Dutta" userId="a66cc09f7843e3f2" providerId="LiveId" clId="{B4770DD5-F4DC-45FF-AC9C-E4D925A3B941}" dt="2023-07-14T17:28:22.861" v="389" actId="478"/>
          <ac:spMkLst>
            <pc:docMk/>
            <pc:sldMk cId="3710246530" sldId="314"/>
            <ac:spMk id="6" creationId="{8B96B7CF-75C3-4E07-2626-A011EAE19788}"/>
          </ac:spMkLst>
        </pc:spChg>
        <pc:spChg chg="add mod">
          <ac:chgData name="Neha Dutta" userId="a66cc09f7843e3f2" providerId="LiveId" clId="{B4770DD5-F4DC-45FF-AC9C-E4D925A3B941}" dt="2023-07-14T17:32:09.105" v="465" actId="1076"/>
          <ac:spMkLst>
            <pc:docMk/>
            <pc:sldMk cId="3710246530" sldId="314"/>
            <ac:spMk id="9" creationId="{627AB4C9-83C2-4952-9727-D9F23884F5C1}"/>
          </ac:spMkLst>
        </pc:spChg>
        <pc:spChg chg="add mod">
          <ac:chgData name="Neha Dutta" userId="a66cc09f7843e3f2" providerId="LiveId" clId="{B4770DD5-F4DC-45FF-AC9C-E4D925A3B941}" dt="2023-07-14T17:32:39.520" v="508" actId="1076"/>
          <ac:spMkLst>
            <pc:docMk/>
            <pc:sldMk cId="3710246530" sldId="314"/>
            <ac:spMk id="14" creationId="{82CE8E05-1D7A-EA09-B255-E44878D096A7}"/>
          </ac:spMkLst>
        </pc:spChg>
        <pc:spChg chg="add mod">
          <ac:chgData name="Neha Dutta" userId="a66cc09f7843e3f2" providerId="LiveId" clId="{B4770DD5-F4DC-45FF-AC9C-E4D925A3B941}" dt="2023-07-14T17:33:03.083" v="541" actId="1076"/>
          <ac:spMkLst>
            <pc:docMk/>
            <pc:sldMk cId="3710246530" sldId="314"/>
            <ac:spMk id="15" creationId="{9DF0AD1E-E50E-433A-77EB-33229F3990C4}"/>
          </ac:spMkLst>
        </pc:spChg>
        <pc:picChg chg="add mod">
          <ac:chgData name="Neha Dutta" userId="a66cc09f7843e3f2" providerId="LiveId" clId="{B4770DD5-F4DC-45FF-AC9C-E4D925A3B941}" dt="2023-07-14T17:31:56.648" v="463" actId="1440"/>
          <ac:picMkLst>
            <pc:docMk/>
            <pc:sldMk cId="3710246530" sldId="314"/>
            <ac:picMk id="8" creationId="{2A5FAF0A-7FF5-5A61-B787-C27F78BE7081}"/>
          </ac:picMkLst>
        </pc:picChg>
        <pc:picChg chg="add mod">
          <ac:chgData name="Neha Dutta" userId="a66cc09f7843e3f2" providerId="LiveId" clId="{B4770DD5-F4DC-45FF-AC9C-E4D925A3B941}" dt="2023-07-14T17:31:52.185" v="462" actId="1440"/>
          <ac:picMkLst>
            <pc:docMk/>
            <pc:sldMk cId="3710246530" sldId="314"/>
            <ac:picMk id="11" creationId="{AA1DA60E-EE61-A0D8-88DB-17A1CF7EADCC}"/>
          </ac:picMkLst>
        </pc:picChg>
        <pc:picChg chg="add mod">
          <ac:chgData name="Neha Dutta" userId="a66cc09f7843e3f2" providerId="LiveId" clId="{B4770DD5-F4DC-45FF-AC9C-E4D925A3B941}" dt="2023-07-14T17:32:00.048" v="464" actId="1076"/>
          <ac:picMkLst>
            <pc:docMk/>
            <pc:sldMk cId="3710246530" sldId="314"/>
            <ac:picMk id="13" creationId="{FDE59A15-BDD9-5373-2B1E-15E8C20D34E2}"/>
          </ac:picMkLst>
        </pc:picChg>
      </pc:sldChg>
      <pc:sldChg chg="addSp delSp modSp add mod ord">
        <pc:chgData name="Neha Dutta" userId="a66cc09f7843e3f2" providerId="LiveId" clId="{B4770DD5-F4DC-45FF-AC9C-E4D925A3B941}" dt="2023-07-14T17:39:28.319" v="589" actId="1076"/>
        <pc:sldMkLst>
          <pc:docMk/>
          <pc:sldMk cId="655121721" sldId="315"/>
        </pc:sldMkLst>
        <pc:spChg chg="mod">
          <ac:chgData name="Neha Dutta" userId="a66cc09f7843e3f2" providerId="LiveId" clId="{B4770DD5-F4DC-45FF-AC9C-E4D925A3B941}" dt="2023-07-14T17:39:09.302" v="584" actId="1076"/>
          <ac:spMkLst>
            <pc:docMk/>
            <pc:sldMk cId="655121721" sldId="315"/>
            <ac:spMk id="2" creationId="{C5F2FB0B-15EC-453B-BC9B-69AD35DDCEA3}"/>
          </ac:spMkLst>
        </pc:spChg>
        <pc:spChg chg="del">
          <ac:chgData name="Neha Dutta" userId="a66cc09f7843e3f2" providerId="LiveId" clId="{B4770DD5-F4DC-45FF-AC9C-E4D925A3B941}" dt="2023-07-14T17:39:14.164" v="585" actId="478"/>
          <ac:spMkLst>
            <pc:docMk/>
            <pc:sldMk cId="655121721" sldId="315"/>
            <ac:spMk id="3" creationId="{05408798-0DB3-46BF-880E-7BB904D700F6}"/>
          </ac:spMkLst>
        </pc:spChg>
        <pc:spChg chg="add del mod">
          <ac:chgData name="Neha Dutta" userId="a66cc09f7843e3f2" providerId="LiveId" clId="{B4770DD5-F4DC-45FF-AC9C-E4D925A3B941}" dt="2023-07-14T17:39:23.164" v="587" actId="478"/>
          <ac:spMkLst>
            <pc:docMk/>
            <pc:sldMk cId="655121721" sldId="315"/>
            <ac:spMk id="5" creationId="{852EB0A3-2B75-0566-70A8-CDB5E303CDCB}"/>
          </ac:spMkLst>
        </pc:spChg>
        <pc:picChg chg="add mod">
          <ac:chgData name="Neha Dutta" userId="a66cc09f7843e3f2" providerId="LiveId" clId="{B4770DD5-F4DC-45FF-AC9C-E4D925A3B941}" dt="2023-07-14T17:39:28.319" v="589" actId="1076"/>
          <ac:picMkLst>
            <pc:docMk/>
            <pc:sldMk cId="655121721" sldId="315"/>
            <ac:picMk id="6" creationId="{F2BF60CE-F28E-ED4D-3A05-D553DA0327F5}"/>
          </ac:picMkLst>
        </pc:picChg>
      </pc:sldChg>
      <pc:sldChg chg="addSp delSp modSp new mod">
        <pc:chgData name="Neha Dutta" userId="a66cc09f7843e3f2" providerId="LiveId" clId="{B4770DD5-F4DC-45FF-AC9C-E4D925A3B941}" dt="2023-07-14T17:42:45.471" v="615" actId="115"/>
        <pc:sldMkLst>
          <pc:docMk/>
          <pc:sldMk cId="432489530" sldId="316"/>
        </pc:sldMkLst>
        <pc:spChg chg="del">
          <ac:chgData name="Neha Dutta" userId="a66cc09f7843e3f2" providerId="LiveId" clId="{B4770DD5-F4DC-45FF-AC9C-E4D925A3B941}" dt="2023-07-14T17:36:06.251" v="561" actId="478"/>
          <ac:spMkLst>
            <pc:docMk/>
            <pc:sldMk cId="432489530" sldId="316"/>
            <ac:spMk id="2" creationId="{5B993C9A-FB6B-709C-2C1C-4D27FC1A5897}"/>
          </ac:spMkLst>
        </pc:spChg>
        <pc:spChg chg="mod">
          <ac:chgData name="Neha Dutta" userId="a66cc09f7843e3f2" providerId="LiveId" clId="{B4770DD5-F4DC-45FF-AC9C-E4D925A3B941}" dt="2023-07-14T17:42:45.471" v="615" actId="115"/>
          <ac:spMkLst>
            <pc:docMk/>
            <pc:sldMk cId="432489530" sldId="316"/>
            <ac:spMk id="3" creationId="{A8307C69-52B8-581E-E54F-23AD16A846C3}"/>
          </ac:spMkLst>
        </pc:spChg>
        <pc:spChg chg="del">
          <ac:chgData name="Neha Dutta" userId="a66cc09f7843e3f2" providerId="LiveId" clId="{B4770DD5-F4DC-45FF-AC9C-E4D925A3B941}" dt="2023-07-14T17:36:15.243" v="562" actId="478"/>
          <ac:spMkLst>
            <pc:docMk/>
            <pc:sldMk cId="432489530" sldId="316"/>
            <ac:spMk id="4" creationId="{21C7BEFB-2D14-62E6-2351-101DEE6797CC}"/>
          </ac:spMkLst>
        </pc:spChg>
        <pc:spChg chg="del">
          <ac:chgData name="Neha Dutta" userId="a66cc09f7843e3f2" providerId="LiveId" clId="{B4770DD5-F4DC-45FF-AC9C-E4D925A3B941}" dt="2023-07-14T17:36:42.798" v="570" actId="478"/>
          <ac:spMkLst>
            <pc:docMk/>
            <pc:sldMk cId="432489530" sldId="316"/>
            <ac:spMk id="5" creationId="{ADBA2602-4FA3-D0F2-A818-975E283C7754}"/>
          </ac:spMkLst>
        </pc:spChg>
        <pc:spChg chg="del">
          <ac:chgData name="Neha Dutta" userId="a66cc09f7843e3f2" providerId="LiveId" clId="{B4770DD5-F4DC-45FF-AC9C-E4D925A3B941}" dt="2023-07-14T17:36:03.959" v="560" actId="478"/>
          <ac:spMkLst>
            <pc:docMk/>
            <pc:sldMk cId="432489530" sldId="316"/>
            <ac:spMk id="6" creationId="{426AF239-0AFA-0C6C-1606-28D691915311}"/>
          </ac:spMkLst>
        </pc:spChg>
        <pc:spChg chg="add del mod">
          <ac:chgData name="Neha Dutta" userId="a66cc09f7843e3f2" providerId="LiveId" clId="{B4770DD5-F4DC-45FF-AC9C-E4D925A3B941}" dt="2023-07-14T17:38:59.820" v="583" actId="767"/>
          <ac:spMkLst>
            <pc:docMk/>
            <pc:sldMk cId="432489530" sldId="316"/>
            <ac:spMk id="10" creationId="{EE74252D-3D5F-16FC-1D60-5435FF5B42FB}"/>
          </ac:spMkLst>
        </pc:spChg>
        <pc:picChg chg="add del mod">
          <ac:chgData name="Neha Dutta" userId="a66cc09f7843e3f2" providerId="LiveId" clId="{B4770DD5-F4DC-45FF-AC9C-E4D925A3B941}" dt="2023-07-14T17:39:18.253" v="586" actId="21"/>
          <ac:picMkLst>
            <pc:docMk/>
            <pc:sldMk cId="432489530" sldId="316"/>
            <ac:picMk id="9" creationId="{54645A03-1DA6-0AFE-F3A6-759C5EAFE978}"/>
          </ac:picMkLst>
        </pc:picChg>
      </pc:sldChg>
      <pc:sldChg chg="modSp add mod ord">
        <pc:chgData name="Neha Dutta" userId="a66cc09f7843e3f2" providerId="LiveId" clId="{B4770DD5-F4DC-45FF-AC9C-E4D925A3B941}" dt="2023-07-14T17:51:12.644" v="974" actId="20577"/>
        <pc:sldMkLst>
          <pc:docMk/>
          <pc:sldMk cId="3499206358" sldId="317"/>
        </pc:sldMkLst>
        <pc:spChg chg="mod">
          <ac:chgData name="Neha Dutta" userId="a66cc09f7843e3f2" providerId="LiveId" clId="{B4770DD5-F4DC-45FF-AC9C-E4D925A3B941}" dt="2023-07-14T17:44:46.773" v="639" actId="20577"/>
          <ac:spMkLst>
            <pc:docMk/>
            <pc:sldMk cId="3499206358" sldId="317"/>
            <ac:spMk id="2" creationId="{C5F2FB0B-15EC-453B-BC9B-69AD35DDCEA3}"/>
          </ac:spMkLst>
        </pc:spChg>
        <pc:spChg chg="mod">
          <ac:chgData name="Neha Dutta" userId="a66cc09f7843e3f2" providerId="LiveId" clId="{B4770DD5-F4DC-45FF-AC9C-E4D925A3B941}" dt="2023-07-14T17:51:12.644" v="974" actId="20577"/>
          <ac:spMkLst>
            <pc:docMk/>
            <pc:sldMk cId="3499206358" sldId="317"/>
            <ac:spMk id="3" creationId="{05408798-0DB3-46BF-880E-7BB904D700F6}"/>
          </ac:spMkLst>
        </pc:spChg>
      </pc:sldChg>
      <pc:sldChg chg="new del">
        <pc:chgData name="Neha Dutta" userId="a66cc09f7843e3f2" providerId="LiveId" clId="{B4770DD5-F4DC-45FF-AC9C-E4D925A3B941}" dt="2023-07-14T18:21:47.715" v="1310" actId="680"/>
        <pc:sldMkLst>
          <pc:docMk/>
          <pc:sldMk cId="1777016440" sldId="318"/>
        </pc:sldMkLst>
      </pc:sldChg>
      <pc:sldChg chg="modSp new mod">
        <pc:chgData name="Neha Dutta" userId="a66cc09f7843e3f2" providerId="LiveId" clId="{B4770DD5-F4DC-45FF-AC9C-E4D925A3B941}" dt="2023-07-16T07:56:55.308" v="1959" actId="20577"/>
        <pc:sldMkLst>
          <pc:docMk/>
          <pc:sldMk cId="3870488873" sldId="318"/>
        </pc:sldMkLst>
        <pc:spChg chg="mod">
          <ac:chgData name="Neha Dutta" userId="a66cc09f7843e3f2" providerId="LiveId" clId="{B4770DD5-F4DC-45FF-AC9C-E4D925A3B941}" dt="2023-07-14T18:22:13.318" v="1320" actId="1076"/>
          <ac:spMkLst>
            <pc:docMk/>
            <pc:sldMk cId="3870488873" sldId="318"/>
            <ac:spMk id="2" creationId="{57E84C78-6A35-D3F0-513E-1BA52C57AB14}"/>
          </ac:spMkLst>
        </pc:spChg>
        <pc:spChg chg="mod">
          <ac:chgData name="Neha Dutta" userId="a66cc09f7843e3f2" providerId="LiveId" clId="{B4770DD5-F4DC-45FF-AC9C-E4D925A3B941}" dt="2023-07-16T07:56:55.308" v="1959" actId="20577"/>
          <ac:spMkLst>
            <pc:docMk/>
            <pc:sldMk cId="3870488873" sldId="318"/>
            <ac:spMk id="3" creationId="{99A51054-6A0A-33BE-C39D-9A5B8CCD50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612213" y="672899"/>
            <a:ext cx="6438093" cy="3887993"/>
          </a:xfrm>
        </p:spPr>
        <p:txBody>
          <a:bodyPr>
            <a:normAutofit/>
          </a:bodyPr>
          <a:lstStyle/>
          <a:p>
            <a:r>
              <a:rPr lang="en-US" dirty="0"/>
              <a:t>A Machine learning model to predict the likelihood of loan approval</a:t>
            </a:r>
          </a:p>
        </p:txBody>
      </p:sp>
      <p:pic>
        <p:nvPicPr>
          <p:cNvPr id="6" name="Picture Placeholder 12">
            <a:extLst>
              <a:ext uri="{FF2B5EF4-FFF2-40B4-BE49-F238E27FC236}">
                <a16:creationId xmlns:a16="http://schemas.microsoft.com/office/drawing/2014/main" id="{9C4320B8-A5BE-5FE8-9593-8019823C5B85}"/>
              </a:ext>
            </a:extLst>
          </p:cNvPr>
          <p:cNvPicPr>
            <a:picLocks noChangeAspect="1"/>
          </p:cNvPicPr>
          <p:nvPr/>
        </p:nvPicPr>
        <p:blipFill rotWithShape="1">
          <a:blip r:embed="rId2"/>
          <a:srcRect l="45102" t="6101" r="17611" b="215"/>
          <a:stretch/>
        </p:blipFill>
        <p:spPr>
          <a:xfrm>
            <a:off x="8050306" y="2706907"/>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pic>
      <p:sp>
        <p:nvSpPr>
          <p:cNvPr id="3" name="TextBox 2">
            <a:extLst>
              <a:ext uri="{FF2B5EF4-FFF2-40B4-BE49-F238E27FC236}">
                <a16:creationId xmlns:a16="http://schemas.microsoft.com/office/drawing/2014/main" id="{7DB81A00-6892-2A0D-D8DE-15961ED5A718}"/>
              </a:ext>
            </a:extLst>
          </p:cNvPr>
          <p:cNvSpPr txBox="1"/>
          <p:nvPr/>
        </p:nvSpPr>
        <p:spPr>
          <a:xfrm>
            <a:off x="1999129" y="4688541"/>
            <a:ext cx="2890535" cy="1754326"/>
          </a:xfrm>
          <a:prstGeom prst="rect">
            <a:avLst/>
          </a:prstGeom>
          <a:noFill/>
        </p:spPr>
        <p:txBody>
          <a:bodyPr wrap="none" rtlCol="0">
            <a:spAutoFit/>
          </a:bodyPr>
          <a:lstStyle/>
          <a:p>
            <a:r>
              <a:rPr lang="en-IN" dirty="0">
                <a:solidFill>
                  <a:schemeClr val="bg1"/>
                </a:solidFill>
              </a:rPr>
              <a:t>-BY GROUP 5</a:t>
            </a:r>
          </a:p>
          <a:p>
            <a:pPr lvl="1"/>
            <a:r>
              <a:rPr lang="en-IN" dirty="0">
                <a:solidFill>
                  <a:schemeClr val="bg1"/>
                </a:solidFill>
              </a:rPr>
              <a:t>Ayushi Agarwal</a:t>
            </a:r>
          </a:p>
          <a:p>
            <a:pPr lvl="1"/>
            <a:r>
              <a:rPr lang="en-IN" dirty="0">
                <a:solidFill>
                  <a:schemeClr val="bg1"/>
                </a:solidFill>
              </a:rPr>
              <a:t>Badal Singh Rathore</a:t>
            </a:r>
          </a:p>
          <a:p>
            <a:pPr lvl="1"/>
            <a:r>
              <a:rPr lang="en-IN" dirty="0">
                <a:solidFill>
                  <a:schemeClr val="bg1"/>
                </a:solidFill>
              </a:rPr>
              <a:t>Divy Sharma</a:t>
            </a:r>
          </a:p>
          <a:p>
            <a:pPr lvl="1"/>
            <a:r>
              <a:rPr lang="en-IN" dirty="0">
                <a:solidFill>
                  <a:schemeClr val="bg1"/>
                </a:solidFill>
              </a:rPr>
              <a:t>Neha Dutta</a:t>
            </a:r>
          </a:p>
          <a:p>
            <a:pPr lvl="1"/>
            <a:r>
              <a:rPr lang="en-IN" dirty="0" err="1">
                <a:solidFill>
                  <a:schemeClr val="bg1"/>
                </a:solidFill>
              </a:rPr>
              <a:t>Sukhvir</a:t>
            </a:r>
            <a:r>
              <a:rPr lang="en-IN" dirty="0">
                <a:solidFill>
                  <a:schemeClr val="bg1"/>
                </a:solidFill>
              </a:rPr>
              <a:t> Singh</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612822"/>
            <a:ext cx="10515600" cy="1325563"/>
          </a:xfrm>
        </p:spPr>
        <p:txBody>
          <a:bodyPr>
            <a:normAutofit/>
          </a:bodyPr>
          <a:lstStyle/>
          <a:p>
            <a:r>
              <a:rPr lang="en-US" sz="4400" dirty="0">
                <a:solidFill>
                  <a:schemeClr val="bg2">
                    <a:lumMod val="50000"/>
                  </a:schemeClr>
                </a:solidFill>
              </a:rPr>
              <a:t>Changing depth of Decision tree</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10</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BC1117E4-84BF-4B7E-D792-510C39C76618}"/>
              </a:ext>
            </a:extLst>
          </p:cNvPr>
          <p:cNvSpPr>
            <a:spLocks noGrp="1"/>
          </p:cNvSpPr>
          <p:nvPr>
            <p:ph idx="1"/>
          </p:nvPr>
        </p:nvSpPr>
        <p:spPr>
          <a:xfrm>
            <a:off x="838200" y="2215264"/>
            <a:ext cx="4056529" cy="4486274"/>
          </a:xfrm>
        </p:spPr>
        <p:txBody>
          <a:bodyPr>
            <a:normAutofit/>
          </a:bodyPr>
          <a:lstStyle/>
          <a:p>
            <a:pPr marL="0" indent="0">
              <a:lnSpc>
                <a:spcPct val="150000"/>
              </a:lnSpc>
              <a:buNone/>
            </a:pPr>
            <a:r>
              <a:rPr lang="en-US" sz="2400" dirty="0"/>
              <a:t>From the graph </a:t>
            </a:r>
            <a:r>
              <a:rPr lang="en-US" sz="2400" b="0" i="0" dirty="0">
                <a:effectLst/>
                <a:latin typeface="Inter"/>
              </a:rPr>
              <a:t>we can conclude that keeping '</a:t>
            </a:r>
            <a:r>
              <a:rPr lang="en-US" sz="2400" b="0" i="0" dirty="0" err="1">
                <a:effectLst/>
                <a:latin typeface="Inter"/>
              </a:rPr>
              <a:t>Max_Depth</a:t>
            </a:r>
            <a:r>
              <a:rPr lang="en-US" sz="2400" b="0" i="0" dirty="0">
                <a:effectLst/>
                <a:latin typeface="Inter"/>
              </a:rPr>
              <a:t>' = 3 will yield optimum Test accuracy and F1 score Optimum Test Accuracy ~ 0.805; Optimum F1 Score: ~0.7</a:t>
            </a:r>
            <a:endParaRPr lang="en-IN" sz="2400" dirty="0"/>
          </a:p>
        </p:txBody>
      </p:sp>
      <p:pic>
        <p:nvPicPr>
          <p:cNvPr id="8" name="Picture 7">
            <a:extLst>
              <a:ext uri="{FF2B5EF4-FFF2-40B4-BE49-F238E27FC236}">
                <a16:creationId xmlns:a16="http://schemas.microsoft.com/office/drawing/2014/main" id="{CA00648E-F031-E4BB-E79C-05B82DDC4590}"/>
              </a:ext>
            </a:extLst>
          </p:cNvPr>
          <p:cNvPicPr>
            <a:picLocks noChangeAspect="1"/>
          </p:cNvPicPr>
          <p:nvPr/>
        </p:nvPicPr>
        <p:blipFill>
          <a:blip r:embed="rId2"/>
          <a:stretch>
            <a:fillRect/>
          </a:stretch>
        </p:blipFill>
        <p:spPr>
          <a:xfrm>
            <a:off x="4761951" y="2337781"/>
            <a:ext cx="7109086" cy="2581835"/>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3466020" y="229897"/>
            <a:ext cx="4434840" cy="980339"/>
          </a:xfrm>
        </p:spPr>
        <p:txBody>
          <a:bodyPr/>
          <a:lstStyle/>
          <a:p>
            <a:r>
              <a:rPr lang="en-US" sz="3600" dirty="0">
                <a:solidFill>
                  <a:schemeClr val="bg1"/>
                </a:solidFill>
              </a:rPr>
              <a:t>Precision</a:t>
            </a:r>
            <a:r>
              <a:rPr lang="en-US" sz="3600" dirty="0"/>
              <a:t>    </a:t>
            </a:r>
            <a:r>
              <a:rPr lang="en-US" sz="3600" dirty="0">
                <a:solidFill>
                  <a:schemeClr val="bg2">
                    <a:lumMod val="50000"/>
                  </a:schemeClr>
                </a:solidFill>
              </a:rPr>
              <a:t>Recall</a:t>
            </a:r>
            <a:endParaRPr lang="en-US" dirty="0">
              <a:solidFill>
                <a:schemeClr val="bg2">
                  <a:lumMod val="50000"/>
                </a:schemeClr>
              </a:solidFill>
            </a:endParaRP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7" name="Subtitle 6">
            <a:extLst>
              <a:ext uri="{FF2B5EF4-FFF2-40B4-BE49-F238E27FC236}">
                <a16:creationId xmlns:a16="http://schemas.microsoft.com/office/drawing/2014/main" id="{27433C0A-F434-AC0E-07E0-F5E998CAC69D}"/>
              </a:ext>
            </a:extLst>
          </p:cNvPr>
          <p:cNvSpPr>
            <a:spLocks noGrp="1"/>
          </p:cNvSpPr>
          <p:nvPr>
            <p:ph type="subTitle" idx="1"/>
          </p:nvPr>
        </p:nvSpPr>
        <p:spPr>
          <a:xfrm>
            <a:off x="6096000" y="1416834"/>
            <a:ext cx="4434835" cy="1785484"/>
          </a:xfrm>
        </p:spPr>
        <p:txBody>
          <a:bodyPr/>
          <a:lstStyle/>
          <a:p>
            <a:r>
              <a:rPr lang="en-IN" dirty="0"/>
              <a:t>True Positive (TP): 85</a:t>
            </a:r>
          </a:p>
          <a:p>
            <a:r>
              <a:rPr lang="en-IN" dirty="0"/>
              <a:t>False Positive (FP): 17</a:t>
            </a:r>
          </a:p>
          <a:p>
            <a:r>
              <a:rPr lang="en-IN" dirty="0"/>
              <a:t>True Negative (TN):  21</a:t>
            </a:r>
          </a:p>
          <a:p>
            <a:r>
              <a:rPr lang="en-IN" dirty="0"/>
              <a:t>False Negative (FN): 1</a:t>
            </a:r>
          </a:p>
        </p:txBody>
      </p:sp>
      <p:pic>
        <p:nvPicPr>
          <p:cNvPr id="12" name="Picture 11">
            <a:extLst>
              <a:ext uri="{FF2B5EF4-FFF2-40B4-BE49-F238E27FC236}">
                <a16:creationId xmlns:a16="http://schemas.microsoft.com/office/drawing/2014/main" id="{3FD28957-A491-428B-F9C7-4589725D1C15}"/>
              </a:ext>
            </a:extLst>
          </p:cNvPr>
          <p:cNvPicPr>
            <a:picLocks noChangeAspect="1"/>
          </p:cNvPicPr>
          <p:nvPr/>
        </p:nvPicPr>
        <p:blipFill>
          <a:blip r:embed="rId2"/>
          <a:stretch>
            <a:fillRect/>
          </a:stretch>
        </p:blipFill>
        <p:spPr>
          <a:xfrm>
            <a:off x="2935157" y="1487314"/>
            <a:ext cx="2019475" cy="1676545"/>
          </a:xfrm>
          <a:prstGeom prst="rect">
            <a:avLst/>
          </a:prstGeom>
        </p:spPr>
      </p:pic>
      <p:sp>
        <p:nvSpPr>
          <p:cNvPr id="13" name="TextBox 12">
            <a:extLst>
              <a:ext uri="{FF2B5EF4-FFF2-40B4-BE49-F238E27FC236}">
                <a16:creationId xmlns:a16="http://schemas.microsoft.com/office/drawing/2014/main" id="{99CD06EC-42F4-9D8B-31D9-3BBBB4D38039}"/>
              </a:ext>
            </a:extLst>
          </p:cNvPr>
          <p:cNvSpPr txBox="1"/>
          <p:nvPr/>
        </p:nvSpPr>
        <p:spPr>
          <a:xfrm>
            <a:off x="1371600" y="3440938"/>
            <a:ext cx="3583032" cy="923330"/>
          </a:xfrm>
          <a:prstGeom prst="rect">
            <a:avLst/>
          </a:prstGeom>
          <a:noFill/>
        </p:spPr>
        <p:txBody>
          <a:bodyPr wrap="none" rtlCol="0">
            <a:spAutoFit/>
          </a:bodyPr>
          <a:lstStyle/>
          <a:p>
            <a:r>
              <a:rPr lang="it-IT" dirty="0"/>
              <a:t>Precision Score = TP / (FP + TP)</a:t>
            </a:r>
          </a:p>
          <a:p>
            <a:r>
              <a:rPr lang="it-IT" dirty="0"/>
              <a:t>		= 85/(17 + 85)</a:t>
            </a:r>
          </a:p>
          <a:p>
            <a:r>
              <a:rPr lang="it-IT" dirty="0"/>
              <a:t>		=0.833</a:t>
            </a:r>
            <a:endParaRPr lang="en-IN" dirty="0"/>
          </a:p>
        </p:txBody>
      </p:sp>
      <p:sp>
        <p:nvSpPr>
          <p:cNvPr id="14" name="TextBox 13">
            <a:extLst>
              <a:ext uri="{FF2B5EF4-FFF2-40B4-BE49-F238E27FC236}">
                <a16:creationId xmlns:a16="http://schemas.microsoft.com/office/drawing/2014/main" id="{44C43A82-4482-9CF9-E3DC-903F7BD7E8C3}"/>
              </a:ext>
            </a:extLst>
          </p:cNvPr>
          <p:cNvSpPr txBox="1"/>
          <p:nvPr/>
        </p:nvSpPr>
        <p:spPr>
          <a:xfrm>
            <a:off x="6167384" y="3440938"/>
            <a:ext cx="4993675" cy="923330"/>
          </a:xfrm>
          <a:prstGeom prst="rect">
            <a:avLst/>
          </a:prstGeom>
          <a:noFill/>
        </p:spPr>
        <p:txBody>
          <a:bodyPr wrap="square" rtlCol="0">
            <a:spAutoFit/>
          </a:bodyPr>
          <a:lstStyle/>
          <a:p>
            <a:r>
              <a:rPr lang="en-US" dirty="0"/>
              <a:t>Recall Score = TP / (FN + TP)</a:t>
            </a:r>
          </a:p>
          <a:p>
            <a:r>
              <a:rPr lang="en-US" dirty="0"/>
              <a:t>			=85/ (1+85)</a:t>
            </a:r>
          </a:p>
          <a:p>
            <a:r>
              <a:rPr lang="en-US" dirty="0"/>
              <a:t>			=0.98</a:t>
            </a:r>
            <a:endParaRPr lang="en-IN" dirty="0"/>
          </a:p>
        </p:txBody>
      </p:sp>
      <p:sp>
        <p:nvSpPr>
          <p:cNvPr id="15" name="TextBox 14">
            <a:extLst>
              <a:ext uri="{FF2B5EF4-FFF2-40B4-BE49-F238E27FC236}">
                <a16:creationId xmlns:a16="http://schemas.microsoft.com/office/drawing/2014/main" id="{651DFC5E-D434-4D3D-EEF9-9CB5351082E6}"/>
              </a:ext>
            </a:extLst>
          </p:cNvPr>
          <p:cNvSpPr txBox="1"/>
          <p:nvPr/>
        </p:nvSpPr>
        <p:spPr>
          <a:xfrm>
            <a:off x="546848" y="4586877"/>
            <a:ext cx="10614211" cy="1631216"/>
          </a:xfrm>
          <a:prstGeom prst="rect">
            <a:avLst/>
          </a:prstGeom>
          <a:solidFill>
            <a:schemeClr val="tx2">
              <a:lumMod val="25000"/>
              <a:lumOff val="75000"/>
            </a:schemeClr>
          </a:solidFill>
        </p:spPr>
        <p:txBody>
          <a:bodyPr wrap="square" rtlCol="0">
            <a:spAutoFit/>
          </a:bodyPr>
          <a:lstStyle/>
          <a:p>
            <a:r>
              <a:rPr lang="en-US" sz="2000" dirty="0"/>
              <a:t>Precision measures the accuracy of positive predictions, while recall measures the completeness of positive predictions. Higher precision means that an algorithm returns more relevant results than irrelevant ones, and high recall means that an algorithm returns most of the relevant results (whether or not irrelevant ones are also returned).</a:t>
            </a:r>
            <a:endParaRPr lang="en-IN" sz="2000" dirty="0"/>
          </a:p>
        </p:txBody>
      </p:sp>
    </p:spTree>
    <p:extLst>
      <p:ext uri="{BB962C8B-B14F-4D97-AF65-F5344CB8AC3E}">
        <p14:creationId xmlns:p14="http://schemas.microsoft.com/office/powerpoint/2010/main" val="356147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4C78-6A35-D3F0-513E-1BA52C57AB14}"/>
              </a:ext>
            </a:extLst>
          </p:cNvPr>
          <p:cNvSpPr>
            <a:spLocks noGrp="1"/>
          </p:cNvSpPr>
          <p:nvPr>
            <p:ph type="ctrTitle"/>
          </p:nvPr>
        </p:nvSpPr>
        <p:spPr>
          <a:xfrm>
            <a:off x="1524000" y="502920"/>
            <a:ext cx="9144000" cy="2340864"/>
          </a:xfrm>
        </p:spPr>
        <p:txBody>
          <a:bodyPr/>
          <a:lstStyle/>
          <a:p>
            <a:r>
              <a:rPr lang="en-US" dirty="0"/>
              <a:t>summary</a:t>
            </a:r>
            <a:endParaRPr lang="en-IN" dirty="0"/>
          </a:p>
        </p:txBody>
      </p:sp>
      <p:sp>
        <p:nvSpPr>
          <p:cNvPr id="3" name="Subtitle 2">
            <a:extLst>
              <a:ext uri="{FF2B5EF4-FFF2-40B4-BE49-F238E27FC236}">
                <a16:creationId xmlns:a16="http://schemas.microsoft.com/office/drawing/2014/main" id="{99A51054-6A0A-33BE-C39D-9A5B8CCD5032}"/>
              </a:ext>
            </a:extLst>
          </p:cNvPr>
          <p:cNvSpPr>
            <a:spLocks noGrp="1"/>
          </p:cNvSpPr>
          <p:nvPr>
            <p:ph type="subTitle" idx="1"/>
          </p:nvPr>
        </p:nvSpPr>
        <p:spPr>
          <a:xfrm>
            <a:off x="1523999" y="3114697"/>
            <a:ext cx="9619129" cy="2793043"/>
          </a:xfrm>
        </p:spPr>
        <p:txBody>
          <a:bodyPr>
            <a:normAutofit/>
          </a:bodyPr>
          <a:lstStyle/>
          <a:p>
            <a:r>
              <a:rPr lang="en-US" dirty="0"/>
              <a:t>Upon collecting the dataset of loan approval data we removed the null values. Then visualization the data from different perspectives ( categorical and numerical) we get a brief idea how these fields effect on a loan application to be approved. Then splitting the dataset into 2 parts (training &amp; testing) we train the data using Decision tree classifier.</a:t>
            </a:r>
          </a:p>
          <a:p>
            <a:r>
              <a:rPr lang="en-US" dirty="0"/>
              <a:t> Upon getting Training Accuracy &gt; Test Accuracy it is understood model is overfit. For making that correct we tried some Hyper-parameter tuning. And at max depth = 3 we get a optimal value.</a:t>
            </a:r>
            <a:endParaRPr lang="en-IN" dirty="0"/>
          </a:p>
        </p:txBody>
      </p:sp>
    </p:spTree>
    <p:extLst>
      <p:ext uri="{BB962C8B-B14F-4D97-AF65-F5344CB8AC3E}">
        <p14:creationId xmlns:p14="http://schemas.microsoft.com/office/powerpoint/2010/main" val="387048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13</a:t>
            </a:fld>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4805399" y="1454039"/>
            <a:ext cx="6068790" cy="2797632"/>
          </a:xfrm>
        </p:spPr>
        <p:txBody>
          <a:bodyPr>
            <a:normAutofit/>
          </a:bodyPr>
          <a:lstStyle/>
          <a:p>
            <a:r>
              <a:rPr lang="en-US" sz="7200"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1231762"/>
            <a:ext cx="5833872" cy="2276856"/>
          </a:xfrm>
        </p:spPr>
        <p:txBody>
          <a:bodyPr/>
          <a:lstStyle/>
          <a:p>
            <a:pPr algn="ctr"/>
            <a:r>
              <a:rPr lang="en-US" b="1" cap="all" spc="400" dirty="0">
                <a:solidFill>
                  <a:schemeClr val="bg1"/>
                </a:solidFill>
                <a:latin typeface="+mn-lt"/>
              </a:rPr>
              <a:t>Problem statement</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692588" y="3773794"/>
            <a:ext cx="5344220" cy="3118104"/>
          </a:xfrm>
        </p:spPr>
        <p:txBody>
          <a:bodyPr/>
          <a:lstStyle/>
          <a:p>
            <a:pPr algn="ctr"/>
            <a:r>
              <a:rPr lang="en-US" dirty="0"/>
              <a:t>Develop a machine learning model to predict the likelihood of loan approval based on applicants' information.</a:t>
            </a:r>
            <a:endParaRPr lang="en-US" sz="1800" dirty="0">
              <a:solidFill>
                <a:schemeClr val="bg1"/>
              </a:solidFill>
            </a:endParaRP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17" name="Picture Placeholder 16">
            <a:extLst>
              <a:ext uri="{FF2B5EF4-FFF2-40B4-BE49-F238E27FC236}">
                <a16:creationId xmlns:a16="http://schemas.microsoft.com/office/drawing/2014/main" id="{3F37E33A-7B3E-3711-562B-155561E28944}"/>
              </a:ext>
            </a:extLst>
          </p:cNvPr>
          <p:cNvPicPr>
            <a:picLocks noGrp="1" noChangeAspect="1"/>
          </p:cNvPicPr>
          <p:nvPr>
            <p:ph type="pic" sz="quarter" idx="14"/>
          </p:nvPr>
        </p:nvPicPr>
        <p:blipFill rotWithShape="1">
          <a:blip r:embed="rId2"/>
          <a:srcRect l="60557" t="28678" r="12497" b="27358"/>
          <a:stretch/>
        </p:blipFill>
        <p:spPr>
          <a:xfrm>
            <a:off x="1155192" y="2796990"/>
            <a:ext cx="3425898" cy="3241296"/>
          </a:xfrm>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075732"/>
            <a:ext cx="6190488" cy="1179576"/>
          </a:xfrm>
        </p:spPr>
        <p:txBody>
          <a:bodyPr/>
          <a:lstStyle/>
          <a:p>
            <a:r>
              <a:rPr lang="en-US" sz="5400" dirty="0"/>
              <a:t>Dataset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323472"/>
            <a:ext cx="6190488" cy="4032878"/>
          </a:xfrm>
        </p:spPr>
        <p:txBody>
          <a:bodyPr>
            <a:normAutofit lnSpcReduction="10000"/>
          </a:bodyPr>
          <a:lstStyle/>
          <a:p>
            <a:pPr marL="342900" indent="-342900">
              <a:buFont typeface="Wingdings" panose="05000000000000000000" pitchFamily="2" charset="2"/>
              <a:buChar char="q"/>
            </a:pPr>
            <a:r>
              <a:rPr lang="en-US" dirty="0"/>
              <a:t>The dataset is collected from-</a:t>
            </a:r>
          </a:p>
          <a:p>
            <a:r>
              <a:rPr lang="en-US" sz="2000" u="sng" dirty="0">
                <a:solidFill>
                  <a:schemeClr val="bg2">
                    <a:lumMod val="50000"/>
                  </a:schemeClr>
                </a:solidFill>
              </a:rPr>
              <a:t>https://www.kaggle.com/datasets/rishikeshkonapure/home-loan-approval</a:t>
            </a:r>
          </a:p>
          <a:p>
            <a:pPr marL="342900" indent="-342900">
              <a:buFont typeface="Wingdings" panose="05000000000000000000" pitchFamily="2" charset="2"/>
              <a:buChar char="q"/>
            </a:pPr>
            <a:r>
              <a:rPr lang="en-US" dirty="0"/>
              <a:t>The dataset is in csv format.</a:t>
            </a:r>
          </a:p>
          <a:p>
            <a:pPr marL="342900" indent="-342900">
              <a:buFont typeface="Wingdings" panose="05000000000000000000" pitchFamily="2" charset="2"/>
              <a:buChar char="q"/>
            </a:pPr>
            <a:r>
              <a:rPr lang="en-US" dirty="0"/>
              <a:t>There are total 615 numbers of rows and 13 columns.</a:t>
            </a:r>
          </a:p>
          <a:p>
            <a:pPr marL="342900" indent="-342900" algn="l" rtl="0" eaLnBrk="1" fontAlgn="ctr" latinLnBrk="0" hangingPunct="1">
              <a:spcBef>
                <a:spcPts val="0"/>
              </a:spcBef>
              <a:spcAft>
                <a:spcPts val="0"/>
              </a:spcAft>
              <a:buFont typeface="Wingdings" panose="05000000000000000000" pitchFamily="2" charset="2"/>
              <a:buChar char="q"/>
            </a:pPr>
            <a:r>
              <a:rPr lang="en-US" dirty="0"/>
              <a:t>Column names are - </a:t>
            </a:r>
            <a:r>
              <a:rPr lang="en-IN" sz="2000" dirty="0" err="1">
                <a:effectLst/>
              </a:rPr>
              <a:t>Loan_ID</a:t>
            </a:r>
            <a:r>
              <a:rPr lang="en-US" sz="2000" dirty="0">
                <a:effectLst/>
              </a:rPr>
              <a:t>, </a:t>
            </a:r>
            <a:r>
              <a:rPr lang="en-IN" sz="2000" dirty="0">
                <a:effectLst/>
              </a:rPr>
              <a:t>Gender, Married, Dependents, Education, </a:t>
            </a:r>
            <a:r>
              <a:rPr lang="en-IN" sz="2000" dirty="0" err="1">
                <a:effectLst/>
              </a:rPr>
              <a:t>Self_Employed</a:t>
            </a:r>
            <a:r>
              <a:rPr lang="en-IN" sz="2000" dirty="0">
                <a:effectLst/>
              </a:rPr>
              <a:t>, </a:t>
            </a:r>
            <a:r>
              <a:rPr lang="en-IN" sz="2000" dirty="0" err="1">
                <a:effectLst/>
              </a:rPr>
              <a:t>ApplicantIncome</a:t>
            </a:r>
            <a:r>
              <a:rPr lang="en-IN" sz="2000" dirty="0">
                <a:effectLst/>
              </a:rPr>
              <a:t>, </a:t>
            </a:r>
            <a:r>
              <a:rPr lang="en-IN" sz="2000" dirty="0" err="1">
                <a:effectLst/>
              </a:rPr>
              <a:t>CoapplicantIncome</a:t>
            </a:r>
            <a:r>
              <a:rPr lang="en-IN" sz="2000" dirty="0">
                <a:effectLst/>
              </a:rPr>
              <a:t>, </a:t>
            </a:r>
            <a:r>
              <a:rPr lang="en-IN" sz="2000" dirty="0" err="1">
                <a:effectLst/>
              </a:rPr>
              <a:t>LoanAmount</a:t>
            </a:r>
            <a:r>
              <a:rPr lang="en-IN" sz="2000" dirty="0">
                <a:effectLst/>
              </a:rPr>
              <a:t>, </a:t>
            </a:r>
            <a:r>
              <a:rPr lang="en-IN" sz="2000" dirty="0" err="1">
                <a:effectLst/>
              </a:rPr>
              <a:t>Loan_Amount_Term</a:t>
            </a:r>
            <a:r>
              <a:rPr lang="en-IN" sz="2000" dirty="0">
                <a:effectLst/>
              </a:rPr>
              <a:t>, </a:t>
            </a:r>
            <a:r>
              <a:rPr lang="en-IN" sz="1800" b="0" i="0" u="none" strike="noStrike" kern="1200" dirty="0" err="1">
                <a:solidFill>
                  <a:srgbClr val="000000"/>
                </a:solidFill>
                <a:effectLst/>
                <a:latin typeface="Univers" panose="020B0503020202020204" pitchFamily="34" charset="0"/>
              </a:rPr>
              <a:t>Credit_History,Property_Area</a:t>
            </a:r>
            <a:r>
              <a:rPr lang="en-IN" sz="1800" b="0" i="0" u="none" strike="noStrike" kern="1200" dirty="0">
                <a:solidFill>
                  <a:srgbClr val="000000"/>
                </a:solidFill>
                <a:effectLst/>
                <a:latin typeface="Univers" panose="020B0503020202020204" pitchFamily="34" charset="0"/>
              </a:rPr>
              <a:t>, </a:t>
            </a:r>
            <a:r>
              <a:rPr lang="en-IN" sz="1800" dirty="0" err="1">
                <a:effectLst/>
              </a:rPr>
              <a:t>Loan_Status</a:t>
            </a:r>
            <a:r>
              <a:rPr lang="en-IN" sz="1800" dirty="0">
                <a:effectLst/>
              </a:rPr>
              <a:t>.</a:t>
            </a:r>
          </a:p>
          <a:p>
            <a:pPr marL="0" algn="l" rtl="0" eaLnBrk="1" fontAlgn="ctr" latinLnBrk="0" hangingPunct="1">
              <a:spcBef>
                <a:spcPts val="0"/>
              </a:spcBef>
              <a:spcAft>
                <a:spcPts val="0"/>
              </a:spcAft>
            </a:pPr>
            <a:endParaRPr lang="en-IN" sz="1800" b="0" i="0" u="none" strike="noStrike" dirty="0">
              <a:effectLst/>
              <a:latin typeface="Arial" panose="020B0604020202020204" pitchFamily="34" charset="0"/>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a:p>
            <a:pPr marL="342900" indent="-342900">
              <a:buFont typeface="Wingdings" panose="05000000000000000000" pitchFamily="2" charset="2"/>
              <a:buChar char="q"/>
            </a:pPr>
            <a:endParaRPr lang="en-IN" sz="200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
        <p:nvSpPr>
          <p:cNvPr id="5" name="Picture Placeholder 4">
            <a:extLst>
              <a:ext uri="{FF2B5EF4-FFF2-40B4-BE49-F238E27FC236}">
                <a16:creationId xmlns:a16="http://schemas.microsoft.com/office/drawing/2014/main" id="{D9EB45EF-675B-E391-A83B-21010CEF5636}"/>
              </a:ext>
            </a:extLst>
          </p:cNvPr>
          <p:cNvSpPr>
            <a:spLocks noGrp="1"/>
          </p:cNvSpPr>
          <p:nvPr>
            <p:ph type="pic" sz="quarter" idx="13"/>
          </p:nvPr>
        </p:nvSpPr>
        <p:spPr/>
      </p:sp>
      <p:pic>
        <p:nvPicPr>
          <p:cNvPr id="6" name="Picture 5">
            <a:extLst>
              <a:ext uri="{FF2B5EF4-FFF2-40B4-BE49-F238E27FC236}">
                <a16:creationId xmlns:a16="http://schemas.microsoft.com/office/drawing/2014/main" id="{3D1EEC6C-DE55-99F3-AE90-0294C39C62E5}"/>
              </a:ext>
            </a:extLst>
          </p:cNvPr>
          <p:cNvPicPr>
            <a:picLocks noChangeAspect="1"/>
          </p:cNvPicPr>
          <p:nvPr/>
        </p:nvPicPr>
        <p:blipFill>
          <a:blip r:embed="rId2"/>
          <a:stretch>
            <a:fillRect/>
          </a:stretch>
        </p:blipFill>
        <p:spPr>
          <a:xfrm>
            <a:off x="7451965" y="1655879"/>
            <a:ext cx="4266960" cy="4266968"/>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1325880"/>
          </a:xfrm>
        </p:spPr>
        <p:txBody>
          <a:bodyPr/>
          <a:lstStyle/>
          <a:p>
            <a:r>
              <a:rPr lang="en-US" spc="400" dirty="0">
                <a:latin typeface="+mn-lt"/>
              </a:rPr>
              <a:t>Data cleaning</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083859"/>
            <a:ext cx="9144000" cy="2100789"/>
          </a:xfrm>
        </p:spPr>
        <p:txBody>
          <a:bodyPr/>
          <a:lstStyle/>
          <a:p>
            <a:pPr>
              <a:lnSpc>
                <a:spcPct val="150000"/>
              </a:lnSpc>
            </a:pPr>
            <a:r>
              <a:rPr lang="en-US" sz="2000" dirty="0">
                <a:solidFill>
                  <a:schemeClr val="bg1"/>
                </a:solidFill>
              </a:rPr>
              <a:t>There are several column present in the </a:t>
            </a:r>
            <a:r>
              <a:rPr lang="en-US" sz="2000" dirty="0">
                <a:solidFill>
                  <a:schemeClr val="bg2">
                    <a:lumMod val="50000"/>
                  </a:schemeClr>
                </a:solidFill>
              </a:rPr>
              <a:t>Training Data.csv </a:t>
            </a:r>
            <a:r>
              <a:rPr lang="en-US" sz="2000" dirty="0">
                <a:solidFill>
                  <a:schemeClr val="bg1"/>
                </a:solidFill>
              </a:rPr>
              <a:t>dataset where null value is present. For removing the null values we replace the null value present in categorical data by “Unknown” and in numerical data by the mean value of that column.</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8CF656A-6287-6C58-2C71-E5D3396BC5CB}"/>
              </a:ext>
            </a:extLst>
          </p:cNvPr>
          <p:cNvSpPr>
            <a:spLocks noGrp="1"/>
          </p:cNvSpPr>
          <p:nvPr>
            <p:ph type="sldNum" sz="quarter" idx="12"/>
          </p:nvPr>
        </p:nvSpPr>
        <p:spPr/>
        <p:txBody>
          <a:bodyPr/>
          <a:lstStyle/>
          <a:p>
            <a:fld id="{D8DA9DAA-006C-4F4B-980E-E3DF019B24E2}" type="slidenum">
              <a:rPr lang="en-US" smtClean="0"/>
              <a:pPr/>
              <a:t>5</a:t>
            </a:fld>
            <a:endParaRPr lang="en-US" dirty="0"/>
          </a:p>
        </p:txBody>
      </p:sp>
      <p:pic>
        <p:nvPicPr>
          <p:cNvPr id="8" name="Picture 7">
            <a:extLst>
              <a:ext uri="{FF2B5EF4-FFF2-40B4-BE49-F238E27FC236}">
                <a16:creationId xmlns:a16="http://schemas.microsoft.com/office/drawing/2014/main" id="{2A5FAF0A-7FF5-5A61-B787-C27F78BE7081}"/>
              </a:ext>
            </a:extLst>
          </p:cNvPr>
          <p:cNvPicPr>
            <a:picLocks noChangeAspect="1"/>
          </p:cNvPicPr>
          <p:nvPr/>
        </p:nvPicPr>
        <p:blipFill>
          <a:blip r:embed="rId2"/>
          <a:stretch>
            <a:fillRect/>
          </a:stretch>
        </p:blipFill>
        <p:spPr>
          <a:xfrm>
            <a:off x="387507" y="1273828"/>
            <a:ext cx="3259540" cy="36388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627AB4C9-83C2-4952-9727-D9F23884F5C1}"/>
              </a:ext>
            </a:extLst>
          </p:cNvPr>
          <p:cNvSpPr txBox="1"/>
          <p:nvPr/>
        </p:nvSpPr>
        <p:spPr>
          <a:xfrm>
            <a:off x="346143" y="5196071"/>
            <a:ext cx="3300904" cy="369332"/>
          </a:xfrm>
          <a:prstGeom prst="rect">
            <a:avLst/>
          </a:prstGeom>
          <a:noFill/>
        </p:spPr>
        <p:txBody>
          <a:bodyPr wrap="none" rtlCol="0">
            <a:spAutoFit/>
          </a:bodyPr>
          <a:lstStyle/>
          <a:p>
            <a:r>
              <a:rPr lang="en-US" dirty="0"/>
              <a:t>Dataset before data cleaning</a:t>
            </a:r>
            <a:endParaRPr lang="en-IN" dirty="0"/>
          </a:p>
        </p:txBody>
      </p:sp>
      <p:pic>
        <p:nvPicPr>
          <p:cNvPr id="11" name="Picture 10">
            <a:extLst>
              <a:ext uri="{FF2B5EF4-FFF2-40B4-BE49-F238E27FC236}">
                <a16:creationId xmlns:a16="http://schemas.microsoft.com/office/drawing/2014/main" id="{AA1DA60E-EE61-A0D8-88DB-17A1CF7EADCC}"/>
              </a:ext>
            </a:extLst>
          </p:cNvPr>
          <p:cNvPicPr>
            <a:picLocks noChangeAspect="1"/>
          </p:cNvPicPr>
          <p:nvPr/>
        </p:nvPicPr>
        <p:blipFill>
          <a:blip r:embed="rId3"/>
          <a:stretch>
            <a:fillRect/>
          </a:stretch>
        </p:blipFill>
        <p:spPr>
          <a:xfrm>
            <a:off x="4275339" y="1273827"/>
            <a:ext cx="3199862" cy="36388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FDE59A15-BDD9-5373-2B1E-15E8C20D34E2}"/>
              </a:ext>
            </a:extLst>
          </p:cNvPr>
          <p:cNvPicPr>
            <a:picLocks noChangeAspect="1"/>
          </p:cNvPicPr>
          <p:nvPr/>
        </p:nvPicPr>
        <p:blipFill>
          <a:blip r:embed="rId4"/>
          <a:stretch>
            <a:fillRect/>
          </a:stretch>
        </p:blipFill>
        <p:spPr>
          <a:xfrm>
            <a:off x="8103493" y="1272237"/>
            <a:ext cx="3109128" cy="36388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82CE8E05-1D7A-EA09-B255-E44878D096A7}"/>
              </a:ext>
            </a:extLst>
          </p:cNvPr>
          <p:cNvSpPr txBox="1"/>
          <p:nvPr/>
        </p:nvSpPr>
        <p:spPr>
          <a:xfrm>
            <a:off x="4078942" y="5057571"/>
            <a:ext cx="3057247" cy="646331"/>
          </a:xfrm>
          <a:prstGeom prst="rect">
            <a:avLst/>
          </a:prstGeom>
          <a:noFill/>
        </p:spPr>
        <p:txBody>
          <a:bodyPr wrap="none" rtlCol="0">
            <a:spAutoFit/>
          </a:bodyPr>
          <a:lstStyle/>
          <a:p>
            <a:r>
              <a:rPr lang="en-US" dirty="0"/>
              <a:t>After replacing categorical</a:t>
            </a:r>
          </a:p>
          <a:p>
            <a:r>
              <a:rPr lang="en-US" dirty="0"/>
              <a:t>Null values</a:t>
            </a:r>
            <a:endParaRPr lang="en-IN" dirty="0"/>
          </a:p>
        </p:txBody>
      </p:sp>
      <p:sp>
        <p:nvSpPr>
          <p:cNvPr id="15" name="TextBox 14">
            <a:extLst>
              <a:ext uri="{FF2B5EF4-FFF2-40B4-BE49-F238E27FC236}">
                <a16:creationId xmlns:a16="http://schemas.microsoft.com/office/drawing/2014/main" id="{9DF0AD1E-E50E-433A-77EB-33229F3990C4}"/>
              </a:ext>
            </a:extLst>
          </p:cNvPr>
          <p:cNvSpPr txBox="1"/>
          <p:nvPr/>
        </p:nvSpPr>
        <p:spPr>
          <a:xfrm>
            <a:off x="7956309" y="5196070"/>
            <a:ext cx="3403496" cy="369332"/>
          </a:xfrm>
          <a:prstGeom prst="rect">
            <a:avLst/>
          </a:prstGeom>
          <a:noFill/>
        </p:spPr>
        <p:txBody>
          <a:bodyPr wrap="none" rtlCol="0">
            <a:spAutoFit/>
          </a:bodyPr>
          <a:lstStyle/>
          <a:p>
            <a:r>
              <a:rPr lang="en-US" dirty="0"/>
              <a:t>After removing all null values</a:t>
            </a:r>
            <a:endParaRPr lang="en-IN" dirty="0"/>
          </a:p>
        </p:txBody>
      </p:sp>
    </p:spTree>
    <p:extLst>
      <p:ext uri="{BB962C8B-B14F-4D97-AF65-F5344CB8AC3E}">
        <p14:creationId xmlns:p14="http://schemas.microsoft.com/office/powerpoint/2010/main" val="371024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81087"/>
            <a:ext cx="9144000" cy="1325880"/>
          </a:xfrm>
        </p:spPr>
        <p:txBody>
          <a:bodyPr>
            <a:normAutofit fontScale="90000"/>
          </a:bodyPr>
          <a:lstStyle/>
          <a:p>
            <a:r>
              <a:rPr lang="en-US" spc="400" dirty="0">
                <a:latin typeface="+mn-lt"/>
              </a:rPr>
              <a:t>Data visualization</a:t>
            </a:r>
            <a:endParaRPr lang="en-US" dirty="0"/>
          </a:p>
        </p:txBody>
      </p:sp>
      <p:pic>
        <p:nvPicPr>
          <p:cNvPr id="6" name="Picture 5">
            <a:extLst>
              <a:ext uri="{FF2B5EF4-FFF2-40B4-BE49-F238E27FC236}">
                <a16:creationId xmlns:a16="http://schemas.microsoft.com/office/drawing/2014/main" id="{F2BF60CE-F28E-ED4D-3A05-D553DA0327F5}"/>
              </a:ext>
            </a:extLst>
          </p:cNvPr>
          <p:cNvPicPr>
            <a:picLocks noChangeAspect="1"/>
          </p:cNvPicPr>
          <p:nvPr/>
        </p:nvPicPr>
        <p:blipFill>
          <a:blip r:embed="rId2"/>
          <a:stretch>
            <a:fillRect/>
          </a:stretch>
        </p:blipFill>
        <p:spPr>
          <a:xfrm>
            <a:off x="2667000" y="1763942"/>
            <a:ext cx="6858000" cy="4912971"/>
          </a:xfrm>
          <a:prstGeom prst="rect">
            <a:avLst/>
          </a:prstGeom>
        </p:spPr>
      </p:pic>
    </p:spTree>
    <p:extLst>
      <p:ext uri="{BB962C8B-B14F-4D97-AF65-F5344CB8AC3E}">
        <p14:creationId xmlns:p14="http://schemas.microsoft.com/office/powerpoint/2010/main" val="65512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07C69-52B8-581E-E54F-23AD16A846C3}"/>
              </a:ext>
            </a:extLst>
          </p:cNvPr>
          <p:cNvSpPr>
            <a:spLocks noGrp="1"/>
          </p:cNvSpPr>
          <p:nvPr>
            <p:ph type="title"/>
          </p:nvPr>
        </p:nvSpPr>
        <p:spPr>
          <a:xfrm>
            <a:off x="930176" y="1748118"/>
            <a:ext cx="9513705" cy="4894730"/>
          </a:xfrm>
        </p:spPr>
        <p:txBody>
          <a:bodyPr>
            <a:noAutofit/>
          </a:bodyPr>
          <a:lstStyle/>
          <a:p>
            <a:pPr marL="285750" indent="-285750">
              <a:lnSpc>
                <a:spcPct val="150000"/>
              </a:lnSpc>
              <a:buFont typeface="Wingdings" panose="05000000000000000000" pitchFamily="2" charset="2"/>
              <a:buChar char="q"/>
            </a:pPr>
            <a:r>
              <a:rPr lang="en-US" sz="1800" b="0" i="0" dirty="0">
                <a:solidFill>
                  <a:schemeClr val="bg2">
                    <a:lumMod val="50000"/>
                  </a:schemeClr>
                </a:solidFill>
                <a:effectLst/>
              </a:rPr>
              <a:t>Plots above convey following things about the dataset:</a:t>
            </a:r>
            <a:br>
              <a:rPr lang="en-US" sz="1800" b="0" i="0" dirty="0">
                <a:solidFill>
                  <a:srgbClr val="000000"/>
                </a:solidFill>
                <a:effectLst/>
                <a:latin typeface="Inter"/>
              </a:rPr>
            </a:br>
            <a:r>
              <a:rPr lang="en-US" sz="1800" b="0" i="0" u="sng" dirty="0">
                <a:effectLst/>
                <a:latin typeface="Inter"/>
              </a:rPr>
              <a:t>Loan Approval Status</a:t>
            </a:r>
            <a:r>
              <a:rPr lang="en-US" sz="1800" b="0" i="0" dirty="0">
                <a:effectLst/>
                <a:latin typeface="Inter"/>
              </a:rPr>
              <a:t>: About 2/3rd of applicants have been granted loan.</a:t>
            </a:r>
            <a:br>
              <a:rPr lang="en-US" sz="1800" b="0" i="0" dirty="0">
                <a:effectLst/>
                <a:latin typeface="Inter"/>
              </a:rPr>
            </a:br>
            <a:r>
              <a:rPr lang="en-US" sz="1800" b="0" i="0" u="sng" dirty="0">
                <a:effectLst/>
                <a:latin typeface="Inter"/>
              </a:rPr>
              <a:t>Sex</a:t>
            </a:r>
            <a:r>
              <a:rPr lang="en-US" sz="1800" b="0" i="0" dirty="0">
                <a:effectLst/>
                <a:latin typeface="Inter"/>
              </a:rPr>
              <a:t>: There are more Men than Women (approx. 3x)</a:t>
            </a:r>
            <a:br>
              <a:rPr lang="en-US" sz="1800" b="0" i="0" dirty="0">
                <a:effectLst/>
                <a:latin typeface="Inter"/>
              </a:rPr>
            </a:br>
            <a:r>
              <a:rPr lang="en-US" sz="1800" b="0" i="0" u="sng" dirty="0">
                <a:effectLst/>
                <a:latin typeface="Inter"/>
              </a:rPr>
              <a:t>Martial Status</a:t>
            </a:r>
            <a:r>
              <a:rPr lang="en-US" sz="1800" b="0" i="0" dirty="0">
                <a:effectLst/>
                <a:latin typeface="Inter"/>
              </a:rPr>
              <a:t>: 2/3rd of the population in the dataset is Marred; Married applicants are more likely to be granted loans.</a:t>
            </a:r>
            <a:br>
              <a:rPr lang="en-US" sz="1800" b="0" i="0" dirty="0">
                <a:effectLst/>
                <a:latin typeface="Inter"/>
              </a:rPr>
            </a:br>
            <a:r>
              <a:rPr lang="en-US" sz="1800" b="0" i="0" u="sng" dirty="0">
                <a:effectLst/>
                <a:latin typeface="Inter"/>
              </a:rPr>
              <a:t>Dependents</a:t>
            </a:r>
            <a:r>
              <a:rPr lang="en-US" sz="1800" b="0" i="0" dirty="0">
                <a:effectLst/>
                <a:latin typeface="Inter"/>
              </a:rPr>
              <a:t>: Majority of the population have zero dependents and are also likely to accepted for loan.</a:t>
            </a:r>
            <a:br>
              <a:rPr lang="en-US" sz="1800" b="0" i="0" dirty="0">
                <a:effectLst/>
                <a:latin typeface="Inter"/>
              </a:rPr>
            </a:br>
            <a:r>
              <a:rPr lang="en-US" sz="1800" b="0" i="0" u="sng" dirty="0">
                <a:effectLst/>
                <a:latin typeface="Inter"/>
              </a:rPr>
              <a:t>Education</a:t>
            </a:r>
            <a:r>
              <a:rPr lang="en-US" sz="1800" b="0" i="0" dirty="0">
                <a:effectLst/>
                <a:latin typeface="Inter"/>
              </a:rPr>
              <a:t>: About 5/6th of the population is Graduate and graduates have higher </a:t>
            </a:r>
            <a:r>
              <a:rPr lang="en-US" sz="1800" b="0" i="0" dirty="0" err="1">
                <a:effectLst/>
                <a:latin typeface="Inter"/>
              </a:rPr>
              <a:t>propotion</a:t>
            </a:r>
            <a:r>
              <a:rPr lang="en-US" sz="1800" b="0" i="0" dirty="0">
                <a:effectLst/>
                <a:latin typeface="Inter"/>
              </a:rPr>
              <a:t> of loan approval</a:t>
            </a:r>
            <a:br>
              <a:rPr lang="en-US" sz="1800" b="0" i="0" dirty="0">
                <a:effectLst/>
                <a:latin typeface="Inter"/>
              </a:rPr>
            </a:br>
            <a:r>
              <a:rPr lang="en-US" sz="1800" b="0" i="0" u="sng" dirty="0">
                <a:effectLst/>
                <a:latin typeface="Inter"/>
              </a:rPr>
              <a:t>Employment</a:t>
            </a:r>
            <a:r>
              <a:rPr lang="en-US" sz="1800" b="0" i="0" dirty="0">
                <a:effectLst/>
                <a:latin typeface="Inter"/>
              </a:rPr>
              <a:t>: 5/6th of population is not self employed.</a:t>
            </a:r>
            <a:br>
              <a:rPr lang="en-US" sz="1800" b="0" i="0" dirty="0">
                <a:effectLst/>
                <a:latin typeface="Inter"/>
              </a:rPr>
            </a:br>
            <a:r>
              <a:rPr lang="en-US" sz="1800" b="0" i="0" u="sng" dirty="0">
                <a:effectLst/>
                <a:latin typeface="Inter"/>
              </a:rPr>
              <a:t>Property Area</a:t>
            </a:r>
            <a:r>
              <a:rPr lang="en-US" sz="1800" b="0" i="0" dirty="0">
                <a:effectLst/>
                <a:latin typeface="Inter"/>
              </a:rPr>
              <a:t>: More applicants from Semi-urban and also likely to be granted loans.</a:t>
            </a:r>
            <a:br>
              <a:rPr lang="en-US" sz="1800" b="0" i="0" dirty="0">
                <a:effectLst/>
                <a:latin typeface="Inter"/>
              </a:rPr>
            </a:br>
            <a:r>
              <a:rPr lang="en-US" sz="1800" b="0" i="0" dirty="0">
                <a:effectLst/>
                <a:latin typeface="Inter"/>
              </a:rPr>
              <a:t>Applicant with credit history are far more likely to be accepted.</a:t>
            </a:r>
            <a:br>
              <a:rPr lang="en-US" sz="1800" b="0" i="0" dirty="0">
                <a:effectLst/>
                <a:latin typeface="Inter"/>
              </a:rPr>
            </a:br>
            <a:r>
              <a:rPr lang="en-US" sz="1800" b="0" i="0" u="sng" dirty="0">
                <a:effectLst/>
                <a:latin typeface="Inter"/>
              </a:rPr>
              <a:t>Loan Amount Term</a:t>
            </a:r>
            <a:r>
              <a:rPr lang="en-US" sz="1800" b="0" i="0" dirty="0">
                <a:effectLst/>
                <a:latin typeface="Inter"/>
              </a:rPr>
              <a:t>: Majority of the loans taken are for 360 Months (30 years).</a:t>
            </a:r>
            <a:br>
              <a:rPr lang="en-US" sz="1800" b="0" i="0" dirty="0">
                <a:effectLst/>
                <a:latin typeface="Inter"/>
              </a:rPr>
            </a:br>
            <a:endParaRPr lang="en-IN" sz="1800" dirty="0"/>
          </a:p>
        </p:txBody>
      </p:sp>
      <p:sp>
        <p:nvSpPr>
          <p:cNvPr id="7" name="Slide Number Placeholder 6">
            <a:extLst>
              <a:ext uri="{FF2B5EF4-FFF2-40B4-BE49-F238E27FC236}">
                <a16:creationId xmlns:a16="http://schemas.microsoft.com/office/drawing/2014/main" id="{3167552A-FFC7-0CA9-0522-20856A067BA6}"/>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43248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1325880"/>
          </a:xfrm>
        </p:spPr>
        <p:txBody>
          <a:bodyPr>
            <a:normAutofit fontScale="90000"/>
          </a:bodyPr>
          <a:lstStyle/>
          <a:p>
            <a:r>
              <a:rPr lang="en-US" spc="400" dirty="0">
                <a:latin typeface="+mn-lt"/>
              </a:rPr>
              <a:t>Data splitting &amp; training</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083859"/>
            <a:ext cx="9144000" cy="2100789"/>
          </a:xfrm>
        </p:spPr>
        <p:txBody>
          <a:bodyPr>
            <a:normAutofit fontScale="92500" lnSpcReduction="20000"/>
          </a:bodyPr>
          <a:lstStyle/>
          <a:p>
            <a:pPr>
              <a:lnSpc>
                <a:spcPct val="150000"/>
              </a:lnSpc>
            </a:pPr>
            <a:r>
              <a:rPr lang="en-US" sz="2000" dirty="0">
                <a:solidFill>
                  <a:schemeClr val="bg1"/>
                </a:solidFill>
              </a:rPr>
              <a:t>We split the dataset </a:t>
            </a:r>
            <a:r>
              <a:rPr lang="en-US" dirty="0"/>
              <a:t>as “</a:t>
            </a:r>
            <a:r>
              <a:rPr lang="en-US" dirty="0" err="1"/>
              <a:t>test_size</a:t>
            </a:r>
            <a:r>
              <a:rPr lang="en-US" dirty="0"/>
              <a:t>=0.2” means 20% data will be used for testing purpose and rest 80% for training the model. And we used “</a:t>
            </a:r>
            <a:r>
              <a:rPr lang="en-US" dirty="0" err="1"/>
              <a:t>random_state</a:t>
            </a:r>
            <a:r>
              <a:rPr lang="en-US" dirty="0"/>
              <a:t>=42” to avoid getting different result each time running the program.</a:t>
            </a:r>
          </a:p>
          <a:p>
            <a:pPr>
              <a:lnSpc>
                <a:spcPct val="150000"/>
              </a:lnSpc>
            </a:pPr>
            <a:r>
              <a:rPr lang="en-US" dirty="0"/>
              <a:t>Here we used Decision Tree Classifier for training the model.</a:t>
            </a:r>
          </a:p>
        </p:txBody>
      </p:sp>
    </p:spTree>
    <p:extLst>
      <p:ext uri="{BB962C8B-B14F-4D97-AF65-F5344CB8AC3E}">
        <p14:creationId xmlns:p14="http://schemas.microsoft.com/office/powerpoint/2010/main" val="349920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solidFill>
                  <a:schemeClr val="bg2">
                    <a:lumMod val="50000"/>
                  </a:schemeClr>
                </a:solidFill>
              </a:rPr>
              <a:t>Accuracy &amp; F1 score</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269ABF2F-275F-E5B5-9F01-3117B316852D}"/>
              </a:ext>
            </a:extLst>
          </p:cNvPr>
          <p:cNvSpPr>
            <a:spLocks noGrp="1"/>
          </p:cNvSpPr>
          <p:nvPr>
            <p:ph idx="1"/>
          </p:nvPr>
        </p:nvSpPr>
        <p:spPr/>
        <p:txBody>
          <a:bodyPr/>
          <a:lstStyle/>
          <a:p>
            <a:pPr marL="0" indent="0">
              <a:buNone/>
            </a:pPr>
            <a:r>
              <a:rPr lang="en-US" dirty="0"/>
              <a:t>Training Data Set Accuracy:  1.0</a:t>
            </a:r>
          </a:p>
          <a:p>
            <a:pPr marL="0" indent="0">
              <a:buNone/>
            </a:pPr>
            <a:r>
              <a:rPr lang="en-US" dirty="0"/>
              <a:t>Training Data F1 Score  1.0</a:t>
            </a:r>
          </a:p>
          <a:p>
            <a:pPr marL="0" indent="0">
              <a:buNone/>
            </a:pPr>
            <a:r>
              <a:rPr lang="en-US" dirty="0"/>
              <a:t>Validation Mean F1 Score:  0.6460137513653038</a:t>
            </a:r>
          </a:p>
          <a:p>
            <a:pPr marL="0" indent="0">
              <a:buNone/>
            </a:pPr>
            <a:r>
              <a:rPr lang="en-US" dirty="0"/>
              <a:t>Validation Mean Accuracy:  0.6883323026180168</a:t>
            </a:r>
          </a:p>
          <a:p>
            <a:pPr marL="0" indent="0">
              <a:buNone/>
            </a:pPr>
            <a:endParaRPr lang="en-US" dirty="0"/>
          </a:p>
          <a:p>
            <a:pPr marL="0" indent="0">
              <a:buNone/>
            </a:pPr>
            <a:r>
              <a:rPr lang="en-US" b="0" i="0" dirty="0">
                <a:effectLst/>
                <a:latin typeface="Inter"/>
              </a:rPr>
              <a:t>We can see from above metrics that Training Accuracy &gt; Test Accuracy with default settings of Decision Tree classifier. Hence, model is overfit. We will try some Hyper-parameter tuning and see if it helps.</a:t>
            </a:r>
            <a:endParaRPr lang="en-IN" dirty="0"/>
          </a:p>
        </p:txBody>
      </p:sp>
    </p:spTree>
    <p:extLst>
      <p:ext uri="{BB962C8B-B14F-4D97-AF65-F5344CB8AC3E}">
        <p14:creationId xmlns:p14="http://schemas.microsoft.com/office/powerpoint/2010/main" val="78391444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106</TotalTime>
  <Words>759</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Inter</vt:lpstr>
      <vt:lpstr>Univers</vt:lpstr>
      <vt:lpstr>Wingdings</vt:lpstr>
      <vt:lpstr>GradientUnivers</vt:lpstr>
      <vt:lpstr>A Machine learning model to predict the likelihood of loan approval</vt:lpstr>
      <vt:lpstr>Problem statement</vt:lpstr>
      <vt:lpstr>Dataset</vt:lpstr>
      <vt:lpstr>Data cleaning</vt:lpstr>
      <vt:lpstr>PowerPoint Presentation</vt:lpstr>
      <vt:lpstr>Data visualization</vt:lpstr>
      <vt:lpstr>Plots above convey following things about the dataset: Loan Approval Status: About 2/3rd of applicants have been granted loan. Sex: There are more Men than Women (approx. 3x) Martial Status: 2/3rd of the population in the dataset is Marred; Married applicants are more likely to be granted loans. Dependents: Majority of the population have zero dependents and are also likely to accepted for loan. Education: About 5/6th of the population is Graduate and graduates have higher propotion of loan approval Employment: 5/6th of population is not self employed. Property Area: More applicants from Semi-urban and also likely to be granted loans. Applicant with credit history are far more likely to be accepted. Loan Amount Term: Majority of the loans taken are for 360 Months (30 years). </vt:lpstr>
      <vt:lpstr>Data splitting &amp; training</vt:lpstr>
      <vt:lpstr>Accuracy &amp; F1 score</vt:lpstr>
      <vt:lpstr>Changing depth of Decision tree</vt:lpstr>
      <vt:lpstr>Precision    Recall</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model to predict the likelihood of loan approval</dc:title>
  <dc:creator>Neha Dutta</dc:creator>
  <cp:lastModifiedBy>Neha Dutta</cp:lastModifiedBy>
  <cp:revision>1</cp:revision>
  <dcterms:created xsi:type="dcterms:W3CDTF">2023-07-14T16:51:16Z</dcterms:created>
  <dcterms:modified xsi:type="dcterms:W3CDTF">2023-07-16T07:57:01Z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