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B6B9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B6B9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B6B9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8819" y="622097"/>
            <a:ext cx="2581275" cy="9448165"/>
          </a:xfrm>
          <a:custGeom>
            <a:avLst/>
            <a:gdLst/>
            <a:ahLst/>
            <a:cxnLst/>
            <a:rect l="l" t="t" r="r" b="b"/>
            <a:pathLst>
              <a:path w="2581275" h="9448165">
                <a:moveTo>
                  <a:pt x="2580872" y="0"/>
                </a:moveTo>
                <a:lnTo>
                  <a:pt x="0" y="0"/>
                </a:lnTo>
                <a:lnTo>
                  <a:pt x="0" y="9447811"/>
                </a:lnTo>
                <a:lnTo>
                  <a:pt x="2580872" y="9447811"/>
                </a:lnTo>
                <a:lnTo>
                  <a:pt x="2580872" y="0"/>
                </a:lnTo>
                <a:close/>
              </a:path>
            </a:pathLst>
          </a:custGeom>
          <a:solidFill>
            <a:srgbClr val="F1E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3926" y="746097"/>
            <a:ext cx="2406253" cy="2923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94660" y="622097"/>
            <a:ext cx="4608830" cy="9448165"/>
          </a:xfrm>
          <a:custGeom>
            <a:avLst/>
            <a:gdLst/>
            <a:ahLst/>
            <a:cxnLst/>
            <a:rect l="l" t="t" r="r" b="b"/>
            <a:pathLst>
              <a:path w="4608830" h="9448165">
                <a:moveTo>
                  <a:pt x="4608690" y="0"/>
                </a:moveTo>
                <a:lnTo>
                  <a:pt x="0" y="0"/>
                </a:lnTo>
                <a:lnTo>
                  <a:pt x="0" y="9447811"/>
                </a:lnTo>
                <a:lnTo>
                  <a:pt x="4608690" y="9447811"/>
                </a:lnTo>
                <a:lnTo>
                  <a:pt x="460869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959658" y="3700704"/>
            <a:ext cx="4166870" cy="19050"/>
          </a:xfrm>
          <a:custGeom>
            <a:avLst/>
            <a:gdLst/>
            <a:ahLst/>
            <a:cxnLst/>
            <a:rect l="l" t="t" r="r" b="b"/>
            <a:pathLst>
              <a:path w="4166870" h="19050">
                <a:moveTo>
                  <a:pt x="4159580" y="0"/>
                </a:moveTo>
                <a:lnTo>
                  <a:pt x="6667" y="0"/>
                </a:lnTo>
                <a:lnTo>
                  <a:pt x="4495" y="901"/>
                </a:lnTo>
                <a:lnTo>
                  <a:pt x="901" y="4495"/>
                </a:lnTo>
                <a:lnTo>
                  <a:pt x="0" y="6667"/>
                </a:lnTo>
                <a:lnTo>
                  <a:pt x="0" y="11760"/>
                </a:lnTo>
                <a:lnTo>
                  <a:pt x="901" y="13931"/>
                </a:lnTo>
                <a:lnTo>
                  <a:pt x="4495" y="17525"/>
                </a:lnTo>
                <a:lnTo>
                  <a:pt x="6667" y="18427"/>
                </a:lnTo>
                <a:lnTo>
                  <a:pt x="4159580" y="18427"/>
                </a:lnTo>
                <a:lnTo>
                  <a:pt x="4161751" y="17525"/>
                </a:lnTo>
                <a:lnTo>
                  <a:pt x="4165346" y="13931"/>
                </a:lnTo>
                <a:lnTo>
                  <a:pt x="4166247" y="11760"/>
                </a:lnTo>
                <a:lnTo>
                  <a:pt x="4166247" y="6667"/>
                </a:lnTo>
                <a:lnTo>
                  <a:pt x="4165346" y="4495"/>
                </a:lnTo>
                <a:lnTo>
                  <a:pt x="4161751" y="901"/>
                </a:lnTo>
                <a:close/>
              </a:path>
            </a:pathLst>
          </a:custGeom>
          <a:solidFill>
            <a:srgbClr val="1010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955028" y="3696108"/>
            <a:ext cx="4175760" cy="27940"/>
          </a:xfrm>
          <a:custGeom>
            <a:avLst/>
            <a:gdLst/>
            <a:ahLst/>
            <a:cxnLst/>
            <a:rect l="l" t="t" r="r" b="b"/>
            <a:pathLst>
              <a:path w="4175759" h="27939">
                <a:moveTo>
                  <a:pt x="0" y="27649"/>
                </a:moveTo>
                <a:lnTo>
                  <a:pt x="4175467" y="27649"/>
                </a:lnTo>
                <a:lnTo>
                  <a:pt x="4175467" y="0"/>
                </a:lnTo>
                <a:lnTo>
                  <a:pt x="0" y="0"/>
                </a:lnTo>
                <a:lnTo>
                  <a:pt x="0" y="27649"/>
                </a:lnTo>
                <a:close/>
              </a:path>
            </a:pathLst>
          </a:custGeom>
          <a:solidFill>
            <a:srgbClr val="1010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76740" y="8689530"/>
            <a:ext cx="2205029" cy="14175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5393" y="2294013"/>
            <a:ext cx="6392062" cy="1176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5B6B9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328" y="3885444"/>
            <a:ext cx="1652270" cy="96075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600" u="sng" spc="60" dirty="0">
                <a:solidFill>
                  <a:srgbClr val="151616"/>
                </a:solidFill>
                <a:uFill>
                  <a:solidFill>
                    <a:srgbClr val="151616"/>
                  </a:solidFill>
                </a:uFill>
                <a:latin typeface="Arial"/>
                <a:cs typeface="Arial"/>
              </a:rPr>
              <a:t>Personal</a:t>
            </a:r>
            <a:r>
              <a:rPr sz="1600" u="sng" spc="-100" dirty="0">
                <a:solidFill>
                  <a:srgbClr val="151616"/>
                </a:solidFill>
                <a:uFill>
                  <a:solidFill>
                    <a:srgbClr val="151616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70" dirty="0">
                <a:solidFill>
                  <a:srgbClr val="151616"/>
                </a:solidFill>
                <a:uFill>
                  <a:solidFill>
                    <a:srgbClr val="151616"/>
                  </a:solidFill>
                </a:uFill>
                <a:latin typeface="Arial"/>
                <a:cs typeface="Arial"/>
              </a:rPr>
              <a:t>Details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680"/>
              </a:lnSpc>
              <a:spcBef>
                <a:spcPts val="70"/>
              </a:spcBef>
            </a:pPr>
            <a:r>
              <a:rPr sz="1100" spc="-15" dirty="0">
                <a:solidFill>
                  <a:srgbClr val="151616"/>
                </a:solidFill>
                <a:latin typeface="Arial"/>
                <a:cs typeface="Arial"/>
              </a:rPr>
              <a:t>Date </a:t>
            </a:r>
            <a:r>
              <a:rPr sz="1100" spc="-25" dirty="0">
                <a:solidFill>
                  <a:srgbClr val="151616"/>
                </a:solidFill>
                <a:latin typeface="Arial"/>
                <a:cs typeface="Arial"/>
              </a:rPr>
              <a:t>Of </a:t>
            </a:r>
            <a:r>
              <a:rPr sz="1100" spc="-10" dirty="0">
                <a:solidFill>
                  <a:srgbClr val="151616"/>
                </a:solidFill>
                <a:latin typeface="Arial"/>
                <a:cs typeface="Arial"/>
              </a:rPr>
              <a:t>Birth </a:t>
            </a:r>
            <a:r>
              <a:rPr sz="1100" spc="-90" dirty="0">
                <a:solidFill>
                  <a:srgbClr val="151616"/>
                </a:solidFill>
                <a:latin typeface="Arial"/>
                <a:cs typeface="Arial"/>
              </a:rPr>
              <a:t>: </a:t>
            </a:r>
            <a:r>
              <a:rPr sz="1100" spc="-20" dirty="0">
                <a:solidFill>
                  <a:srgbClr val="151616"/>
                </a:solidFill>
                <a:latin typeface="Trebuchet MS"/>
                <a:cs typeface="Trebuchet MS"/>
              </a:rPr>
              <a:t>30 </a:t>
            </a:r>
            <a:r>
              <a:rPr sz="1100" spc="-55" dirty="0">
                <a:solidFill>
                  <a:srgbClr val="151616"/>
                </a:solidFill>
                <a:latin typeface="Trebuchet MS"/>
                <a:cs typeface="Trebuchet MS"/>
              </a:rPr>
              <a:t>April</a:t>
            </a:r>
            <a:r>
              <a:rPr sz="1100" spc="-235" dirty="0">
                <a:solidFill>
                  <a:srgbClr val="151616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151616"/>
                </a:solidFill>
                <a:latin typeface="Trebuchet MS"/>
                <a:cs typeface="Trebuchet MS"/>
              </a:rPr>
              <a:t>2000  </a:t>
            </a:r>
            <a:r>
              <a:rPr sz="1100" spc="-20" dirty="0">
                <a:solidFill>
                  <a:srgbClr val="151616"/>
                </a:solidFill>
                <a:latin typeface="Arial"/>
                <a:cs typeface="Arial"/>
              </a:rPr>
              <a:t>Height </a:t>
            </a:r>
            <a:r>
              <a:rPr sz="1100" spc="-90" dirty="0">
                <a:solidFill>
                  <a:srgbClr val="151616"/>
                </a:solidFill>
                <a:latin typeface="Arial"/>
                <a:cs typeface="Arial"/>
              </a:rPr>
              <a:t>:</a:t>
            </a:r>
            <a:r>
              <a:rPr sz="1100" spc="-2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151616"/>
                </a:solidFill>
                <a:latin typeface="Trebuchet MS"/>
                <a:cs typeface="Trebuchet MS"/>
              </a:rPr>
              <a:t>5.4"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25" dirty="0">
                <a:solidFill>
                  <a:srgbClr val="151616"/>
                </a:solidFill>
                <a:latin typeface="Arial"/>
                <a:cs typeface="Arial"/>
              </a:rPr>
              <a:t>Weight </a:t>
            </a:r>
            <a:r>
              <a:rPr sz="1100" spc="-90" dirty="0">
                <a:solidFill>
                  <a:srgbClr val="151616"/>
                </a:solidFill>
                <a:latin typeface="Arial"/>
                <a:cs typeface="Arial"/>
              </a:rPr>
              <a:t>:</a:t>
            </a:r>
            <a:r>
              <a:rPr sz="1100" spc="-2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151616"/>
                </a:solidFill>
                <a:latin typeface="Trebuchet MS"/>
                <a:cs typeface="Trebuchet MS"/>
              </a:rPr>
              <a:t>45Kg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320" y="5032018"/>
            <a:ext cx="1088390" cy="74739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600" u="sng" spc="75" dirty="0">
                <a:solidFill>
                  <a:srgbClr val="151616"/>
                </a:solidFill>
                <a:uFill>
                  <a:solidFill>
                    <a:srgbClr val="151616"/>
                  </a:solidFill>
                </a:uFill>
                <a:latin typeface="Arial"/>
                <a:cs typeface="Arial"/>
              </a:rPr>
              <a:t>Education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15" dirty="0">
                <a:solidFill>
                  <a:srgbClr val="151616"/>
                </a:solidFill>
                <a:latin typeface="Trebuchet MS"/>
                <a:cs typeface="Trebuchet MS"/>
              </a:rPr>
              <a:t>MCA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100" spc="-65" dirty="0">
                <a:solidFill>
                  <a:srgbClr val="151616"/>
                </a:solidFill>
                <a:latin typeface="Trebuchet MS"/>
                <a:cs typeface="Trebuchet MS"/>
              </a:rPr>
              <a:t>(Atmiya</a:t>
            </a:r>
            <a:r>
              <a:rPr sz="1100" spc="-120" dirty="0">
                <a:solidFill>
                  <a:srgbClr val="151616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151616"/>
                </a:solidFill>
                <a:latin typeface="Trebuchet MS"/>
                <a:cs typeface="Trebuchet MS"/>
              </a:rPr>
              <a:t>University)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296" y="5965452"/>
            <a:ext cx="1273175" cy="96075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600" u="sng" spc="65" dirty="0">
                <a:solidFill>
                  <a:srgbClr val="151616"/>
                </a:solidFill>
                <a:uFill>
                  <a:solidFill>
                    <a:srgbClr val="151616"/>
                  </a:solidFill>
                </a:uFill>
                <a:latin typeface="Arial"/>
                <a:cs typeface="Arial"/>
              </a:rPr>
              <a:t>Profession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680"/>
              </a:lnSpc>
              <a:spcBef>
                <a:spcPts val="70"/>
              </a:spcBef>
            </a:pPr>
            <a:r>
              <a:rPr sz="1100" spc="-40" dirty="0">
                <a:solidFill>
                  <a:srgbClr val="151616"/>
                </a:solidFill>
                <a:latin typeface="Trebuchet MS"/>
                <a:cs typeface="Trebuchet MS"/>
              </a:rPr>
              <a:t>Web </a:t>
            </a:r>
            <a:r>
              <a:rPr sz="1100" spc="-50" dirty="0">
                <a:solidFill>
                  <a:srgbClr val="151616"/>
                </a:solidFill>
                <a:latin typeface="Trebuchet MS"/>
                <a:cs typeface="Trebuchet MS"/>
              </a:rPr>
              <a:t>Developer  (Happiness </a:t>
            </a:r>
            <a:r>
              <a:rPr sz="1100" spc="-55" dirty="0">
                <a:solidFill>
                  <a:srgbClr val="151616"/>
                </a:solidFill>
                <a:latin typeface="Trebuchet MS"/>
                <a:cs typeface="Trebuchet MS"/>
              </a:rPr>
              <a:t>Pro</a:t>
            </a:r>
            <a:r>
              <a:rPr sz="1100" spc="-145" dirty="0">
                <a:solidFill>
                  <a:srgbClr val="151616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151616"/>
                </a:solidFill>
                <a:latin typeface="Trebuchet MS"/>
                <a:cs typeface="Trebuchet MS"/>
              </a:rPr>
              <a:t>Design  </a:t>
            </a:r>
            <a:r>
              <a:rPr sz="1100" spc="-45" dirty="0">
                <a:solidFill>
                  <a:srgbClr val="151616"/>
                </a:solidFill>
                <a:latin typeface="Trebuchet MS"/>
                <a:cs typeface="Trebuchet MS"/>
              </a:rPr>
              <a:t>Studio-</a:t>
            </a:r>
            <a:r>
              <a:rPr sz="1100" spc="-90" dirty="0">
                <a:solidFill>
                  <a:srgbClr val="151616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151616"/>
                </a:solidFill>
                <a:latin typeface="Trebuchet MS"/>
                <a:cs typeface="Trebuchet MS"/>
              </a:rPr>
              <a:t>Rajkot)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3645" y="3902252"/>
            <a:ext cx="2008505" cy="20675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600" u="sng" spc="50" dirty="0">
                <a:solidFill>
                  <a:srgbClr val="5B6B94"/>
                </a:solidFill>
                <a:uFill>
                  <a:solidFill>
                    <a:srgbClr val="5B6B94"/>
                  </a:solidFill>
                </a:uFill>
                <a:latin typeface="Arial"/>
                <a:cs typeface="Arial"/>
              </a:rPr>
              <a:t>Family</a:t>
            </a:r>
            <a:r>
              <a:rPr sz="1600" u="sng" spc="-70" dirty="0">
                <a:solidFill>
                  <a:srgbClr val="5B6B94"/>
                </a:solidFill>
                <a:uFill>
                  <a:solidFill>
                    <a:srgbClr val="5B6B94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80" dirty="0">
                <a:solidFill>
                  <a:srgbClr val="5B6B94"/>
                </a:solidFill>
                <a:uFill>
                  <a:solidFill>
                    <a:srgbClr val="5B6B94"/>
                  </a:solidFill>
                </a:uFill>
                <a:latin typeface="Arial"/>
                <a:cs typeface="Arial"/>
              </a:rPr>
              <a:t>Background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30" dirty="0">
                <a:solidFill>
                  <a:srgbClr val="151616"/>
                </a:solidFill>
                <a:latin typeface="Arial"/>
                <a:cs typeface="Arial"/>
              </a:rPr>
              <a:t>Father </a:t>
            </a:r>
            <a:r>
              <a:rPr sz="1200" spc="-25" dirty="0">
                <a:solidFill>
                  <a:srgbClr val="151616"/>
                </a:solidFill>
                <a:latin typeface="Arial"/>
                <a:cs typeface="Arial"/>
              </a:rPr>
              <a:t>Name</a:t>
            </a:r>
            <a:r>
              <a:rPr sz="1200" spc="24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151616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35" dirty="0">
                <a:solidFill>
                  <a:srgbClr val="151616"/>
                </a:solidFill>
                <a:latin typeface="Trebuchet MS"/>
                <a:cs typeface="Trebuchet MS"/>
              </a:rPr>
              <a:t>Mukeshbhai </a:t>
            </a:r>
            <a:r>
              <a:rPr sz="1200" spc="-50" dirty="0">
                <a:solidFill>
                  <a:srgbClr val="151616"/>
                </a:solidFill>
                <a:latin typeface="Trebuchet MS"/>
                <a:cs typeface="Trebuchet MS"/>
              </a:rPr>
              <a:t>Mulajibhai</a:t>
            </a:r>
            <a:r>
              <a:rPr sz="1200" spc="-180" dirty="0">
                <a:solidFill>
                  <a:srgbClr val="151616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151616"/>
                </a:solidFill>
                <a:latin typeface="Trebuchet MS"/>
                <a:cs typeface="Trebuchet MS"/>
              </a:rPr>
              <a:t>Hirapara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200" spc="-30" dirty="0">
                <a:solidFill>
                  <a:srgbClr val="151616"/>
                </a:solidFill>
                <a:latin typeface="Arial"/>
                <a:cs typeface="Arial"/>
              </a:rPr>
              <a:t>Mother </a:t>
            </a:r>
            <a:r>
              <a:rPr sz="1200" spc="-25" dirty="0">
                <a:solidFill>
                  <a:srgbClr val="151616"/>
                </a:solidFill>
                <a:latin typeface="Arial"/>
                <a:cs typeface="Arial"/>
              </a:rPr>
              <a:t>Name</a:t>
            </a:r>
            <a:r>
              <a:rPr sz="1200" spc="25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151616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45" dirty="0">
                <a:solidFill>
                  <a:srgbClr val="151616"/>
                </a:solidFill>
                <a:latin typeface="Trebuchet MS"/>
                <a:cs typeface="Trebuchet MS"/>
              </a:rPr>
              <a:t>Sudhaben </a:t>
            </a:r>
            <a:r>
              <a:rPr sz="1200" spc="-35" dirty="0">
                <a:solidFill>
                  <a:srgbClr val="151616"/>
                </a:solidFill>
                <a:latin typeface="Trebuchet MS"/>
                <a:cs typeface="Trebuchet MS"/>
              </a:rPr>
              <a:t>Mukeshbhai</a:t>
            </a:r>
            <a:r>
              <a:rPr sz="1200" spc="-165" dirty="0">
                <a:solidFill>
                  <a:srgbClr val="151616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151616"/>
                </a:solidFill>
                <a:latin typeface="Trebuchet MS"/>
                <a:cs typeface="Trebuchet MS"/>
              </a:rPr>
              <a:t>Hirapara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-50" dirty="0">
                <a:solidFill>
                  <a:srgbClr val="151616"/>
                </a:solidFill>
                <a:latin typeface="Arial"/>
                <a:cs typeface="Arial"/>
              </a:rPr>
              <a:t>Elder </a:t>
            </a:r>
            <a:r>
              <a:rPr sz="1200" spc="-85" dirty="0">
                <a:solidFill>
                  <a:srgbClr val="151616"/>
                </a:solidFill>
                <a:latin typeface="Arial"/>
                <a:cs typeface="Arial"/>
              </a:rPr>
              <a:t>Sister</a:t>
            </a:r>
            <a:r>
              <a:rPr sz="1200" spc="-2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151616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spc="-50" dirty="0">
                <a:solidFill>
                  <a:srgbClr val="151616"/>
                </a:solidFill>
                <a:latin typeface="Trebuchet MS"/>
                <a:cs typeface="Trebuchet MS"/>
              </a:rPr>
              <a:t>Hemanshi </a:t>
            </a:r>
            <a:r>
              <a:rPr sz="1200" spc="-70" dirty="0">
                <a:solidFill>
                  <a:srgbClr val="151616"/>
                </a:solidFill>
                <a:latin typeface="Trebuchet MS"/>
                <a:cs typeface="Trebuchet MS"/>
              </a:rPr>
              <a:t>Hirapara</a:t>
            </a:r>
            <a:r>
              <a:rPr sz="1200" spc="-140" dirty="0">
                <a:solidFill>
                  <a:srgbClr val="151616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151616"/>
                </a:solidFill>
                <a:latin typeface="Trebuchet MS"/>
                <a:cs typeface="Trebuchet MS"/>
              </a:rPr>
              <a:t>(Engaged)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-50" dirty="0">
                <a:solidFill>
                  <a:srgbClr val="151616"/>
                </a:solidFill>
                <a:latin typeface="Arial"/>
                <a:cs typeface="Arial"/>
              </a:rPr>
              <a:t>Younger </a:t>
            </a:r>
            <a:r>
              <a:rPr sz="1200" spc="-30" dirty="0">
                <a:solidFill>
                  <a:srgbClr val="151616"/>
                </a:solidFill>
                <a:latin typeface="Arial"/>
                <a:cs typeface="Arial"/>
              </a:rPr>
              <a:t>Brother</a:t>
            </a:r>
            <a:r>
              <a:rPr sz="1200" spc="-2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151616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spc="-100" dirty="0">
                <a:solidFill>
                  <a:srgbClr val="151616"/>
                </a:solidFill>
                <a:latin typeface="Trebuchet MS"/>
                <a:cs typeface="Trebuchet MS"/>
              </a:rPr>
              <a:t>Raj </a:t>
            </a:r>
            <a:r>
              <a:rPr sz="1200" spc="-65" dirty="0">
                <a:solidFill>
                  <a:srgbClr val="151616"/>
                </a:solidFill>
                <a:latin typeface="Trebuchet MS"/>
                <a:cs typeface="Trebuchet MS"/>
              </a:rPr>
              <a:t>Hirapara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3630" y="6193503"/>
            <a:ext cx="1644650" cy="11849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600" u="sng" spc="70" dirty="0">
                <a:solidFill>
                  <a:srgbClr val="5B6B94"/>
                </a:solidFill>
                <a:uFill>
                  <a:solidFill>
                    <a:srgbClr val="5B6B94"/>
                  </a:solidFill>
                </a:uFill>
                <a:latin typeface="Arial"/>
                <a:cs typeface="Arial"/>
              </a:rPr>
              <a:t>Maternal</a:t>
            </a:r>
            <a:r>
              <a:rPr sz="1600" u="sng" spc="-90" dirty="0">
                <a:solidFill>
                  <a:srgbClr val="5B6B94"/>
                </a:solidFill>
                <a:uFill>
                  <a:solidFill>
                    <a:srgbClr val="5B6B94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70" dirty="0">
                <a:solidFill>
                  <a:srgbClr val="5B6B94"/>
                </a:solidFill>
                <a:uFill>
                  <a:solidFill>
                    <a:srgbClr val="5B6B94"/>
                  </a:solidFill>
                </a:uFill>
                <a:latin typeface="Arial"/>
                <a:cs typeface="Arial"/>
              </a:rPr>
              <a:t>Details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65" dirty="0">
                <a:solidFill>
                  <a:srgbClr val="151616"/>
                </a:solidFill>
                <a:latin typeface="Arial"/>
                <a:cs typeface="Arial"/>
              </a:rPr>
              <a:t>Uncle </a:t>
            </a:r>
            <a:r>
              <a:rPr sz="1200" spc="-25" dirty="0">
                <a:solidFill>
                  <a:srgbClr val="151616"/>
                </a:solidFill>
                <a:latin typeface="Arial"/>
                <a:cs typeface="Arial"/>
              </a:rPr>
              <a:t>Name</a:t>
            </a:r>
            <a:r>
              <a:rPr sz="1200" spc="-1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151616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70" dirty="0">
                <a:solidFill>
                  <a:srgbClr val="151616"/>
                </a:solidFill>
                <a:latin typeface="Trebuchet MS"/>
                <a:cs typeface="Trebuchet MS"/>
              </a:rPr>
              <a:t>Samjibhai </a:t>
            </a:r>
            <a:r>
              <a:rPr sz="1200" spc="-55" dirty="0">
                <a:solidFill>
                  <a:srgbClr val="151616"/>
                </a:solidFill>
                <a:latin typeface="Trebuchet MS"/>
                <a:cs typeface="Trebuchet MS"/>
              </a:rPr>
              <a:t>Naranbhai</a:t>
            </a:r>
            <a:r>
              <a:rPr sz="1200" spc="-155" dirty="0">
                <a:solidFill>
                  <a:srgbClr val="151616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151616"/>
                </a:solidFill>
                <a:latin typeface="Trebuchet MS"/>
                <a:cs typeface="Trebuchet MS"/>
              </a:rPr>
              <a:t>Korat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200" spc="-55" dirty="0">
                <a:solidFill>
                  <a:srgbClr val="151616"/>
                </a:solidFill>
                <a:latin typeface="Arial"/>
                <a:cs typeface="Arial"/>
              </a:rPr>
              <a:t>Place</a:t>
            </a:r>
            <a:r>
              <a:rPr sz="1200" spc="-4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151616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70" dirty="0">
                <a:solidFill>
                  <a:srgbClr val="151616"/>
                </a:solidFill>
                <a:latin typeface="Trebuchet MS"/>
                <a:cs typeface="Trebuchet MS"/>
              </a:rPr>
              <a:t>Bhadazaliya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3616" y="7587133"/>
            <a:ext cx="1647825" cy="7829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600" u="sng" spc="85" dirty="0">
                <a:solidFill>
                  <a:srgbClr val="5B6B94"/>
                </a:solidFill>
                <a:uFill>
                  <a:solidFill>
                    <a:srgbClr val="5B6B94"/>
                  </a:solidFill>
                </a:uFill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830"/>
              </a:lnSpc>
              <a:spcBef>
                <a:spcPts val="65"/>
              </a:spcBef>
            </a:pPr>
            <a:r>
              <a:rPr sz="1200" spc="-10" dirty="0">
                <a:solidFill>
                  <a:srgbClr val="151616"/>
                </a:solidFill>
                <a:latin typeface="Trebuchet MS"/>
                <a:cs typeface="Trebuchet MS"/>
              </a:rPr>
              <a:t>Moti </a:t>
            </a:r>
            <a:r>
              <a:rPr sz="1200" spc="-95" dirty="0">
                <a:solidFill>
                  <a:srgbClr val="151616"/>
                </a:solidFill>
                <a:latin typeface="Trebuchet MS"/>
                <a:cs typeface="Trebuchet MS"/>
              </a:rPr>
              <a:t>Parabadi,Ta:-</a:t>
            </a:r>
            <a:r>
              <a:rPr sz="1200" spc="-210" dirty="0">
                <a:solidFill>
                  <a:srgbClr val="151616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151616"/>
                </a:solidFill>
                <a:latin typeface="Trebuchet MS"/>
                <a:cs typeface="Trebuchet MS"/>
              </a:rPr>
              <a:t>Dhoraji,  </a:t>
            </a:r>
            <a:r>
              <a:rPr sz="1200" spc="-70" dirty="0">
                <a:solidFill>
                  <a:srgbClr val="151616"/>
                </a:solidFill>
                <a:latin typeface="Trebuchet MS"/>
                <a:cs typeface="Trebuchet MS"/>
              </a:rPr>
              <a:t>Dist:-</a:t>
            </a:r>
            <a:r>
              <a:rPr sz="1200" spc="-100" dirty="0">
                <a:solidFill>
                  <a:srgbClr val="151616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151616"/>
                </a:solidFill>
                <a:latin typeface="Trebuchet MS"/>
                <a:cs typeface="Trebuchet MS"/>
              </a:rPr>
              <a:t>Rajkot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3612" y="8578700"/>
            <a:ext cx="1691639" cy="5505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600" u="sng" spc="90" dirty="0">
                <a:solidFill>
                  <a:srgbClr val="5B6B94"/>
                </a:solidFill>
                <a:uFill>
                  <a:solidFill>
                    <a:srgbClr val="5B6B94"/>
                  </a:solidFill>
                </a:uFill>
                <a:latin typeface="Arial"/>
                <a:cs typeface="Arial"/>
              </a:rPr>
              <a:t>Contact</a:t>
            </a:r>
            <a:r>
              <a:rPr sz="1600" u="sng" spc="-70" dirty="0">
                <a:solidFill>
                  <a:srgbClr val="5B6B94"/>
                </a:solidFill>
                <a:uFill>
                  <a:solidFill>
                    <a:srgbClr val="5B6B94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70" dirty="0">
                <a:solidFill>
                  <a:srgbClr val="5B6B94"/>
                </a:solidFill>
                <a:uFill>
                  <a:solidFill>
                    <a:srgbClr val="5B6B94"/>
                  </a:solidFill>
                </a:uFill>
                <a:latin typeface="Arial"/>
                <a:cs typeface="Arial"/>
              </a:rPr>
              <a:t>Details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-20" dirty="0">
                <a:solidFill>
                  <a:srgbClr val="151616"/>
                </a:solidFill>
                <a:latin typeface="Trebuchet MS"/>
                <a:cs typeface="Trebuchet MS"/>
              </a:rPr>
              <a:t>Mukesh </a:t>
            </a:r>
            <a:r>
              <a:rPr sz="1200" spc="-55" dirty="0">
                <a:solidFill>
                  <a:srgbClr val="151616"/>
                </a:solidFill>
                <a:latin typeface="Trebuchet MS"/>
                <a:cs typeface="Trebuchet MS"/>
              </a:rPr>
              <a:t>Bhai </a:t>
            </a:r>
            <a:r>
              <a:rPr sz="1200" spc="-125" dirty="0">
                <a:solidFill>
                  <a:srgbClr val="151616"/>
                </a:solidFill>
                <a:latin typeface="Trebuchet MS"/>
                <a:cs typeface="Trebuchet MS"/>
              </a:rPr>
              <a:t>:</a:t>
            </a:r>
            <a:r>
              <a:rPr sz="1200" spc="-245" dirty="0">
                <a:solidFill>
                  <a:srgbClr val="151616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151616"/>
                </a:solidFill>
                <a:latin typeface="Trebuchet MS"/>
                <a:cs typeface="Trebuchet MS"/>
              </a:rPr>
              <a:t>9510900912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8662" y="2273212"/>
            <a:ext cx="6798469" cy="119840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345690" marR="5080">
              <a:lnSpc>
                <a:spcPts val="4350"/>
              </a:lnSpc>
              <a:spcBef>
                <a:spcPts val="545"/>
              </a:spcBef>
            </a:pPr>
            <a:r>
              <a:rPr spc="114" dirty="0"/>
              <a:t>Disha</a:t>
            </a:r>
            <a:r>
              <a:rPr spc="-75" dirty="0"/>
              <a:t> </a:t>
            </a:r>
            <a:r>
              <a:rPr spc="55" dirty="0"/>
              <a:t>Mukeshbhai  </a:t>
            </a:r>
            <a:r>
              <a:rPr spc="50" dirty="0"/>
              <a:t>Hirapara</a:t>
            </a:r>
          </a:p>
        </p:txBody>
      </p:sp>
      <p:sp>
        <p:nvSpPr>
          <p:cNvPr id="10" name="object 10"/>
          <p:cNvSpPr/>
          <p:nvPr/>
        </p:nvSpPr>
        <p:spPr>
          <a:xfrm>
            <a:off x="5996577" y="750392"/>
            <a:ext cx="1129295" cy="1475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51529" y="650926"/>
            <a:ext cx="848994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i="1" spc="-100" dirty="0">
                <a:solidFill>
                  <a:srgbClr val="5B6B94"/>
                </a:solidFill>
                <a:latin typeface="Times New Roman"/>
                <a:cs typeface="Times New Roman"/>
              </a:rPr>
              <a:t>Bio-Data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Disha Mukeshbhai  Hirapara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Disha Hirapara Bio-Data .cdr</dc:title>
  <dc:creator>Parth</dc:creator>
  <cp:lastModifiedBy>fenibarasiya@gmail.com</cp:lastModifiedBy>
  <cp:revision>2</cp:revision>
  <dcterms:created xsi:type="dcterms:W3CDTF">2023-07-08T10:02:00Z</dcterms:created>
  <dcterms:modified xsi:type="dcterms:W3CDTF">2023-07-09T14:59:40Z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2023-02-19T00:00:00Z</vt:filetime>
  </property>
  <property fmtid="{D5CDD505-2E9C-101B-9397-08002B2CF9AE}" pid="3" name="Creator">
    <vt:lpwstr>CorelDRAW X7</vt:lpwstr>
  </property>
  <property fmtid="{D5CDD505-2E9C-101B-9397-08002B2CF9AE}" pid="4" name="LastSaved">
    <vt:filetime>2023-07-08T00:00:00Z</vt:filetime>
  </property>
</Properties>
</file>