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82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5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44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37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31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89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476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74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5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0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4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2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1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6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CDE0D00-23DC-4E41-82FD-7A653359A83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F95EF63-9293-4D4F-B4E5-C018A7C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82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AEAA-53D1-ABBF-1166-07077D93F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99248"/>
            <a:ext cx="8825658" cy="4078134"/>
          </a:xfrm>
        </p:spPr>
        <p:txBody>
          <a:bodyPr anchor="t">
            <a:noAutofit/>
          </a:bodyPr>
          <a:lstStyle/>
          <a:p>
            <a:pPr marL="2160000">
              <a:lnSpc>
                <a:spcPct val="300000"/>
              </a:lnSpc>
              <a:spcBef>
                <a:spcPts val="1200"/>
              </a:spcBef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RAMESHWAR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7EBBE-1EFC-FA84-FBAE-8D497D266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14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RAMESHWAR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RAMESHWAR</dc:title>
  <dc:creator>Badal Barasiya</dc:creator>
  <cp:lastModifiedBy>Badal Barasiya</cp:lastModifiedBy>
  <cp:revision>1</cp:revision>
  <dcterms:created xsi:type="dcterms:W3CDTF">2022-08-26T16:39:18Z</dcterms:created>
  <dcterms:modified xsi:type="dcterms:W3CDTF">2022-11-14T12:38:16Z</dcterms:modified>
</cp:coreProperties>
</file>