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21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06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8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40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69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6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73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16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19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26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818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1C2C695B-C76A-454C-BD3A-EE6AB6CE2B0A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F34EA962-C409-4E23-917C-2D96405C7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6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tvincentsrcchurch.org/single-post/2019/06/20/Thank-you---Summer-fete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08912" cy="1008112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92D050"/>
                </a:solidFill>
              </a:rPr>
              <a:t>     </a:t>
            </a:r>
            <a:r>
              <a:rPr lang="en-US" sz="8000" dirty="0">
                <a:solidFill>
                  <a:schemeClr val="tx2">
                    <a:lumMod val="10000"/>
                  </a:schemeClr>
                </a:solidFill>
                <a:latin typeface="Arial Narrow" panose="020B0606020202030204" pitchFamily="34" charset="0"/>
              </a:rPr>
              <a:t>Project Report</a:t>
            </a:r>
          </a:p>
        </p:txBody>
      </p:sp>
      <p:pic>
        <p:nvPicPr>
          <p:cNvPr id="16" name="Picture Placeholder 15" descr="lpu logi.jpe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96865"/>
            <a:ext cx="8784976" cy="22520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67544" y="3429000"/>
            <a:ext cx="8424936" cy="2808312"/>
          </a:xfrm>
        </p:spPr>
        <p:txBody>
          <a:bodyPr>
            <a:normAutofit fontScale="25000" lnSpcReduction="20000"/>
          </a:bodyPr>
          <a:lstStyle/>
          <a:p>
            <a:r>
              <a:rPr lang="en-US" sz="1500" dirty="0">
                <a:solidFill>
                  <a:srgbClr val="FF0000"/>
                </a:solidFill>
                <a:latin typeface="Bahnschrift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</a:t>
            </a:r>
            <a:r>
              <a:rPr lang="en-US" sz="7400" dirty="0">
                <a:solidFill>
                  <a:srgbClr val="FF0000"/>
                </a:solidFill>
                <a:latin typeface="Bahnschrift" panose="020B0502040204020203" pitchFamily="34" charset="0"/>
              </a:rPr>
              <a:t>Title: Email Slice</a:t>
            </a:r>
            <a:endParaRPr lang="en-US" sz="2600" dirty="0">
              <a:solidFill>
                <a:srgbClr val="FF0000"/>
              </a:solidFill>
              <a:latin typeface="Bahnschrift" panose="020B0502040204020203" pitchFamily="34" charset="0"/>
            </a:endParaRPr>
          </a:p>
          <a:p>
            <a:r>
              <a:rPr lang="en-US" sz="5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Submitted By</a:t>
            </a:r>
            <a:r>
              <a:rPr lang="en-US" sz="5500" dirty="0">
                <a:solidFill>
                  <a:schemeClr val="bg1"/>
                </a:solidFill>
                <a:latin typeface="Algerian" panose="04020705040A02060702" pitchFamily="82" charset="0"/>
              </a:rPr>
              <a:t>: </a:t>
            </a:r>
            <a:r>
              <a:rPr lang="en-US" sz="112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Aakash</a:t>
            </a:r>
            <a:r>
              <a:rPr lang="en-US" sz="11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112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kumar</a:t>
            </a:r>
            <a:r>
              <a:rPr lang="en-US" sz="11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112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badal</a:t>
            </a:r>
            <a:r>
              <a:rPr lang="en-US" sz="11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          </a:t>
            </a:r>
            <a:r>
              <a:rPr lang="en-US" sz="9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             			</a:t>
            </a:r>
            <a:r>
              <a:rPr lang="en-US" sz="96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B.tech</a:t>
            </a:r>
            <a:r>
              <a:rPr lang="en-US" sz="9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(CSE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5500" dirty="0">
                <a:solidFill>
                  <a:schemeClr val="bg1"/>
                </a:solidFill>
              </a:rPr>
              <a:t> </a:t>
            </a:r>
            <a:r>
              <a:rPr lang="en-US" sz="55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Reg.No</a:t>
            </a:r>
            <a:r>
              <a:rPr lang="en-US" sz="5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  <a:r>
              <a:rPr lang="en-US" sz="9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12203599  </a:t>
            </a:r>
            <a:r>
              <a:rPr lang="en-US" sz="11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5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        </a:t>
            </a:r>
            <a:r>
              <a:rPr lang="en-US" sz="5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Submitted To</a:t>
            </a:r>
            <a:r>
              <a:rPr lang="en-US" sz="1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Mr. </a:t>
            </a:r>
            <a:r>
              <a:rPr lang="en-US" sz="9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AvnisH</a:t>
            </a:r>
            <a:r>
              <a:rPr lang="en-US" sz="9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Thakur</a:t>
            </a:r>
          </a:p>
          <a:p>
            <a:r>
              <a:rPr lang="en-US" sz="5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Section: </a:t>
            </a:r>
            <a:r>
              <a:rPr lang="en-US" sz="1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KOC01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64633"/>
            <a:ext cx="8305800" cy="55510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Introduction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056304"/>
            <a:ext cx="8305800" cy="2781956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We are going to create a email slicer in which we can add multiple email address as an input and slice it to produce the username and the domain name associate with it.</a:t>
            </a:r>
          </a:p>
          <a:p>
            <a:r>
              <a:rPr lang="en-US" sz="3200" b="1" i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email is divided into two strings.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FE367DC8-2C89-3E3C-5B6D-9CB8002D90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0" b="520"/>
          <a:stretch>
            <a:fillRect/>
          </a:stretch>
        </p:blipFill>
        <p:spPr>
          <a:xfrm>
            <a:off x="476619" y="829855"/>
            <a:ext cx="7999759" cy="519829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 flipH="1" flipV="1">
            <a:off x="9540551" y="6047575"/>
            <a:ext cx="45719" cy="11772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714C2B16-8490-AD3C-7235-F4C3A7E23D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056" r="15056"/>
          <a:stretch>
            <a:fillRect/>
          </a:stretch>
        </p:blipFill>
        <p:spPr>
          <a:xfrm>
            <a:off x="539552" y="712124"/>
            <a:ext cx="7738003" cy="582114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Descrirtion: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Hell0,Welcome to email slicer Python project. This email slicer is developed by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Aakash Kumar Badal, Piyush Pandey, Ashutosh Maurya.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In this slicer we have used many method and function . When you run the program it will ask you for a email address . You can write your email then it will slice your email into domain  and username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180020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00B050"/>
                </a:solidFill>
              </a:rPr>
              <a:t>   </a:t>
            </a:r>
            <a:endParaRPr lang="en-US" sz="88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80A6D7-6EE2-B0EA-E245-96FE3310C2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52399"/>
            <a:ext cx="9144000" cy="6767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6BB8474-7048-9170-4CDC-5E78F5EFE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07504" y="404664"/>
            <a:ext cx="9144000" cy="5490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420</TotalTime>
  <Words>124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Metropolitan</vt:lpstr>
      <vt:lpstr>     Project Report</vt:lpstr>
      <vt:lpstr>Introduction:</vt:lpstr>
      <vt:lpstr>Slide 3</vt:lpstr>
      <vt:lpstr>Slide 4</vt:lpstr>
      <vt:lpstr>Descrirtion: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44</cp:revision>
  <dcterms:created xsi:type="dcterms:W3CDTF">2022-12-05T14:25:11Z</dcterms:created>
  <dcterms:modified xsi:type="dcterms:W3CDTF">2022-12-06T09:25:42Z</dcterms:modified>
</cp:coreProperties>
</file>