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7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82D537A-C7E6-46DF-8DA8-9C2C7BBB53C1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557116E-ED62-4EF0-B13A-B33D8A5EE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537A-C7E6-46DF-8DA8-9C2C7BBB53C1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116E-ED62-4EF0-B13A-B33D8A5EE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537A-C7E6-46DF-8DA8-9C2C7BBB53C1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116E-ED62-4EF0-B13A-B33D8A5EE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82D537A-C7E6-46DF-8DA8-9C2C7BBB53C1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57116E-ED62-4EF0-B13A-B33D8A5EE1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82D537A-C7E6-46DF-8DA8-9C2C7BBB53C1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557116E-ED62-4EF0-B13A-B33D8A5EE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537A-C7E6-46DF-8DA8-9C2C7BBB53C1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116E-ED62-4EF0-B13A-B33D8A5EE1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537A-C7E6-46DF-8DA8-9C2C7BBB53C1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116E-ED62-4EF0-B13A-B33D8A5EE1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82D537A-C7E6-46DF-8DA8-9C2C7BBB53C1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57116E-ED62-4EF0-B13A-B33D8A5EE1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537A-C7E6-46DF-8DA8-9C2C7BBB53C1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116E-ED62-4EF0-B13A-B33D8A5EE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82D537A-C7E6-46DF-8DA8-9C2C7BBB53C1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57116E-ED62-4EF0-B13A-B33D8A5EE1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82D537A-C7E6-46DF-8DA8-9C2C7BBB53C1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57116E-ED62-4EF0-B13A-B33D8A5EE1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82D537A-C7E6-46DF-8DA8-9C2C7BBB53C1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557116E-ED62-4EF0-B13A-B33D8A5EE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214422"/>
            <a:ext cx="6500842" cy="17145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design and </a:t>
            </a:r>
            <a:b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Graphic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interface 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8" y="5214950"/>
            <a:ext cx="2928958" cy="85725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 algn="r"/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members:  </a:t>
            </a:r>
            <a:r>
              <a:rPr lang="en-US" sz="21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G.Badamgarav</a:t>
            </a:r>
            <a:endParaRPr lang="en-US" sz="21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1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Ts.Khongorzul</a:t>
            </a:r>
            <a:endParaRPr lang="en-US" sz="21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Customer`s GUI design</a:t>
            </a:r>
            <a:endParaRPr lang="en-US" sz="4400" dirty="0"/>
          </a:p>
        </p:txBody>
      </p:sp>
      <p:pic>
        <p:nvPicPr>
          <p:cNvPr id="4" name="Content Placeholder 3" descr="mockup 0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857365"/>
            <a:ext cx="8186766" cy="3454808"/>
          </a:xfrm>
        </p:spPr>
      </p:pic>
      <p:sp>
        <p:nvSpPr>
          <p:cNvPr id="6" name="Rectangle 5"/>
          <p:cNvSpPr/>
          <p:nvPr/>
        </p:nvSpPr>
        <p:spPr>
          <a:xfrm>
            <a:off x="3428992" y="5572140"/>
            <a:ext cx="5143536" cy="928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page has consist of car information. /new car, old car and discount car/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Customer`s GUI design</a:t>
            </a:r>
            <a:endParaRPr lang="en-US" sz="4400" dirty="0"/>
          </a:p>
        </p:txBody>
      </p:sp>
      <p:pic>
        <p:nvPicPr>
          <p:cNvPr id="4" name="Content Placeholder 3" descr="mockup 0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000241"/>
            <a:ext cx="7467600" cy="37926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Customer`s GUI design</a:t>
            </a:r>
            <a:endParaRPr lang="en-US" sz="4400" dirty="0"/>
          </a:p>
        </p:txBody>
      </p:sp>
      <p:pic>
        <p:nvPicPr>
          <p:cNvPr id="4" name="Content Placeholder 3" descr="mockup 0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99626" y="1726877"/>
            <a:ext cx="7201398" cy="46202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hese are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not final version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graphic user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interface and class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yet. We will developing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any more time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for implementing process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topic</a:t>
            </a:r>
            <a:endParaRPr lang="en-US" sz="4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 case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design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GUI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 </a:t>
            </a:r>
            <a:endParaRPr lang="en-US" sz="4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Our project name is “ Car business system ”.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By this presentation we will introduce how we made Class design and GUI.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Classes and relationship of classes show in this section.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5" name="Content Placeholder 4" descr="C:\Users\EliTe\Desktop\usecase.pn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85860"/>
            <a:ext cx="8115328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design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Our  project has got next class design and consist of  five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43494" cy="7969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clas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28596" y="500041"/>
            <a:ext cx="8215370" cy="57150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GUI design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Our project has got 2 types users.</a:t>
            </a:r>
          </a:p>
          <a:p>
            <a:r>
              <a:rPr lang="en-US" dirty="0" smtClean="0"/>
              <a:t>Admin</a:t>
            </a:r>
          </a:p>
          <a:p>
            <a:r>
              <a:rPr lang="en-US" dirty="0" smtClean="0"/>
              <a:t>Customer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Admin`s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GUI design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Content Placeholder 16" descr="mockup 0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85390" y="2160325"/>
            <a:ext cx="6411220" cy="37533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Admin`s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GUI design</a:t>
            </a:r>
            <a:endParaRPr lang="en-US" sz="4400" dirty="0"/>
          </a:p>
        </p:txBody>
      </p:sp>
      <p:pic>
        <p:nvPicPr>
          <p:cNvPr id="5" name="Content Placeholder 4" descr="mockup 0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000240"/>
            <a:ext cx="8043890" cy="3857652"/>
          </a:xfrm>
        </p:spPr>
      </p:pic>
      <p:sp>
        <p:nvSpPr>
          <p:cNvPr id="4" name="Rectangle 3"/>
          <p:cNvSpPr/>
          <p:nvPr/>
        </p:nvSpPr>
        <p:spPr>
          <a:xfrm>
            <a:off x="785786" y="6072206"/>
            <a:ext cx="7643866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this car sold, admin will decrease the amount . </a:t>
            </a:r>
          </a:p>
          <a:p>
            <a:pPr algn="ctr"/>
            <a:r>
              <a:rPr lang="en-US" dirty="0" smtClean="0"/>
              <a:t>If this car yet  haven`t  amount is  0.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214</TotalTime>
  <Words>96</Words>
  <Application>Microsoft Office PowerPoint</Application>
  <PresentationFormat>On-screen Show (4:3)</PresentationFormat>
  <Paragraphs>32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Class design and  Graphic user interface </vt:lpstr>
      <vt:lpstr>topic</vt:lpstr>
      <vt:lpstr>Introduction </vt:lpstr>
      <vt:lpstr>Use case</vt:lpstr>
      <vt:lpstr>Class design</vt:lpstr>
      <vt:lpstr>    </vt:lpstr>
      <vt:lpstr>GUI design</vt:lpstr>
      <vt:lpstr>Admin`s GUI design</vt:lpstr>
      <vt:lpstr>Admin`s GUI design</vt:lpstr>
      <vt:lpstr>Customer`s GUI design</vt:lpstr>
      <vt:lpstr>Customer`s GUI design</vt:lpstr>
      <vt:lpstr>Customer`s GUI design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Xongoroo</dc:creator>
  <cp:lastModifiedBy>Xongoroo</cp:lastModifiedBy>
  <cp:revision>174</cp:revision>
  <dcterms:created xsi:type="dcterms:W3CDTF">2012-04-03T14:29:10Z</dcterms:created>
  <dcterms:modified xsi:type="dcterms:W3CDTF">2012-04-04T02:35:02Z</dcterms:modified>
</cp:coreProperties>
</file>