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E1"/>
    <a:srgbClr val="663300"/>
    <a:srgbClr val="3A1D00"/>
    <a:srgbClr val="42460A"/>
    <a:srgbClr val="333333"/>
    <a:srgbClr val="D6E236"/>
    <a:srgbClr val="111111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7467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828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A1D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“Car business”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714488"/>
            <a:ext cx="6400800" cy="647712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Rainbow team</a:t>
            </a:r>
          </a:p>
          <a:p>
            <a:pPr algn="r">
              <a:lnSpc>
                <a:spcPct val="90000"/>
              </a:lnSpc>
            </a:pPr>
            <a:r>
              <a:rPr lang="en-US" sz="1400" dirty="0" err="1" smtClean="0">
                <a:latin typeface="+mj-lt"/>
              </a:rPr>
              <a:t>G.Badamgarav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</a:t>
            </a:r>
            <a:r>
              <a:rPr lang="en-US" sz="1400" dirty="0" err="1" smtClean="0">
                <a:latin typeface="+mj-lt"/>
              </a:rPr>
              <a:t>Ts.Khongorzul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Useful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Usage</a:t>
            </a:r>
          </a:p>
          <a:p>
            <a:r>
              <a:rPr lang="en-US" smtClean="0"/>
              <a:t>Summary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system need to customers and car fans. System’s users are: </a:t>
            </a:r>
          </a:p>
          <a:p>
            <a:pPr lvl="0"/>
            <a:r>
              <a:rPr lang="en-US" dirty="0" smtClean="0"/>
              <a:t>Admin </a:t>
            </a:r>
            <a:endParaRPr lang="mn-MN" dirty="0" smtClean="0"/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Add /register/ car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Delete car 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Update car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Search car </a:t>
            </a:r>
            <a:endParaRPr lang="en-US" sz="1400" dirty="0" smtClean="0">
              <a:latin typeface="+mj-lt"/>
            </a:endParaRPr>
          </a:p>
          <a:p>
            <a:pPr lvl="0"/>
            <a:r>
              <a:rPr lang="en-US" dirty="0" smtClean="0"/>
              <a:t>Customer </a:t>
            </a:r>
            <a:endParaRPr lang="mn-MN" dirty="0" smtClean="0"/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Buy car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Register sell to your car 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Search car </a:t>
            </a:r>
          </a:p>
          <a:p>
            <a:pPr>
              <a:buNone/>
            </a:pPr>
            <a:r>
              <a:rPr lang="en-US" dirty="0" smtClean="0"/>
              <a:t>We will implementation in use C#.</a:t>
            </a:r>
          </a:p>
          <a:p>
            <a:pPr lvl="0">
              <a:buNone/>
            </a:pPr>
            <a:endParaRPr lang="mn-M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Useful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Car business company </a:t>
            </a:r>
          </a:p>
          <a:p>
            <a:pPr algn="just">
              <a:buNone/>
            </a:pPr>
            <a:r>
              <a:rPr lang="en-US" dirty="0" smtClean="0"/>
              <a:t>	 </a:t>
            </a:r>
            <a:r>
              <a:rPr lang="en-US" sz="2000" dirty="0" smtClean="0"/>
              <a:t>set car`s information</a:t>
            </a:r>
          </a:p>
          <a:p>
            <a:pPr algn="just"/>
            <a:r>
              <a:rPr lang="en-US" dirty="0" smtClean="0"/>
              <a:t>Person who interested car</a:t>
            </a:r>
          </a:p>
          <a:p>
            <a:pPr algn="just">
              <a:buNone/>
            </a:pPr>
            <a:r>
              <a:rPr lang="en-US" dirty="0" smtClean="0"/>
              <a:t>	 </a:t>
            </a:r>
            <a:r>
              <a:rPr lang="en-US" sz="2000" dirty="0" smtClean="0"/>
              <a:t>search by interested car </a:t>
            </a:r>
          </a:p>
          <a:p>
            <a:pPr algn="just">
              <a:buNone/>
            </a:pPr>
            <a:r>
              <a:rPr lang="en-US" sz="2000" dirty="0" smtClean="0"/>
              <a:t>      see car`s information</a:t>
            </a:r>
          </a:p>
          <a:p>
            <a:pPr algn="just"/>
            <a:r>
              <a:rPr lang="en-US" dirty="0" smtClean="0"/>
              <a:t>Person who interested sell your old car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000" dirty="0" smtClean="0"/>
              <a:t>if you have got a car to sell, you can register here.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Users\EliTe\Desktop\usecas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7972998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Admin is login by username and password. If admin logged in these operations are available:</a:t>
            </a:r>
            <a:r>
              <a:rPr lang="en-US" dirty="0" smtClean="0"/>
              <a:t> </a:t>
            </a:r>
            <a:endParaRPr lang="mn-MN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Search</a:t>
            </a:r>
            <a:r>
              <a:rPr lang="mn-MN" sz="2000" dirty="0" smtClean="0"/>
              <a:t> </a:t>
            </a:r>
            <a:r>
              <a:rPr lang="en-US" sz="1600" dirty="0" smtClean="0"/>
              <a:t>/Search by ID/</a:t>
            </a:r>
            <a:endParaRPr lang="mn-MN" sz="16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Add</a:t>
            </a:r>
            <a:r>
              <a:rPr lang="en-US" sz="1600" dirty="0" smtClean="0"/>
              <a:t> /New car’s register id, mark, color, type, capacity, the manufacturer company, date and sell price etc./</a:t>
            </a:r>
            <a:endParaRPr lang="mn-MN" sz="16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Update </a:t>
            </a:r>
            <a:r>
              <a:rPr lang="en-US" sz="1600" dirty="0" smtClean="0"/>
              <a:t>/Search by ID. All right update all information another from ID. /ID never changed//</a:t>
            </a:r>
            <a:endParaRPr lang="mn-MN" sz="20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Delete </a:t>
            </a:r>
            <a:r>
              <a:rPr lang="en-US" sz="1600" dirty="0" smtClean="0"/>
              <a:t>/Search by ID. If find a result, delete with all information them. /delete only served car//</a:t>
            </a:r>
            <a:endParaRPr lang="mn-MN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planning this project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ad Traffic PowerPoin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Road Traffic PowerPoint Template</Template>
  <TotalTime>65</TotalTime>
  <Words>163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Road Traffic PowerPoint Template</vt:lpstr>
      <vt:lpstr>“Car business”</vt:lpstr>
      <vt:lpstr>Topic </vt:lpstr>
      <vt:lpstr>Introduction</vt:lpstr>
      <vt:lpstr> Useful </vt:lpstr>
      <vt:lpstr>Use case diagram</vt:lpstr>
      <vt:lpstr>Usage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“Car business”</dc:title>
  <dc:subject>PowerPoint Templates</dc:subject>
  <dc:creator>Lab108</dc:creator>
  <cp:lastModifiedBy>Badamaa</cp:lastModifiedBy>
  <cp:revision>40</cp:revision>
  <dcterms:created xsi:type="dcterms:W3CDTF">2012-03-01T04:06:22Z</dcterms:created>
  <dcterms:modified xsi:type="dcterms:W3CDTF">2012-03-22T19:11:38Z</dcterms:modified>
  <cp:category>Microsoft PowerPoint Templates</cp:category>
</cp:coreProperties>
</file>