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대영" initials="윤대" lastIdx="1" clrIdx="0">
    <p:extLst>
      <p:ext uri="{19B8F6BF-5375-455C-9EA6-DF929625EA0E}">
        <p15:presenceInfo xmlns:p15="http://schemas.microsoft.com/office/powerpoint/2012/main" userId="8466668596478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8T16:02:27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7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1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F618-99B5-448C-A17D-21721F0772F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0C2B-DD46-49A6-83BA-C0B802257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0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7" y="116379"/>
            <a:ext cx="4920108" cy="660861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80655" y="22632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78655" y="39825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5" y="54412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82655" y="68998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44033" y="88459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59135" y="87932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843033" y="109699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923903" y="342373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39005" y="342068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2902" y="116379"/>
            <a:ext cx="57524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엑셀 테이블 경로 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엑셀 테이블 파일이 있는 폴더</a:t>
            </a:r>
            <a:r>
              <a:rPr lang="en-US" altLang="ko-KR" sz="14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[…]</a:t>
            </a:r>
            <a:r>
              <a:rPr lang="ko-KR" altLang="en-US" sz="1400" dirty="0" smtClean="0"/>
              <a:t>버튼이 폴더 선택 버튼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테이블 클래스 경로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테이블 데이터 클래스 스크립트를 저장할 폴더</a:t>
            </a:r>
            <a:r>
              <a:rPr lang="en-US" altLang="ko-KR" sz="14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[…]</a:t>
            </a:r>
            <a:r>
              <a:rPr lang="ko-KR" altLang="en-US" sz="1400" dirty="0" smtClean="0"/>
              <a:t>버튼이 폴더 선택 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데이터 저장 경로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테이블을 바이너리로 바꾼 파일을 저장할 폴더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[…]</a:t>
            </a:r>
            <a:r>
              <a:rPr lang="ko-KR" altLang="en-US" sz="1400" dirty="0" smtClean="0"/>
              <a:t>버튼이 폴더 선택 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엑셀 파일 검색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엑셀 테이블 경로에서 엑셀 파일을 찾는다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다중 선택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여러 개의 테이블 파일을 선택해서 </a:t>
            </a:r>
            <a:r>
              <a:rPr lang="en-US" altLang="ko-KR" sz="1400" dirty="0" smtClean="0"/>
              <a:t>CS </a:t>
            </a:r>
            <a:r>
              <a:rPr lang="ko-KR" altLang="en-US" sz="1400" dirty="0" smtClean="0"/>
              <a:t>및 바이너리 파일을 생성 및 갱신하는 </a:t>
            </a:r>
            <a:r>
              <a:rPr lang="ko-KR" altLang="en-US" sz="1400" dirty="0" err="1" smtClean="0"/>
              <a:t>텝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단일 선택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단일 엑셀 테이블에서 시트를 선택해서 </a:t>
            </a:r>
            <a:r>
              <a:rPr lang="en-US" altLang="ko-KR" sz="1400" dirty="0" smtClean="0"/>
              <a:t>CS </a:t>
            </a:r>
            <a:r>
              <a:rPr lang="ko-KR" altLang="en-US" sz="1400" dirty="0" smtClean="0"/>
              <a:t>및 바이너리 파일을 생성 및 갱신하는 </a:t>
            </a:r>
            <a:r>
              <a:rPr lang="ko-KR" altLang="en-US" sz="1400" dirty="0" err="1" smtClean="0"/>
              <a:t>텝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파일 검색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검색된 엑셀 파일들 중에서 검색하는 기능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CS </a:t>
            </a:r>
            <a:r>
              <a:rPr lang="ko-KR" altLang="en-US" sz="1400" dirty="0" smtClean="0"/>
              <a:t>파일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선택한 테이블의 </a:t>
            </a:r>
            <a:r>
              <a:rPr lang="en-US" altLang="ko-KR" sz="1400" dirty="0" smtClean="0"/>
              <a:t>CS </a:t>
            </a:r>
            <a:r>
              <a:rPr lang="ko-KR" altLang="en-US" sz="1400" dirty="0" smtClean="0"/>
              <a:t>파일 생성 및 갱신하는 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바이너리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선택한 테이블의 바이너리 파일 생성 및 갱신하는 버튼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638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0" y="115992"/>
            <a:ext cx="4967312" cy="6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2384" y="214604"/>
            <a:ext cx="532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029" y="681135"/>
            <a:ext cx="6223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엑셀 파일 검색 버튼을 눌러서 엑셀 파일들을 리스트에 띄운다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리스트에서 </a:t>
            </a:r>
            <a:r>
              <a:rPr lang="en-US" altLang="ko-KR" sz="1400" dirty="0" smtClean="0"/>
              <a:t>[Shift]+</a:t>
            </a:r>
            <a:r>
              <a:rPr lang="ko-KR" altLang="en-US" sz="1400" dirty="0" smtClean="0"/>
              <a:t>클릭으로 범위 선택을 하거나 </a:t>
            </a:r>
            <a:r>
              <a:rPr lang="en-US" altLang="ko-KR" sz="1400" dirty="0" smtClean="0"/>
              <a:t>[Ctrl]+</a:t>
            </a:r>
            <a:r>
              <a:rPr lang="ko-KR" altLang="en-US" sz="1400" dirty="0" smtClean="0"/>
              <a:t>클릭으로 엑셀을 다중 선택한다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또는 전체 선택 버튼을 눌러서 엑셀파일을 선택한다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 [CS</a:t>
            </a:r>
            <a:r>
              <a:rPr lang="ko-KR" altLang="en-US" sz="1400" dirty="0" smtClean="0"/>
              <a:t> 파일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누른다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컬럼이 바뀌지 않았다면 생략 가능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[</a:t>
            </a:r>
            <a:r>
              <a:rPr lang="ko-KR" altLang="en-US" sz="1400" dirty="0" smtClean="0"/>
              <a:t>바이너리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누른다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5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2384" y="214604"/>
            <a:ext cx="532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7029" y="681135"/>
            <a:ext cx="6223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엑셀 파일 검색 버튼을 눌러서 엑셀 파일들을 리스트에 띄운다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리스트에서 엑셀 파일을 선택한다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원하는 시트를 선택한다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컬럼 값 내용을 확인한다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컬럼 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배열 여부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5. [CS</a:t>
            </a:r>
            <a:r>
              <a:rPr lang="ko-KR" altLang="en-US" sz="1400" dirty="0" smtClean="0"/>
              <a:t> 파일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누른다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컬럼이 바뀌지 않았다면 생략 가능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6. [</a:t>
            </a:r>
            <a:r>
              <a:rPr lang="ko-KR" altLang="en-US" sz="1400" dirty="0" smtClean="0"/>
              <a:t>바이너리 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갱신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누른다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0" y="115992"/>
            <a:ext cx="4907488" cy="6609600"/>
          </a:xfrm>
          <a:prstGeom prst="rect">
            <a:avLst/>
          </a:prstGeom>
        </p:spPr>
      </p:pic>
      <p:sp>
        <p:nvSpPr>
          <p:cNvPr id="10" name="설명선 1 9"/>
          <p:cNvSpPr/>
          <p:nvPr/>
        </p:nvSpPr>
        <p:spPr>
          <a:xfrm>
            <a:off x="3088433" y="942391"/>
            <a:ext cx="1670180" cy="345233"/>
          </a:xfrm>
          <a:prstGeom prst="borderCallout1">
            <a:avLst>
              <a:gd name="adj1" fmla="val 40371"/>
              <a:gd name="adj2" fmla="val -512"/>
              <a:gd name="adj3" fmla="val 112500"/>
              <a:gd name="adj4" fmla="val -3833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CS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 및 바이너리 파일 모두 없는 아이콘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 flipH="1">
            <a:off x="401216" y="1714676"/>
            <a:ext cx="1514670" cy="351454"/>
          </a:xfrm>
          <a:prstGeom prst="borderCallout1">
            <a:avLst>
              <a:gd name="adj1" fmla="val 10785"/>
              <a:gd name="adj2" fmla="val -325"/>
              <a:gd name="adj3" fmla="val -1659"/>
              <a:gd name="adj4" fmla="val -2847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CS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 및 바이너리 파일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모두있는아이콘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3088433" y="2114023"/>
            <a:ext cx="1670180" cy="345233"/>
          </a:xfrm>
          <a:prstGeom prst="borderCallout1">
            <a:avLst>
              <a:gd name="adj1" fmla="val 48480"/>
              <a:gd name="adj2" fmla="val -1070"/>
              <a:gd name="adj3" fmla="val 1689"/>
              <a:gd name="adj4" fmla="val -3609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바이너리 파일이 없는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아이콘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02" y="149290"/>
            <a:ext cx="1143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 테이블 작성시 규칙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658593"/>
            <a:ext cx="6897063" cy="12860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5903" y="895738"/>
            <a:ext cx="951722" cy="2985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6441" y="2084618"/>
            <a:ext cx="64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 </a:t>
            </a:r>
            <a:r>
              <a:rPr lang="ko-KR" altLang="en-US" sz="1400" b="1" u="sng" dirty="0" err="1" smtClean="0"/>
              <a:t>시트명을</a:t>
            </a:r>
            <a:r>
              <a:rPr lang="ko-KR" altLang="en-US" sz="1400" b="1" u="sng" dirty="0" smtClean="0"/>
              <a:t> </a:t>
            </a:r>
            <a:r>
              <a:rPr lang="ko-KR" altLang="en-US" sz="1400" b="1" u="sng" dirty="0" err="1" smtClean="0"/>
              <a:t>테이블명과</a:t>
            </a:r>
            <a:r>
              <a:rPr lang="ko-KR" altLang="en-US" sz="1400" b="1" u="sng" dirty="0" smtClean="0"/>
              <a:t> 동일하게 작성</a:t>
            </a:r>
            <a:endParaRPr lang="en-US" altLang="ko-KR" sz="1400" b="1" u="sng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일반 컬럼 명 규칙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컬럼 이름</a:t>
            </a:r>
            <a:r>
              <a:rPr lang="en-US" altLang="ko-KR" sz="1400" dirty="0" smtClean="0"/>
              <a:t>] + [-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b="1" u="sng" dirty="0" smtClean="0"/>
              <a:t>[-]</a:t>
            </a:r>
            <a:r>
              <a:rPr lang="ko-KR" altLang="en-US" sz="1400" b="1" u="sng" dirty="0" smtClean="0"/>
              <a:t>기호는 타입 구분용으로만 사용</a:t>
            </a:r>
            <a:endParaRPr lang="en-US" altLang="ko-KR" sz="1400" b="1" u="sng" dirty="0" smtClean="0"/>
          </a:p>
          <a:p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NameID</a:t>
            </a:r>
            <a:r>
              <a:rPr lang="en-US" altLang="ko-KR" sz="1400" dirty="0" smtClean="0"/>
              <a:t>-string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배열 컬럼 명 규칙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컬럼 이름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] + [-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] + [-</a:t>
            </a:r>
            <a:r>
              <a:rPr lang="ko-KR" altLang="en-US" sz="1400" dirty="0" smtClean="0"/>
              <a:t>배열 그룹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그룹 번호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Ex) LevelTemplateID1-int-group1, LevelTemplateID2-int-group1</a:t>
            </a:r>
          </a:p>
          <a:p>
            <a:r>
              <a:rPr lang="en-US" altLang="ko-KR" sz="1400" dirty="0" smtClean="0"/>
              <a:t>Production1-int-group2, Production2-int-group2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타입이 없는 경우 해당 컬럼은 무시한다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Enum</a:t>
            </a:r>
            <a:r>
              <a:rPr lang="ko-KR" altLang="en-US" sz="1400" dirty="0" smtClean="0"/>
              <a:t>타입일 경우 해당 </a:t>
            </a:r>
            <a:r>
              <a:rPr lang="en-US" altLang="ko-KR" sz="1400" dirty="0" err="1" smtClean="0"/>
              <a:t>enum</a:t>
            </a:r>
            <a:r>
              <a:rPr lang="ko-KR" altLang="en-US" sz="1400" dirty="0" smtClean="0"/>
              <a:t>이 스크립트에 작성되어 있어야한다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18901"/>
              </p:ext>
            </p:extLst>
          </p:nvPr>
        </p:nvGraphicFramePr>
        <p:xfrm>
          <a:off x="335902" y="2084618"/>
          <a:ext cx="4770016" cy="468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985">
                  <a:extLst>
                    <a:ext uri="{9D8B030D-6E8A-4147-A177-3AD203B41FA5}">
                      <a16:colId xmlns:a16="http://schemas.microsoft.com/office/drawing/2014/main" val="405051896"/>
                    </a:ext>
                  </a:extLst>
                </a:gridCol>
                <a:gridCol w="3691031">
                  <a:extLst>
                    <a:ext uri="{9D8B030D-6E8A-4147-A177-3AD203B41FA5}">
                      <a16:colId xmlns:a16="http://schemas.microsoft.com/office/drawing/2014/main" val="649573685"/>
                    </a:ext>
                  </a:extLst>
                </a:gridCol>
              </a:tblGrid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62248"/>
                  </a:ext>
                </a:extLst>
              </a:tr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25106"/>
                  </a:ext>
                </a:extLst>
              </a:tr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01663"/>
                  </a:ext>
                </a:extLst>
              </a:tr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~ 2,147,483,647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63077"/>
                  </a:ext>
                </a:extLst>
              </a:tr>
              <a:tr h="63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~ 9,223,372,036,854,775,808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76727"/>
                  </a:ext>
                </a:extLst>
              </a:tr>
              <a:tr h="63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±1.5 x 10</a:t>
                      </a:r>
                      <a:r>
                        <a:rPr lang="en-US" baseline="30000" dirty="0">
                          <a:effectLst/>
                        </a:rPr>
                        <a:t>−45</a:t>
                      </a:r>
                      <a:r>
                        <a:rPr lang="en-US" dirty="0">
                          <a:effectLst/>
                        </a:rPr>
                        <a:t> ~ ±3.4 x </a:t>
                      </a:r>
                      <a:r>
                        <a:rPr lang="en-US" dirty="0" smtClean="0">
                          <a:effectLst/>
                        </a:rPr>
                        <a:t>10</a:t>
                      </a:r>
                      <a:r>
                        <a:rPr lang="en-US" baseline="30000" dirty="0" smtClean="0">
                          <a:effectLst/>
                        </a:rPr>
                        <a:t>38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~6-9</a:t>
                      </a:r>
                      <a:r>
                        <a:rPr lang="ko-KR" altLang="en-US" dirty="0" smtClean="0">
                          <a:effectLst/>
                        </a:rPr>
                        <a:t>개 자릿수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70364"/>
                  </a:ext>
                </a:extLst>
              </a:tr>
              <a:tr h="63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>
                          <a:effectLst/>
                        </a:rPr>
                        <a:t>±5.0 × 10</a:t>
                      </a:r>
                      <a:r>
                        <a:rPr lang="ko-KR" altLang="en-US" baseline="30000" dirty="0">
                          <a:effectLst/>
                        </a:rPr>
                        <a:t>−</a:t>
                      </a:r>
                      <a:r>
                        <a:rPr lang="en-US" altLang="ko-KR" baseline="30000" dirty="0">
                          <a:effectLst/>
                        </a:rPr>
                        <a:t>324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~ ±1.7 × </a:t>
                      </a:r>
                      <a:r>
                        <a:rPr lang="en-US" altLang="ko-KR" dirty="0" smtClean="0">
                          <a:effectLst/>
                        </a:rPr>
                        <a:t>10</a:t>
                      </a:r>
                      <a:r>
                        <a:rPr lang="en-US" altLang="ko-KR" baseline="30000" dirty="0" smtClean="0">
                          <a:effectLst/>
                        </a:rPr>
                        <a:t>308</a:t>
                      </a:r>
                    </a:p>
                    <a:p>
                      <a:pPr algn="l" fontAlgn="t"/>
                      <a:r>
                        <a:rPr lang="en-US" altLang="ko-KR" dirty="0" smtClean="0">
                          <a:effectLst/>
                        </a:rPr>
                        <a:t>~15-17</a:t>
                      </a:r>
                      <a:r>
                        <a:rPr lang="ko-KR" altLang="en-US" dirty="0" smtClean="0">
                          <a:effectLst/>
                        </a:rPr>
                        <a:t>개 자릿수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16943"/>
                  </a:ext>
                </a:extLst>
              </a:tr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열거형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49932"/>
                  </a:ext>
                </a:extLst>
              </a:tr>
              <a:tr h="4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True, 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1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436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대영</dc:creator>
  <cp:lastModifiedBy>YunDaeYoung</cp:lastModifiedBy>
  <cp:revision>12</cp:revision>
  <dcterms:created xsi:type="dcterms:W3CDTF">2020-08-18T06:12:25Z</dcterms:created>
  <dcterms:modified xsi:type="dcterms:W3CDTF">2021-03-29T01:35:41Z</dcterms:modified>
</cp:coreProperties>
</file>