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jpeg" ContentType="image/jpeg"/>
  <Override PartName="/ppt/media/image2.jpeg" ContentType="image/jpeg"/>
  <Override PartName="/ppt/media/image3.png" ContentType="image/png"/>
  <Override PartName="/ppt/media/image4.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0080625" cy="7559675"/>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331DD022-40C2-411D-82E0-231CA655749E}"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a:solidFill>
            <a:srgbClr val="ffffff">
              <a:alpha val="50000"/>
            </a:srgbClr>
          </a:solid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504000" y="1769040"/>
            <a:ext cx="907164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04000" y="4304880"/>
            <a:ext cx="907164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75DDC86-A179-426D-9832-CF34EEE197AA}"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a:solidFill>
            <a:srgbClr val="ffffff">
              <a:alpha val="50000"/>
            </a:srgbClr>
          </a:solid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504000" y="1769040"/>
            <a:ext cx="442692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5152680" y="1769040"/>
            <a:ext cx="442692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504000" y="4304880"/>
            <a:ext cx="442692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5152680" y="4304880"/>
            <a:ext cx="442692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5E545C6D-322C-4BD1-B6AF-95A0C8A009CE}"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a:solidFill>
            <a:srgbClr val="ffffff">
              <a:alpha val="50000"/>
            </a:srgbClr>
          </a:solid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504000" y="1769040"/>
            <a:ext cx="292068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571200" y="1769040"/>
            <a:ext cx="292068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638040" y="1769040"/>
            <a:ext cx="292068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504000" y="4304880"/>
            <a:ext cx="292068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571200" y="4304880"/>
            <a:ext cx="292068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638040" y="4304880"/>
            <a:ext cx="292068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9175A262-C41B-498A-9047-3E0CA7C7AAB1}"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7BA34933-92D9-4B2A-A1B8-5DC3E14BC8B8}"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1640" cy="1262160"/>
          </a:xfrm>
          <a:prstGeom prst="rect">
            <a:avLst/>
          </a:prstGeom>
          <a:solidFill>
            <a:srgbClr val="ffffff">
              <a:alpha val="50000"/>
            </a:srgbClr>
          </a:solid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504000" y="1769040"/>
            <a:ext cx="9071640" cy="4854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2DE357BA-9FB9-441A-A966-F1A05EE5DDEC}"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1640" cy="1262160"/>
          </a:xfrm>
          <a:prstGeom prst="rect">
            <a:avLst/>
          </a:prstGeom>
          <a:solidFill>
            <a:srgbClr val="ffffff">
              <a:alpha val="50000"/>
            </a:srgbClr>
          </a:solid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504000" y="1769040"/>
            <a:ext cx="9071640" cy="485496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2D14C8B-A790-4D49-95A2-5D956C9E07BD}"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1262160"/>
          </a:xfrm>
          <a:prstGeom prst="rect">
            <a:avLst/>
          </a:prstGeom>
          <a:solidFill>
            <a:srgbClr val="ffffff">
              <a:alpha val="50000"/>
            </a:srgbClr>
          </a:solid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504000" y="1769040"/>
            <a:ext cx="4426920" cy="485496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5152680" y="1769040"/>
            <a:ext cx="4426920" cy="485496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D5E14C04-1F15-4FC3-AF9B-C837DC06C78E}"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1262160"/>
          </a:xfrm>
          <a:prstGeom prst="rect">
            <a:avLst/>
          </a:prstGeom>
          <a:solidFill>
            <a:srgbClr val="ffffff">
              <a:alpha val="50000"/>
            </a:srgbClr>
          </a:solid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BC8DA1F-4FFB-4EAC-A81C-15631F0D0568}"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301320"/>
            <a:ext cx="9071640" cy="58518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A8A592A-F922-4638-AD37-1B29F54B8E86}"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640" cy="1262160"/>
          </a:xfrm>
          <a:prstGeom prst="rect">
            <a:avLst/>
          </a:prstGeom>
          <a:solidFill>
            <a:srgbClr val="ffffff">
              <a:alpha val="50000"/>
            </a:srgbClr>
          </a:solid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504000" y="1769040"/>
            <a:ext cx="442692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5152680" y="1769040"/>
            <a:ext cx="4426920" cy="485496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504000" y="4304880"/>
            <a:ext cx="442692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6C7C284-808B-4C30-AC3E-4A319AEDA31A}"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a:solidFill>
            <a:srgbClr val="ffffff">
              <a:alpha val="50000"/>
            </a:srgbClr>
          </a:solid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504000" y="1769040"/>
            <a:ext cx="9071640" cy="4854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26CA965-9BF9-4C85-81BF-279BAD7F3B5E}"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1262160"/>
          </a:xfrm>
          <a:prstGeom prst="rect">
            <a:avLst/>
          </a:prstGeom>
          <a:solidFill>
            <a:srgbClr val="ffffff">
              <a:alpha val="50000"/>
            </a:srgbClr>
          </a:solid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504000" y="1769040"/>
            <a:ext cx="4426920" cy="485496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5152680" y="1769040"/>
            <a:ext cx="442692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5152680" y="4304880"/>
            <a:ext cx="442692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C807958-0DA4-49C5-8B50-5BF8DF274E4C}"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1262160"/>
          </a:xfrm>
          <a:prstGeom prst="rect">
            <a:avLst/>
          </a:prstGeom>
          <a:solidFill>
            <a:srgbClr val="ffffff">
              <a:alpha val="50000"/>
            </a:srgbClr>
          </a:solid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504000" y="1769040"/>
            <a:ext cx="442692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5152680" y="1769040"/>
            <a:ext cx="442692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504000" y="4304880"/>
            <a:ext cx="907164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D74DC59-2449-466D-AD96-4C456F0B5FA0}"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640" cy="1262160"/>
          </a:xfrm>
          <a:prstGeom prst="rect">
            <a:avLst/>
          </a:prstGeom>
          <a:solidFill>
            <a:srgbClr val="ffffff">
              <a:alpha val="50000"/>
            </a:srgbClr>
          </a:solid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504000" y="1769040"/>
            <a:ext cx="907164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504000" y="4304880"/>
            <a:ext cx="907164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435EBF0-405B-4670-B3CF-B93AF0A5D95A}"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1262160"/>
          </a:xfrm>
          <a:prstGeom prst="rect">
            <a:avLst/>
          </a:prstGeom>
          <a:solidFill>
            <a:srgbClr val="ffffff">
              <a:alpha val="50000"/>
            </a:srgbClr>
          </a:solid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504000" y="1769040"/>
            <a:ext cx="442692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5152680" y="1769040"/>
            <a:ext cx="442692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504000" y="4304880"/>
            <a:ext cx="442692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5152680" y="4304880"/>
            <a:ext cx="442692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3992A2EF-D3C8-4BD6-9103-A147DEF8A4EF}"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301320"/>
            <a:ext cx="9071640" cy="1262160"/>
          </a:xfrm>
          <a:prstGeom prst="rect">
            <a:avLst/>
          </a:prstGeom>
          <a:solidFill>
            <a:srgbClr val="ffffff">
              <a:alpha val="50000"/>
            </a:srgbClr>
          </a:solid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504000" y="1769040"/>
            <a:ext cx="292068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3571200" y="1769040"/>
            <a:ext cx="292068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6638040" y="1769040"/>
            <a:ext cx="292068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504000" y="4304880"/>
            <a:ext cx="292068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3571200" y="4304880"/>
            <a:ext cx="292068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6638040" y="4304880"/>
            <a:ext cx="292068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355241E1-8908-4ACC-B5FF-AD0167AAD386}"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a:solidFill>
            <a:srgbClr val="ffffff">
              <a:alpha val="50000"/>
            </a:srgbClr>
          </a:solid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504000" y="1769040"/>
            <a:ext cx="9071640" cy="485496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9633080-58D0-454B-B162-BD2322B40DD6}"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a:solidFill>
            <a:srgbClr val="ffffff">
              <a:alpha val="50000"/>
            </a:srgbClr>
          </a:solid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504000" y="1769040"/>
            <a:ext cx="4426920" cy="485496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5152680" y="1769040"/>
            <a:ext cx="4426920" cy="485496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98DF8EA-4F00-4ED7-9E5E-3AAE16C196F8}"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a:solidFill>
            <a:srgbClr val="ffffff">
              <a:alpha val="50000"/>
            </a:srgbClr>
          </a:solid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BC0207F-0C70-41E5-9C0B-FC72A59E759D}"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C271A7F-F141-4956-9F9E-41758589F39E}"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a:solidFill>
            <a:srgbClr val="ffffff">
              <a:alpha val="50000"/>
            </a:srgbClr>
          </a:solid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504000" y="1769040"/>
            <a:ext cx="442692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5152680" y="1769040"/>
            <a:ext cx="4426920" cy="485496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504000" y="4304880"/>
            <a:ext cx="442692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A12E4C7-B9A5-45D9-AA5C-F629AEC5FEF1}"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a:solidFill>
            <a:srgbClr val="ffffff">
              <a:alpha val="50000"/>
            </a:srgbClr>
          </a:solid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504000" y="1769040"/>
            <a:ext cx="4426920" cy="485496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5152680" y="1769040"/>
            <a:ext cx="442692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5152680" y="4304880"/>
            <a:ext cx="442692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8B4B858-7606-42D1-B57D-3BB5724A4096}"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a:solidFill>
            <a:srgbClr val="ffffff">
              <a:alpha val="50000"/>
            </a:srgbClr>
          </a:solid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504000" y="1769040"/>
            <a:ext cx="442692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5152680" y="1769040"/>
            <a:ext cx="442692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504000" y="4304880"/>
            <a:ext cx="9071640" cy="2315520"/>
          </a:xfrm>
          <a:prstGeom prst="rect">
            <a:avLst/>
          </a:prstGeom>
          <a:solidFill>
            <a:srgbClr val="ffffff">
              <a:alpha val="50000"/>
            </a:srgbClr>
          </a:solid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ACEBA31-200A-4A59-835E-A9EDB35D4B34}"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88000" y="1728000"/>
            <a:ext cx="8927640" cy="1786680"/>
          </a:xfrm>
          <a:prstGeom prst="rect">
            <a:avLst/>
          </a:prstGeom>
          <a:noFill/>
          <a:ln w="0">
            <a:noFill/>
          </a:ln>
        </p:spPr>
        <p:txBody>
          <a:bodyPr lIns="0" rIns="0" tIns="0" bIns="0" anchor="ctr">
            <a:noAutofit/>
          </a:bodyPr>
          <a:p>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032360" y="3854520"/>
            <a:ext cx="5183640" cy="969480"/>
          </a:xfrm>
          <a:prstGeom prst="rect">
            <a:avLst/>
          </a:prstGeom>
          <a:noFill/>
          <a:ln w="0">
            <a:noFill/>
          </a:ln>
        </p:spPr>
        <p:txBody>
          <a:bodyPr lIns="0" rIns="0" tIns="0" bIns="0" anchor="t">
            <a:normAutofit fontScale="33000"/>
          </a:bodyPr>
          <a:p>
            <a:pPr marL="432000" indent="-324000" algn="r">
              <a:spcAft>
                <a:spcPts val="1417"/>
              </a:spcAft>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lgn="r">
              <a:spcAft>
                <a:spcPts val="1134"/>
              </a:spcAft>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lgn="r">
              <a:spcAft>
                <a:spcPts val="850"/>
              </a:spcAft>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lgn="r">
              <a:spcAft>
                <a:spcPts val="567"/>
              </a:spcAft>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lgn="r">
              <a:spcAft>
                <a:spcPts val="283"/>
              </a:spcAft>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lgn="r">
              <a:spcAft>
                <a:spcPts val="283"/>
              </a:spcAft>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lgn="r">
              <a:spcAft>
                <a:spcPts val="283"/>
              </a:spcAft>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idx="1"/>
          </p:nvPr>
        </p:nvSpPr>
        <p:spPr>
          <a:xfrm>
            <a:off x="0" y="7200000"/>
            <a:ext cx="2348280" cy="233280"/>
          </a:xfrm>
          <a:prstGeom prst="rect">
            <a:avLst/>
          </a:prstGeom>
          <a:noFill/>
          <a:ln w="0">
            <a:noFill/>
          </a:ln>
        </p:spPr>
        <p:txBody>
          <a:bodyPr lIns="0" rIns="0" tIns="0" bIns="0" anchor="t">
            <a:noAutofit/>
          </a:bodyPr>
          <a:lstStyle>
            <a:lvl1pPr algn="ctr">
              <a:buNone/>
              <a:defRPr b="0" lang="en-US" sz="1400" spc="-1" strike="noStrike">
                <a:latin typeface="Arial"/>
              </a:defRPr>
            </a:lvl1pPr>
          </a:lstStyle>
          <a:p>
            <a:pPr algn="ctr">
              <a:buNone/>
            </a:pPr>
            <a:r>
              <a:rPr b="0" lang="en-US" sz="1400" spc="-1" strike="noStrike">
                <a:latin typeface="Arial"/>
              </a:rPr>
              <a:t>&lt;date/time&gt;</a:t>
            </a:r>
            <a:endParaRPr b="0" lang="en-US" sz="1400" spc="-1" strike="noStrike">
              <a:latin typeface="Arial"/>
            </a:endParaRPr>
          </a:p>
        </p:txBody>
      </p:sp>
      <p:sp>
        <p:nvSpPr>
          <p:cNvPr id="3" name="PlaceHolder 4"/>
          <p:cNvSpPr>
            <a:spLocks noGrp="1"/>
          </p:cNvSpPr>
          <p:nvPr>
            <p:ph type="ftr" idx="2"/>
          </p:nvPr>
        </p:nvSpPr>
        <p:spPr>
          <a:xfrm>
            <a:off x="3447360" y="7200000"/>
            <a:ext cx="3195000" cy="172440"/>
          </a:xfrm>
          <a:prstGeom prst="rect">
            <a:avLst/>
          </a:prstGeom>
          <a:noFill/>
          <a:ln w="0">
            <a:noFill/>
          </a:ln>
        </p:spPr>
        <p:txBody>
          <a:bodyPr lIns="0" rIns="0" tIns="0" bIns="0" anchor="t">
            <a:noAutofit/>
          </a:bodyPr>
          <a:lstStyle>
            <a:lvl1pPr algn="ctr">
              <a:buNone/>
              <a:defRPr b="0" lang="en-US" sz="1400" spc="-1" strike="noStrike">
                <a:latin typeface="Arial"/>
              </a:defRPr>
            </a:lvl1pPr>
          </a:lstStyle>
          <a:p>
            <a:pPr algn="ctr">
              <a:buNone/>
            </a:pPr>
            <a:r>
              <a:rPr b="0" lang="en-US" sz="1400" spc="-1" strike="noStrike">
                <a:latin typeface="Arial"/>
              </a:rPr>
              <a:t>&lt;footer&gt;</a:t>
            </a:r>
            <a:endParaRPr b="0" lang="en-US" sz="1400" spc="-1" strike="noStrike">
              <a:latin typeface="Arial"/>
            </a:endParaRPr>
          </a:p>
        </p:txBody>
      </p:sp>
      <p:sp>
        <p:nvSpPr>
          <p:cNvPr id="4" name="PlaceHolder 5"/>
          <p:cNvSpPr>
            <a:spLocks noGrp="1"/>
          </p:cNvSpPr>
          <p:nvPr>
            <p:ph type="sldNum" idx="3"/>
          </p:nvPr>
        </p:nvSpPr>
        <p:spPr>
          <a:xfrm>
            <a:off x="9288000" y="7236000"/>
            <a:ext cx="648000" cy="288000"/>
          </a:xfrm>
          <a:prstGeom prst="rect">
            <a:avLst/>
          </a:prstGeom>
          <a:noFill/>
          <a:ln w="0">
            <a:noFill/>
          </a:ln>
        </p:spPr>
        <p:txBody>
          <a:bodyPr lIns="0" rIns="0" tIns="0" bIns="0" anchor="t">
            <a:noAutofit/>
          </a:bodyPr>
          <a:lstStyle>
            <a:lvl1pPr algn="r">
              <a:buNone/>
              <a:defRPr b="0" lang="en-US" sz="1400" spc="-1" strike="noStrike">
                <a:latin typeface="Arial"/>
              </a:defRPr>
            </a:lvl1pPr>
          </a:lstStyle>
          <a:p>
            <a:pPr algn="r">
              <a:buNone/>
            </a:pPr>
            <a:fld id="{85D34728-B04D-4CD1-8B2E-64572BE88C0D}"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1640" cy="1262160"/>
          </a:xfrm>
          <a:prstGeom prst="rect">
            <a:avLst/>
          </a:prstGeom>
          <a:solidFill>
            <a:srgbClr val="ffffff">
              <a:alpha val="50000"/>
            </a:srgbClr>
          </a:solid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2" name="PlaceHolder 2"/>
          <p:cNvSpPr>
            <a:spLocks noGrp="1"/>
          </p:cNvSpPr>
          <p:nvPr>
            <p:ph type="body"/>
          </p:nvPr>
        </p:nvSpPr>
        <p:spPr>
          <a:xfrm>
            <a:off x="504000" y="1769040"/>
            <a:ext cx="9071640" cy="4854960"/>
          </a:xfrm>
          <a:prstGeom prst="rect">
            <a:avLst/>
          </a:prstGeom>
          <a:solidFill>
            <a:srgbClr val="ffffff">
              <a:alpha val="50000"/>
            </a:srgbClr>
          </a:solidFill>
          <a:ln w="0">
            <a:noFill/>
          </a:ln>
        </p:spPr>
        <p:txBody>
          <a:bodyPr lIns="0" rIns="0" tIns="0" bIns="0" anchor="t">
            <a:normAutofit/>
          </a:bodyPr>
          <a:p>
            <a:pPr marL="432000" indent="-324000">
              <a:spcAft>
                <a:spcPts val="1417"/>
              </a:spcAft>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Aft>
                <a:spcPts val="567"/>
              </a:spcAft>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Aft>
                <a:spcPts val="283"/>
              </a:spcAft>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Aft>
                <a:spcPts val="283"/>
              </a:spcAft>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Aft>
                <a:spcPts val="283"/>
              </a:spcAft>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43" name="PlaceHolder 3"/>
          <p:cNvSpPr>
            <a:spLocks noGrp="1"/>
          </p:cNvSpPr>
          <p:nvPr>
            <p:ph type="dt" idx="4"/>
          </p:nvPr>
        </p:nvSpPr>
        <p:spPr>
          <a:xfrm>
            <a:off x="27720" y="7272000"/>
            <a:ext cx="2348280" cy="521280"/>
          </a:xfrm>
          <a:prstGeom prst="rect">
            <a:avLst/>
          </a:prstGeom>
          <a:noFill/>
          <a:ln w="0">
            <a:noFill/>
          </a:ln>
        </p:spPr>
        <p:txBody>
          <a:bodyPr lIns="0" rIns="0" tIns="0" bIns="0" anchor="t">
            <a:noAutofit/>
          </a:bodyPr>
          <a:lstStyle>
            <a:lvl1pPr>
              <a:defRPr b="0" lang="en-US" sz="1400" spc="-1" strike="noStrike">
                <a:latin typeface="Arial"/>
              </a:defRPr>
            </a:lvl1pPr>
          </a:lstStyle>
          <a:p>
            <a:r>
              <a:rPr b="0" lang="en-US" sz="1400" spc="-1" strike="noStrike">
                <a:latin typeface="Arial"/>
              </a:rPr>
              <a:t>&lt;date/time&gt;</a:t>
            </a:r>
            <a:endParaRPr b="0" lang="en-US" sz="1400" spc="-1" strike="noStrike">
              <a:latin typeface="Arial"/>
            </a:endParaRPr>
          </a:p>
        </p:txBody>
      </p:sp>
      <p:sp>
        <p:nvSpPr>
          <p:cNvPr id="44" name="PlaceHolder 4"/>
          <p:cNvSpPr>
            <a:spLocks noGrp="1"/>
          </p:cNvSpPr>
          <p:nvPr>
            <p:ph type="ftr" idx="5"/>
          </p:nvPr>
        </p:nvSpPr>
        <p:spPr>
          <a:xfrm>
            <a:off x="3447360" y="7272000"/>
            <a:ext cx="3195000" cy="521280"/>
          </a:xfrm>
          <a:prstGeom prst="rect">
            <a:avLst/>
          </a:prstGeom>
          <a:noFill/>
          <a:ln w="0">
            <a:noFill/>
          </a:ln>
        </p:spPr>
        <p:txBody>
          <a:bodyPr lIns="0" rIns="0" tIns="0" bIns="0" anchor="t">
            <a:noAutofit/>
          </a:bodyPr>
          <a:lstStyle>
            <a:lvl1pPr algn="ctr">
              <a:buNone/>
              <a:defRPr b="0" lang="en-US" sz="1400" spc="-1" strike="noStrike">
                <a:latin typeface="Arial"/>
              </a:defRPr>
            </a:lvl1pPr>
          </a:lstStyle>
          <a:p>
            <a:pPr algn="ctr">
              <a:buNone/>
            </a:pPr>
            <a:r>
              <a:rPr b="0" lang="en-US" sz="1400" spc="-1" strike="noStrike">
                <a:latin typeface="Arial"/>
              </a:rPr>
              <a:t>&lt;footer&gt;</a:t>
            </a:r>
            <a:endParaRPr b="0" lang="en-US" sz="1400" spc="-1" strike="noStrike">
              <a:latin typeface="Arial"/>
            </a:endParaRPr>
          </a:p>
        </p:txBody>
      </p:sp>
      <p:sp>
        <p:nvSpPr>
          <p:cNvPr id="45" name="PlaceHolder 5"/>
          <p:cNvSpPr>
            <a:spLocks noGrp="1"/>
          </p:cNvSpPr>
          <p:nvPr>
            <p:ph type="sldNum" idx="6"/>
          </p:nvPr>
        </p:nvSpPr>
        <p:spPr>
          <a:xfrm>
            <a:off x="7587720" y="7254720"/>
            <a:ext cx="2348280" cy="521280"/>
          </a:xfrm>
          <a:prstGeom prst="rect">
            <a:avLst/>
          </a:prstGeom>
          <a:noFill/>
          <a:ln w="0">
            <a:noFill/>
          </a:ln>
        </p:spPr>
        <p:txBody>
          <a:bodyPr lIns="0" rIns="0" tIns="0" bIns="0" anchor="t">
            <a:noAutofit/>
          </a:bodyPr>
          <a:lstStyle>
            <a:lvl1pPr algn="r">
              <a:buNone/>
              <a:defRPr b="0" lang="en-US" sz="1400" spc="-1" strike="noStrike">
                <a:latin typeface="Arial"/>
              </a:defRPr>
            </a:lvl1pPr>
          </a:lstStyle>
          <a:p>
            <a:pPr algn="r">
              <a:buNone/>
            </a:pPr>
            <a:fld id="{ED4A0839-94D6-4915-8B93-013A4ED7F6AD}"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288000" y="1728000"/>
            <a:ext cx="8927640" cy="1786680"/>
          </a:xfrm>
          <a:prstGeom prst="rect">
            <a:avLst/>
          </a:prstGeom>
          <a:noFill/>
          <a:ln w="0">
            <a:noFill/>
          </a:ln>
        </p:spPr>
        <p:txBody>
          <a:bodyPr lIns="0" rIns="0" tIns="0" bIns="0" anchor="ctr">
            <a:noAutofit/>
          </a:bodyPr>
          <a:p>
            <a:r>
              <a:rPr b="0" lang="en-US" sz="4400" spc="-1" strike="noStrike">
                <a:latin typeface="Arial"/>
              </a:rPr>
              <a:t>Artificial Intelligence</a:t>
            </a:r>
            <a:endParaRPr b="0" lang="en-US" sz="4400" spc="-1" strike="noStrike">
              <a:latin typeface="Arial"/>
            </a:endParaRPr>
          </a:p>
        </p:txBody>
      </p:sp>
      <p:sp>
        <p:nvSpPr>
          <p:cNvPr id="83" name="PlaceHolder 2"/>
          <p:cNvSpPr>
            <a:spLocks noGrp="1"/>
          </p:cNvSpPr>
          <p:nvPr>
            <p:ph type="subTitle"/>
          </p:nvPr>
        </p:nvSpPr>
        <p:spPr>
          <a:xfrm>
            <a:off x="4032360" y="3854520"/>
            <a:ext cx="5183640" cy="969480"/>
          </a:xfrm>
          <a:prstGeom prst="rect">
            <a:avLst/>
          </a:prstGeom>
          <a:noFill/>
          <a:ln w="0">
            <a:noFill/>
          </a:ln>
        </p:spPr>
        <p:txBody>
          <a:bodyPr lIns="0" rIns="0" tIns="0" bIns="0" anchor="ctr">
            <a:noAutofit/>
          </a:bodyPr>
          <a:p>
            <a:pPr algn="ctr">
              <a:buNone/>
            </a:pPr>
            <a:r>
              <a:rPr b="0" lang="en-US" sz="3200" spc="-1" strike="noStrike">
                <a:latin typeface="Arial"/>
              </a:rPr>
              <a:t>Daniyal Saghir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301320"/>
            <a:ext cx="9071640" cy="1262160"/>
          </a:xfrm>
          <a:prstGeom prst="rect">
            <a:avLst/>
          </a:prstGeom>
          <a:solidFill>
            <a:srgbClr val="ffffff">
              <a:alpha val="50000"/>
            </a:srgbClr>
          </a:solidFill>
          <a:ln w="0">
            <a:noFill/>
          </a:ln>
        </p:spPr>
        <p:txBody>
          <a:bodyPr lIns="0" rIns="0" tIns="0" bIns="0" anchor="ctr">
            <a:noAutofit/>
          </a:bodyPr>
          <a:p>
            <a:pPr algn="ctr">
              <a:buNone/>
            </a:pPr>
            <a:r>
              <a:rPr b="0" lang="en-US" sz="4400" spc="-1" strike="noStrike">
                <a:latin typeface="Arial"/>
              </a:rPr>
              <a:t>Table of Content</a:t>
            </a:r>
            <a:endParaRPr b="0" lang="en-US" sz="4400" spc="-1" strike="noStrike">
              <a:latin typeface="Arial"/>
            </a:endParaRPr>
          </a:p>
        </p:txBody>
      </p:sp>
      <p:sp>
        <p:nvSpPr>
          <p:cNvPr id="85" name="PlaceHolder 2"/>
          <p:cNvSpPr>
            <a:spLocks noGrp="1"/>
          </p:cNvSpPr>
          <p:nvPr>
            <p:ph/>
          </p:nvPr>
        </p:nvSpPr>
        <p:spPr>
          <a:xfrm>
            <a:off x="504000" y="1769040"/>
            <a:ext cx="9071640" cy="4854960"/>
          </a:xfrm>
          <a:prstGeom prst="rect">
            <a:avLst/>
          </a:prstGeom>
          <a:solidFill>
            <a:srgbClr val="ffffff">
              <a:alpha val="50000"/>
            </a:srgbClr>
          </a:solidFill>
          <a:ln w="0">
            <a:noFill/>
          </a:ln>
        </p:spPr>
        <p:txBody>
          <a:bodyPr lIns="0" rIns="0" tIns="0" bIns="0" anchor="t">
            <a:normAutofit/>
          </a:bodyPr>
          <a:p>
            <a:pPr marL="432000" indent="-324000">
              <a:spcAft>
                <a:spcPts val="1417"/>
              </a:spcAft>
              <a:buClr>
                <a:srgbClr val="000000"/>
              </a:buClr>
              <a:buSzPct val="45000"/>
              <a:buFont typeface="Wingdings" charset="2"/>
              <a:buChar char=""/>
            </a:pPr>
            <a:r>
              <a:rPr b="0" lang="en-US" sz="3200" spc="-1" strike="noStrike">
                <a:latin typeface="Arial"/>
              </a:rPr>
              <a:t>Definition</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History</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Current Status of AI</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Challenges of AI</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Future of AI</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Pros and Cons</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Conclusion</a:t>
            </a:r>
            <a:endParaRPr b="0" lang="en-US" sz="3200" spc="-1" strike="noStrike">
              <a:latin typeface="Arial"/>
            </a:endParaRPr>
          </a:p>
          <a:p>
            <a:pPr marL="432000" indent="-324000">
              <a:spcAft>
                <a:spcPts val="1417"/>
              </a:spcAft>
              <a:buClr>
                <a:srgbClr val="000000"/>
              </a:buClr>
              <a:buSzPct val="45000"/>
              <a:buFont typeface="Wingdings" charset="2"/>
              <a:buChar char=""/>
            </a:pPr>
            <a:endParaRPr b="0" lang="en-US" sz="3200" spc="-1" strike="noStrike">
              <a:latin typeface="Arial"/>
            </a:endParaRPr>
          </a:p>
        </p:txBody>
      </p:sp>
      <p:sp>
        <p:nvSpPr>
          <p:cNvPr id="4" name="PlaceHolder 3"/>
          <p:cNvSpPr>
            <a:spLocks noGrp="1"/>
          </p:cNvSpPr>
          <p:nvPr>
            <p:ph type="sldNum" idx="6"/>
          </p:nvPr>
        </p:nvSpPr>
        <p:spPr/>
        <p:txBody>
          <a:bodyPr/>
          <a:p>
            <a:fld id="{D5022DDC-B575-4B22-B029-A3866D9767B3}"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301320"/>
            <a:ext cx="9071640" cy="1262160"/>
          </a:xfrm>
          <a:prstGeom prst="rect">
            <a:avLst/>
          </a:prstGeom>
          <a:solidFill>
            <a:srgbClr val="ffffff">
              <a:alpha val="50000"/>
            </a:srgbClr>
          </a:solidFill>
          <a:ln w="0">
            <a:noFill/>
          </a:ln>
        </p:spPr>
        <p:txBody>
          <a:bodyPr lIns="0" rIns="0" tIns="0" bIns="0" anchor="ctr">
            <a:noAutofit/>
          </a:bodyPr>
          <a:p>
            <a:pPr marL="432000" indent="-324000" algn="ctr">
              <a:spcAft>
                <a:spcPts val="1417"/>
              </a:spcAft>
              <a:buClr>
                <a:srgbClr val="000000"/>
              </a:buClr>
              <a:buSzPct val="45000"/>
              <a:buFont typeface="Wingdings" charset="2"/>
              <a:buChar char=""/>
            </a:pPr>
            <a:r>
              <a:rPr b="0" lang="en-US" sz="4400" spc="-1" strike="noStrike">
                <a:latin typeface="Arial"/>
              </a:rPr>
              <a:t>Definition</a:t>
            </a:r>
            <a:endParaRPr b="0" lang="en-US" sz="4400" spc="-1" strike="noStrike">
              <a:latin typeface="Arial"/>
            </a:endParaRPr>
          </a:p>
        </p:txBody>
      </p:sp>
      <p:sp>
        <p:nvSpPr>
          <p:cNvPr id="87" name="PlaceHolder 2"/>
          <p:cNvSpPr>
            <a:spLocks noGrp="1"/>
          </p:cNvSpPr>
          <p:nvPr>
            <p:ph/>
          </p:nvPr>
        </p:nvSpPr>
        <p:spPr>
          <a:xfrm>
            <a:off x="504000" y="1769040"/>
            <a:ext cx="9071640" cy="4854960"/>
          </a:xfrm>
          <a:prstGeom prst="rect">
            <a:avLst/>
          </a:prstGeom>
          <a:solidFill>
            <a:srgbClr val="ffffff">
              <a:alpha val="50000"/>
            </a:srgbClr>
          </a:solidFill>
          <a:ln w="0">
            <a:noFill/>
          </a:ln>
        </p:spPr>
        <p:txBody>
          <a:bodyPr lIns="0" rIns="0" tIns="0" bIns="0" anchor="t">
            <a:normAutofit/>
          </a:bodyPr>
          <a:p>
            <a:r>
              <a:rPr b="0" lang="en-US" sz="3200" spc="-1" strike="noStrike">
                <a:latin typeface="Arial"/>
              </a:rPr>
              <a:t>Artificial intelligence is the ability of machines to perform tasks that are typically associated with human intelligence, such as learning and problem-solving.</a:t>
            </a:r>
            <a:endParaRPr b="0" lang="en-US" sz="3200" spc="-1" strike="noStrike">
              <a:latin typeface="Arial"/>
            </a:endParaRPr>
          </a:p>
          <a:p>
            <a:endParaRPr b="0" lang="en-US" sz="3200" spc="-1" strike="noStrike">
              <a:latin typeface="Arial"/>
            </a:endParaRPr>
          </a:p>
          <a:p>
            <a:endParaRPr b="0" lang="en-US" sz="3200" spc="-1" strike="noStrike">
              <a:latin typeface="Arial"/>
            </a:endParaRPr>
          </a:p>
        </p:txBody>
      </p:sp>
      <p:pic>
        <p:nvPicPr>
          <p:cNvPr id="88" name="" descr=""/>
          <p:cNvPicPr/>
          <p:nvPr/>
        </p:nvPicPr>
        <p:blipFill>
          <a:blip r:embed="rId1"/>
          <a:stretch/>
        </p:blipFill>
        <p:spPr>
          <a:xfrm>
            <a:off x="2391480" y="3657600"/>
            <a:ext cx="4899240" cy="2743200"/>
          </a:xfrm>
          <a:prstGeom prst="rect">
            <a:avLst/>
          </a:prstGeom>
          <a:ln w="0">
            <a:noFill/>
          </a:ln>
        </p:spPr>
      </p:pic>
      <p:sp>
        <p:nvSpPr>
          <p:cNvPr id="4" name="PlaceHolder 3"/>
          <p:cNvSpPr>
            <a:spLocks noGrp="1"/>
          </p:cNvSpPr>
          <p:nvPr>
            <p:ph type="sldNum" idx="6"/>
          </p:nvPr>
        </p:nvSpPr>
        <p:spPr/>
        <p:txBody>
          <a:bodyPr/>
          <a:p>
            <a:fld id="{063DEE5A-F0E9-4E47-9BEB-082375C99511}"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301320"/>
            <a:ext cx="9071640" cy="1262160"/>
          </a:xfrm>
          <a:prstGeom prst="rect">
            <a:avLst/>
          </a:prstGeom>
          <a:solidFill>
            <a:srgbClr val="ffffff">
              <a:alpha val="50000"/>
            </a:srgbClr>
          </a:solidFill>
          <a:ln w="0">
            <a:noFill/>
          </a:ln>
        </p:spPr>
        <p:txBody>
          <a:bodyPr lIns="0" rIns="0" tIns="0" bIns="0" anchor="ctr">
            <a:noAutofit/>
          </a:bodyPr>
          <a:p>
            <a:pPr algn="ctr">
              <a:buNone/>
            </a:pPr>
            <a:r>
              <a:rPr b="0" lang="en-US" sz="4400" spc="-1" strike="noStrike">
                <a:latin typeface="Arial"/>
              </a:rPr>
              <a:t>History Of AI</a:t>
            </a:r>
            <a:endParaRPr b="0" lang="en-US" sz="4400" spc="-1" strike="noStrike">
              <a:latin typeface="Arial"/>
            </a:endParaRPr>
          </a:p>
        </p:txBody>
      </p:sp>
      <p:sp>
        <p:nvSpPr>
          <p:cNvPr id="90" name="PlaceHolder 2"/>
          <p:cNvSpPr>
            <a:spLocks noGrp="1"/>
          </p:cNvSpPr>
          <p:nvPr>
            <p:ph/>
          </p:nvPr>
        </p:nvSpPr>
        <p:spPr>
          <a:xfrm>
            <a:off x="504000" y="1769040"/>
            <a:ext cx="9071640" cy="4854960"/>
          </a:xfrm>
          <a:prstGeom prst="rect">
            <a:avLst/>
          </a:prstGeom>
          <a:solidFill>
            <a:srgbClr val="ffffff">
              <a:alpha val="50000"/>
            </a:srgbClr>
          </a:solidFill>
          <a:ln w="0">
            <a:noFill/>
          </a:ln>
        </p:spPr>
        <p:txBody>
          <a:bodyPr lIns="0" rIns="0" tIns="0" bIns="0" anchor="t">
            <a:normAutofit fontScale="71000"/>
          </a:bodyPr>
          <a:p>
            <a:pPr marL="432000" indent="-324000">
              <a:spcAft>
                <a:spcPts val="1417"/>
              </a:spcAft>
              <a:buClr>
                <a:srgbClr val="000000"/>
              </a:buClr>
              <a:buSzPct val="45000"/>
              <a:buFont typeface="Wingdings" charset="2"/>
              <a:buChar char=""/>
            </a:pPr>
            <a:r>
              <a:rPr b="1" lang="en-US" sz="3200" spc="-1" strike="noStrike">
                <a:latin typeface="Arial"/>
              </a:rPr>
              <a:t>Dartmouth Workshop (1956):</a:t>
            </a:r>
            <a:r>
              <a:rPr b="0" lang="en-US" sz="3200" spc="-1" strike="noStrike">
                <a:latin typeface="Arial"/>
              </a:rPr>
              <a:t> The birth of AI as a field is often traced back to the Dartmouth Workshop, organized by John McCarthy, Marvin Minsky, Nathaniel Rochester, and Claude Shannon in the summer of 1956. This workshop marked the official beginning of AI research.</a:t>
            </a:r>
            <a:endParaRPr b="0" lang="en-US" sz="3200" spc="-1" strike="noStrike">
              <a:latin typeface="Arial"/>
            </a:endParaRPr>
          </a:p>
          <a:p>
            <a:pPr marL="432000" indent="-324000">
              <a:spcAft>
                <a:spcPts val="1417"/>
              </a:spcAft>
              <a:buClr>
                <a:srgbClr val="000000"/>
              </a:buClr>
              <a:buSzPct val="45000"/>
              <a:buFont typeface="Wingdings" charset="2"/>
              <a:buChar char=""/>
            </a:pPr>
            <a:r>
              <a:rPr b="1" lang="en-US" sz="3200" spc="-1" strike="noStrike">
                <a:latin typeface="Arial"/>
              </a:rPr>
              <a:t>AI Winter (1970s-1980s): </a:t>
            </a:r>
            <a:r>
              <a:rPr b="0" lang="en-US" sz="3200" spc="-1" strike="noStrike">
                <a:latin typeface="Arial"/>
              </a:rPr>
              <a:t>After initial enthusiasm and high expectations, AI research went through a period known as the "AI Winter" in the 1970s and 1980s.</a:t>
            </a:r>
            <a:endParaRPr b="0" lang="en-US" sz="3200" spc="-1" strike="noStrike">
              <a:latin typeface="Arial"/>
            </a:endParaRPr>
          </a:p>
          <a:p>
            <a:pPr marL="432000" indent="-324000">
              <a:spcAft>
                <a:spcPts val="1417"/>
              </a:spcAft>
              <a:buClr>
                <a:srgbClr val="000000"/>
              </a:buClr>
              <a:buSzPct val="45000"/>
              <a:buFont typeface="Wingdings" charset="2"/>
              <a:buChar char=""/>
            </a:pPr>
            <a:r>
              <a:rPr b="1" lang="en-US" sz="3200" spc="-1" strike="noStrike">
                <a:latin typeface="Arial"/>
              </a:rPr>
              <a:t>Deep Learning and Modern Resurgence (2010s):</a:t>
            </a:r>
            <a:r>
              <a:rPr b="0" lang="en-US" sz="3200" spc="-1" strike="noStrike">
                <a:latin typeface="Arial"/>
              </a:rPr>
              <a:t> The 21st century has seen a remarkable resurgence of AI, largely driven by breakthroughs in deep learning. Deep learning techniques, such as convolutional neural networks (CNNs) and recurrent neural networks (RNNs), have revolutionized areas like image recognition, natural language processing, and autonomous vehicles. </a:t>
            </a:r>
            <a:endParaRPr b="0" lang="en-US" sz="3200" spc="-1" strike="noStrike">
              <a:latin typeface="Arial"/>
            </a:endParaRPr>
          </a:p>
        </p:txBody>
      </p:sp>
      <p:sp>
        <p:nvSpPr>
          <p:cNvPr id="4" name="PlaceHolder 3"/>
          <p:cNvSpPr>
            <a:spLocks noGrp="1"/>
          </p:cNvSpPr>
          <p:nvPr>
            <p:ph type="sldNum" idx="6"/>
          </p:nvPr>
        </p:nvSpPr>
        <p:spPr/>
        <p:txBody>
          <a:bodyPr/>
          <a:p>
            <a:fld id="{198ABE64-FA40-447F-ABAF-30B14EE07F6F}"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1640" cy="1262160"/>
          </a:xfrm>
          <a:prstGeom prst="rect">
            <a:avLst/>
          </a:prstGeom>
          <a:solidFill>
            <a:srgbClr val="ffffff">
              <a:alpha val="50000"/>
            </a:srgbClr>
          </a:solidFill>
          <a:ln w="0">
            <a:noFill/>
          </a:ln>
        </p:spPr>
        <p:txBody>
          <a:bodyPr lIns="0" rIns="0" tIns="0" bIns="0" anchor="ctr">
            <a:noAutofit/>
          </a:bodyPr>
          <a:p>
            <a:pPr algn="ctr">
              <a:buNone/>
            </a:pPr>
            <a:r>
              <a:rPr b="0" lang="en-US" sz="4400" spc="-1" strike="noStrike">
                <a:latin typeface="Arial"/>
              </a:rPr>
              <a:t>Current Status Of AI</a:t>
            </a:r>
            <a:endParaRPr b="0" lang="en-US" sz="4400" spc="-1" strike="noStrike">
              <a:latin typeface="Arial"/>
            </a:endParaRPr>
          </a:p>
        </p:txBody>
      </p:sp>
      <p:sp>
        <p:nvSpPr>
          <p:cNvPr id="92" name="PlaceHolder 2"/>
          <p:cNvSpPr>
            <a:spLocks noGrp="1"/>
          </p:cNvSpPr>
          <p:nvPr>
            <p:ph/>
          </p:nvPr>
        </p:nvSpPr>
        <p:spPr>
          <a:xfrm>
            <a:off x="504000" y="1769040"/>
            <a:ext cx="9071640" cy="4854960"/>
          </a:xfrm>
          <a:prstGeom prst="rect">
            <a:avLst/>
          </a:prstGeom>
          <a:solidFill>
            <a:srgbClr val="ffffff">
              <a:alpha val="50000"/>
            </a:srgbClr>
          </a:solidFill>
          <a:ln w="0">
            <a:noFill/>
          </a:ln>
        </p:spPr>
        <p:txBody>
          <a:bodyPr lIns="0" rIns="0" tIns="0" bIns="0" anchor="t">
            <a:normAutofit/>
          </a:bodyPr>
          <a:p>
            <a:pPr marL="432000" indent="-324000">
              <a:spcAft>
                <a:spcPts val="1417"/>
              </a:spcAft>
              <a:buClr>
                <a:srgbClr val="000000"/>
              </a:buClr>
              <a:buSzPct val="45000"/>
              <a:buFont typeface="Wingdings" charset="2"/>
              <a:buChar char=""/>
            </a:pPr>
            <a:r>
              <a:rPr b="0" lang="en-US" sz="2100" spc="-1" strike="noStrike">
                <a:latin typeface="Arial"/>
              </a:rPr>
              <a:t> </a:t>
            </a:r>
            <a:r>
              <a:rPr b="0" lang="en-US" sz="2100" spc="-1" strike="noStrike">
                <a:latin typeface="Arial"/>
              </a:rPr>
              <a:t>AI is now a cornerstone in various sectors, bolstering efficiency and innovation. From healthcare and finance to customer service and transportation, organizations are leveraging AI for enhanced operations, smarter decision-making, and improved services, heralding a future of heightened automation and ingenuity.</a:t>
            </a:r>
            <a:endParaRPr b="0" lang="en-US" sz="2100" spc="-1" strike="noStrike">
              <a:latin typeface="Arial"/>
            </a:endParaRPr>
          </a:p>
          <a:p>
            <a:pPr marL="432000" indent="-324000">
              <a:spcAft>
                <a:spcPts val="1417"/>
              </a:spcAft>
              <a:buClr>
                <a:srgbClr val="000000"/>
              </a:buClr>
              <a:buSzPct val="45000"/>
              <a:buFont typeface="Wingdings" charset="2"/>
              <a:buChar char=""/>
            </a:pPr>
            <a:endParaRPr b="0" lang="en-US" sz="3200" spc="-1" strike="noStrike">
              <a:latin typeface="Arial"/>
            </a:endParaRPr>
          </a:p>
        </p:txBody>
      </p:sp>
      <p:pic>
        <p:nvPicPr>
          <p:cNvPr id="93" name="" descr=""/>
          <p:cNvPicPr/>
          <p:nvPr/>
        </p:nvPicPr>
        <p:blipFill>
          <a:blip r:embed="rId1"/>
          <a:stretch/>
        </p:blipFill>
        <p:spPr>
          <a:xfrm>
            <a:off x="2286000" y="3625920"/>
            <a:ext cx="4932360" cy="2546280"/>
          </a:xfrm>
          <a:prstGeom prst="rect">
            <a:avLst/>
          </a:prstGeom>
          <a:ln w="0">
            <a:noFill/>
          </a:ln>
        </p:spPr>
      </p:pic>
      <p:sp>
        <p:nvSpPr>
          <p:cNvPr id="4" name="PlaceHolder 3"/>
          <p:cNvSpPr>
            <a:spLocks noGrp="1"/>
          </p:cNvSpPr>
          <p:nvPr>
            <p:ph type="sldNum" idx="6"/>
          </p:nvPr>
        </p:nvSpPr>
        <p:spPr/>
        <p:txBody>
          <a:bodyPr/>
          <a:p>
            <a:fld id="{37C7BD13-6ECE-40D5-AEB0-D7E672298951}"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1640" cy="1262160"/>
          </a:xfrm>
          <a:prstGeom prst="rect">
            <a:avLst/>
          </a:prstGeom>
          <a:solidFill>
            <a:srgbClr val="ffffff">
              <a:alpha val="50000"/>
            </a:srgbClr>
          </a:solidFill>
          <a:ln w="0">
            <a:noFill/>
          </a:ln>
        </p:spPr>
        <p:txBody>
          <a:bodyPr lIns="0" rIns="0" tIns="0" bIns="0" anchor="ctr">
            <a:noAutofit/>
          </a:bodyPr>
          <a:p>
            <a:pPr algn="ctr">
              <a:buNone/>
            </a:pPr>
            <a:r>
              <a:rPr b="0" lang="en-US" sz="4400" spc="-1" strike="noStrike">
                <a:latin typeface="Arial"/>
              </a:rPr>
              <a:t>Challenges of AI</a:t>
            </a:r>
            <a:endParaRPr b="0" lang="en-US" sz="4400" spc="-1" strike="noStrike">
              <a:latin typeface="Arial"/>
            </a:endParaRPr>
          </a:p>
        </p:txBody>
      </p:sp>
      <p:sp>
        <p:nvSpPr>
          <p:cNvPr id="95" name="PlaceHolder 2"/>
          <p:cNvSpPr>
            <a:spLocks noGrp="1"/>
          </p:cNvSpPr>
          <p:nvPr>
            <p:ph/>
          </p:nvPr>
        </p:nvSpPr>
        <p:spPr>
          <a:xfrm>
            <a:off x="504000" y="1769040"/>
            <a:ext cx="9071640" cy="4854960"/>
          </a:xfrm>
          <a:prstGeom prst="rect">
            <a:avLst/>
          </a:prstGeom>
          <a:solidFill>
            <a:srgbClr val="ffffff">
              <a:alpha val="50000"/>
            </a:srgbClr>
          </a:solidFill>
          <a:ln w="0">
            <a:noFill/>
          </a:ln>
        </p:spPr>
        <p:txBody>
          <a:bodyPr lIns="0" rIns="0" tIns="0" bIns="0" anchor="t">
            <a:normAutofit fontScale="85000"/>
          </a:bodyPr>
          <a:p>
            <a:pPr marL="432000" indent="-324000">
              <a:spcAft>
                <a:spcPts val="1417"/>
              </a:spcAft>
              <a:buClr>
                <a:srgbClr val="000000"/>
              </a:buClr>
              <a:buSzPct val="45000"/>
              <a:buFont typeface="Wingdings" charset="2"/>
              <a:buChar char=""/>
            </a:pPr>
            <a:r>
              <a:rPr b="0" lang="en-US" sz="3200" spc="-1" strike="noStrike">
                <a:latin typeface="Arial"/>
              </a:rPr>
              <a:t>Algorithmic Bias: AI can inherit biases from training data, leading to unfair outcomes. Ethical AI requires addressing bias, ensuring transparency, and accountability for fairness.</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Data Privacy &amp; Security: AI's reliance on vast data raises privacy and security concerns. Protecting sensitive data and preventing breaches is crucial for AI development.</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Lack of General AI: Achieving human-level AI across diverse tasks (AGI) is a significant challenge. Developing adaptable AI with broad capabilities presents complex technical hurdles.</a:t>
            </a:r>
            <a:endParaRPr b="0" lang="en-US" sz="3200" spc="-1" strike="noStrike">
              <a:latin typeface="Arial"/>
            </a:endParaRPr>
          </a:p>
        </p:txBody>
      </p:sp>
      <p:sp>
        <p:nvSpPr>
          <p:cNvPr id="4" name="PlaceHolder 3"/>
          <p:cNvSpPr>
            <a:spLocks noGrp="1"/>
          </p:cNvSpPr>
          <p:nvPr>
            <p:ph type="sldNum" idx="6"/>
          </p:nvPr>
        </p:nvSpPr>
        <p:spPr/>
        <p:txBody>
          <a:bodyPr/>
          <a:p>
            <a:fld id="{5D69EC5F-5BF3-4394-9C65-0A48175F9F51}"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1640" cy="1262160"/>
          </a:xfrm>
          <a:prstGeom prst="rect">
            <a:avLst/>
          </a:prstGeom>
          <a:solidFill>
            <a:srgbClr val="ffffff">
              <a:alpha val="50000"/>
            </a:srgbClr>
          </a:solidFill>
          <a:ln w="0">
            <a:noFill/>
          </a:ln>
        </p:spPr>
        <p:txBody>
          <a:bodyPr lIns="0" rIns="0" tIns="0" bIns="0" anchor="ctr">
            <a:noAutofit/>
          </a:bodyPr>
          <a:p>
            <a:pPr algn="ctr">
              <a:buNone/>
            </a:pPr>
            <a:r>
              <a:rPr b="0" lang="en-US" sz="4400" spc="-1" strike="noStrike">
                <a:latin typeface="Arial"/>
              </a:rPr>
              <a:t>Cons Of AI</a:t>
            </a:r>
            <a:endParaRPr b="0" lang="en-US" sz="4400" spc="-1" strike="noStrike">
              <a:latin typeface="Arial"/>
            </a:endParaRPr>
          </a:p>
        </p:txBody>
      </p:sp>
      <p:sp>
        <p:nvSpPr>
          <p:cNvPr id="97" name="PlaceHolder 2"/>
          <p:cNvSpPr>
            <a:spLocks noGrp="1"/>
          </p:cNvSpPr>
          <p:nvPr>
            <p:ph/>
          </p:nvPr>
        </p:nvSpPr>
        <p:spPr>
          <a:xfrm>
            <a:off x="504000" y="1769040"/>
            <a:ext cx="9071640" cy="4854960"/>
          </a:xfrm>
          <a:prstGeom prst="rect">
            <a:avLst/>
          </a:prstGeom>
          <a:solidFill>
            <a:srgbClr val="ffffff">
              <a:alpha val="50000"/>
            </a:srgbClr>
          </a:solidFill>
          <a:ln w="0">
            <a:noFill/>
          </a:ln>
        </p:spPr>
        <p:txBody>
          <a:bodyPr lIns="0" rIns="0" tIns="0" bIns="0" anchor="t">
            <a:normAutofit fontScale="64000"/>
          </a:bodyPr>
          <a:p>
            <a:pPr marL="432000" indent="-324000">
              <a:spcAft>
                <a:spcPts val="1417"/>
              </a:spcAft>
              <a:buClr>
                <a:srgbClr val="000000"/>
              </a:buClr>
              <a:buSzPct val="45000"/>
              <a:buFont typeface="Wingdings" charset="2"/>
              <a:buChar char=""/>
            </a:pPr>
            <a:r>
              <a:rPr b="0" lang="en-US" sz="3200" spc="-1" strike="noStrike">
                <a:latin typeface="Arial"/>
              </a:rPr>
              <a:t>Job Displacement: AI automation can lead to job displacement, as machines and algorithms take over tasks traditionally performed by humans. This can result in unemployment and a need for reskilling.</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Bias and Fairness: AI systems may inherit biases from their training data, leading to unfair or discriminatory outcomes, especially in areas like hiring, lending, and criminal justice.</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Privacy Concerns: The extensive collection and analysis of personal data by AI systems can raise significant privacy concerns. Misuse of this data can lead to breaches of privacy and surveillance issues.</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Security Risks: As AI systems become more sophisticated, they can also be used for cyberattacks, making it necessary to develop advanced security measures to protect against AI-driven threats.</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Lack of Creativity and Empathy: AI lacks true creativity, emotions, and empathy. It cannot replicate the depth of human understanding and connection in many situations, such as customer service and healthcare.</a:t>
            </a:r>
            <a:endParaRPr b="0" lang="en-US" sz="3200" spc="-1" strike="noStrike">
              <a:latin typeface="Arial"/>
            </a:endParaRPr>
          </a:p>
        </p:txBody>
      </p:sp>
      <p:sp>
        <p:nvSpPr>
          <p:cNvPr id="4" name="PlaceHolder 3"/>
          <p:cNvSpPr>
            <a:spLocks noGrp="1"/>
          </p:cNvSpPr>
          <p:nvPr>
            <p:ph type="sldNum" idx="6"/>
          </p:nvPr>
        </p:nvSpPr>
        <p:spPr/>
        <p:txBody>
          <a:bodyPr/>
          <a:p>
            <a:fld id="{C20622D0-3E00-47AD-BA83-7B462F6F14AA}"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1640" cy="1262160"/>
          </a:xfrm>
          <a:prstGeom prst="rect">
            <a:avLst/>
          </a:prstGeom>
          <a:solidFill>
            <a:srgbClr val="ffffff">
              <a:alpha val="50000"/>
            </a:srgbClr>
          </a:solidFill>
          <a:ln w="0">
            <a:noFill/>
          </a:ln>
        </p:spPr>
        <p:txBody>
          <a:bodyPr lIns="0" rIns="0" tIns="0" bIns="0" anchor="ctr">
            <a:noAutofit/>
          </a:bodyPr>
          <a:p>
            <a:pPr algn="ctr">
              <a:buNone/>
            </a:pPr>
            <a:r>
              <a:rPr b="0" lang="en-US" sz="4400" spc="-1" strike="noStrike">
                <a:latin typeface="Arial"/>
              </a:rPr>
              <a:t>Conclusion</a:t>
            </a:r>
            <a:endParaRPr b="0" lang="en-US" sz="4400" spc="-1" strike="noStrike">
              <a:latin typeface="Arial"/>
            </a:endParaRPr>
          </a:p>
        </p:txBody>
      </p:sp>
      <p:sp>
        <p:nvSpPr>
          <p:cNvPr id="99" name="PlaceHolder 2"/>
          <p:cNvSpPr>
            <a:spLocks noGrp="1"/>
          </p:cNvSpPr>
          <p:nvPr>
            <p:ph/>
          </p:nvPr>
        </p:nvSpPr>
        <p:spPr>
          <a:xfrm>
            <a:off x="504000" y="1769040"/>
            <a:ext cx="9071640" cy="4854960"/>
          </a:xfrm>
          <a:prstGeom prst="rect">
            <a:avLst/>
          </a:prstGeom>
          <a:solidFill>
            <a:srgbClr val="ffffff">
              <a:alpha val="50000"/>
            </a:srgbClr>
          </a:solidFill>
          <a:ln w="0">
            <a:noFill/>
          </a:ln>
        </p:spPr>
        <p:txBody>
          <a:bodyPr lIns="0" rIns="0" tIns="0" bIns="0" anchor="t">
            <a:normAutofit/>
          </a:bodyPr>
          <a:p>
            <a:pPr marL="432000" indent="-324000">
              <a:spcAft>
                <a:spcPts val="1417"/>
              </a:spcAft>
              <a:buClr>
                <a:srgbClr val="000000"/>
              </a:buClr>
              <a:buSzPct val="45000"/>
              <a:buFont typeface="Wingdings" charset="2"/>
              <a:buChar char=""/>
            </a:pPr>
            <a:r>
              <a:rPr b="0" lang="en-US" sz="3200" spc="-1" strike="noStrike">
                <a:latin typeface="Arial"/>
              </a:rPr>
              <a:t>Overall, AI holds immense promise, but </a:t>
            </a:r>
            <a:r>
              <a:rPr b="0" lang="en-US" sz="3200" spc="-1" strike="noStrike">
                <a:latin typeface="Arial"/>
              </a:rPr>
              <a:t>responsible development, regulation, and </a:t>
            </a:r>
            <a:r>
              <a:rPr b="0" lang="en-US" sz="3200" spc="-1" strike="noStrike">
                <a:latin typeface="Arial"/>
              </a:rPr>
              <a:t>ongoing research are essential to harness its </a:t>
            </a:r>
            <a:r>
              <a:rPr b="0" lang="en-US" sz="3200" spc="-1" strike="noStrike">
                <a:latin typeface="Arial"/>
              </a:rPr>
              <a:t>benefits while mitigating its drawbacks. As AI </a:t>
            </a:r>
            <a:r>
              <a:rPr b="0" lang="en-US" sz="3200" spc="-1" strike="noStrike">
                <a:latin typeface="Arial"/>
              </a:rPr>
              <a:t>technology continues to evolve, it is our </a:t>
            </a:r>
            <a:r>
              <a:rPr b="0" lang="en-US" sz="3200" spc="-1" strike="noStrike">
                <a:latin typeface="Arial"/>
              </a:rPr>
              <a:t>collective responsibility to guide its growth in a </a:t>
            </a:r>
            <a:r>
              <a:rPr b="0" lang="en-US" sz="3200" spc="-1" strike="noStrike">
                <a:latin typeface="Arial"/>
              </a:rPr>
              <a:t>way that aligns with our values and societal </a:t>
            </a:r>
            <a:r>
              <a:rPr b="0" lang="en-US" sz="3200" spc="-1" strike="noStrike">
                <a:latin typeface="Arial"/>
              </a:rPr>
              <a:t>well-being.</a:t>
            </a:r>
            <a:endParaRPr b="0" lang="en-US" sz="3200" spc="-1" strike="noStrike">
              <a:latin typeface="Arial"/>
            </a:endParaRPr>
          </a:p>
        </p:txBody>
      </p:sp>
      <p:sp>
        <p:nvSpPr>
          <p:cNvPr id="4" name="PlaceHolder 3"/>
          <p:cNvSpPr>
            <a:spLocks noGrp="1"/>
          </p:cNvSpPr>
          <p:nvPr>
            <p:ph type="sldNum" idx="6"/>
          </p:nvPr>
        </p:nvSpPr>
        <p:spPr/>
        <p:txBody>
          <a:bodyPr/>
          <a:p>
            <a:fld id="{26C994D6-08C6-462E-AB2B-B8A3F8ECD885}"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01320"/>
            <a:ext cx="9071640" cy="1262160"/>
          </a:xfrm>
          <a:prstGeom prst="rect">
            <a:avLst/>
          </a:prstGeom>
          <a:solidFill>
            <a:srgbClr val="ffffff">
              <a:alpha val="50000"/>
            </a:srgbClr>
          </a:solidFill>
          <a:ln w="0">
            <a:noFill/>
          </a:ln>
        </p:spPr>
        <p:txBody>
          <a:bodyPr lIns="0" rIns="0" tIns="0" bIns="0" anchor="ctr">
            <a:noAutofit/>
          </a:bodyPr>
          <a:p>
            <a:pPr algn="ctr">
              <a:buNone/>
            </a:pPr>
            <a:r>
              <a:rPr b="0" lang="en-US" sz="4400" spc="-1" strike="noStrike">
                <a:latin typeface="Arial"/>
              </a:rPr>
              <a:t>Pros Of AI</a:t>
            </a:r>
            <a:endParaRPr b="0" lang="en-US" sz="4400" spc="-1" strike="noStrike">
              <a:latin typeface="Arial"/>
            </a:endParaRPr>
          </a:p>
        </p:txBody>
      </p:sp>
      <p:sp>
        <p:nvSpPr>
          <p:cNvPr id="101" name="PlaceHolder 2"/>
          <p:cNvSpPr>
            <a:spLocks noGrp="1"/>
          </p:cNvSpPr>
          <p:nvPr>
            <p:ph/>
          </p:nvPr>
        </p:nvSpPr>
        <p:spPr>
          <a:xfrm>
            <a:off x="504000" y="1769040"/>
            <a:ext cx="9071640" cy="4854960"/>
          </a:xfrm>
          <a:prstGeom prst="rect">
            <a:avLst/>
          </a:prstGeom>
          <a:solidFill>
            <a:srgbClr val="ffffff">
              <a:alpha val="50000"/>
            </a:srgbClr>
          </a:solidFill>
          <a:ln w="0">
            <a:noFill/>
          </a:ln>
        </p:spPr>
        <p:txBody>
          <a:bodyPr lIns="0" rIns="0" tIns="0" bIns="0" anchor="t">
            <a:normAutofit fontScale="60000"/>
          </a:bodyPr>
          <a:p>
            <a:pPr marL="432000" indent="-324000">
              <a:spcAft>
                <a:spcPts val="1417"/>
              </a:spcAft>
              <a:buClr>
                <a:srgbClr val="000000"/>
              </a:buClr>
              <a:buSzPct val="45000"/>
              <a:buFont typeface="Wingdings" charset="2"/>
              <a:buChar char=""/>
            </a:pPr>
            <a:r>
              <a:rPr b="0" lang="en-US" sz="3200" spc="-1" strike="noStrike">
                <a:latin typeface="Arial"/>
              </a:rPr>
              <a:t>Automation and Efficiency: AI can automate repetitive and time-consuming tasks, leading to increased efficiency and productivity in various industries. This allows human workers to focus on more creative and strategic aspects of their jobs.</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Accuracy and Consistency: AI systems can perform tasks with a high degree of accuracy and consistency, reducing errors and improving the quality of output in fields such as manufacturing, healthcare, and finance.</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Data Analysis: AI excels at analyzing vast amounts of data quickly. It can identify patterns, trends, and insights that may be difficult for humans to discern, aiding in data-driven decision-making.</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24/7 Availability: AI-powered systems can operate round the clock without fatigue or breaks, providing continuous service and support, such as chatbots and virtual assistants.</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Personalization: AI can personalize user experiences and recommendations based on individual preferences and behaviors, enhancing customer satisfaction in e-commerce, entertainment, and marketing.</a:t>
            </a:r>
            <a:endParaRPr b="0" lang="en-US" sz="3200" spc="-1" strike="noStrike">
              <a:latin typeface="Arial"/>
            </a:endParaRPr>
          </a:p>
        </p:txBody>
      </p:sp>
      <p:sp>
        <p:nvSpPr>
          <p:cNvPr id="4" name="PlaceHolder 3"/>
          <p:cNvSpPr>
            <a:spLocks noGrp="1"/>
          </p:cNvSpPr>
          <p:nvPr>
            <p:ph type="sldNum" idx="6"/>
          </p:nvPr>
        </p:nvSpPr>
        <p:spPr/>
        <p:txBody>
          <a:bodyPr/>
          <a:p>
            <a:fld id="{D934D3C1-C832-4127-A94E-679899EBBAA0}"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2023-09-12T09:18:31Z</dcterms:created>
  <dc:creator/>
  <dc:description/>
  <dc:language>en-US</dc:language>
  <cp:lastModifiedBy/>
  <dcterms:modified xsi:type="dcterms:W3CDTF">2023-09-12T09:33:21Z</dcterms:modified>
  <cp:revision>11</cp:revision>
  <dc:subject/>
  <dc:title>Nature Illustration</dc:title>
</cp:coreProperties>
</file>