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8223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Urdu Caption For Blind Peoples: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14400" y="3201480"/>
            <a:ext cx="6764760" cy="1461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3000"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Times New Roman"/>
              </a:rPr>
              <a:t>Sardar Badar Saghir, SP19-BCS-022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highlight>
                  <a:srgbClr val="ffff00"/>
                </a:highlight>
                <a:latin typeface="Times New Roman"/>
              </a:rPr>
              <a:t>Irtisam, SP19-BCS-0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highlight>
                  <a:srgbClr val="ffff00"/>
                </a:highlight>
                <a:latin typeface="Times New Roman"/>
              </a:rPr>
              <a:t>Shahid Ali, SP19-BCS-0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Times New Roman"/>
              </a:rPr>
              <a:t>Supervisor: Faiz Ali Shah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393840" y="5791320"/>
            <a:ext cx="996120" cy="99612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1371600" y="5791320"/>
            <a:ext cx="64004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8b8b8b"/>
                </a:solidFill>
                <a:latin typeface="Times New Roman"/>
              </a:rPr>
              <a:t>Department of Computer Science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8b8b8b"/>
                </a:solidFill>
                <a:latin typeface="Times New Roman"/>
              </a:rPr>
              <a:t>COMSATS University Islamabad, Abbottabad Campus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-7200" y="461520"/>
            <a:ext cx="8610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Proposal and Feasibility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Feasibility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 feasibility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Availability of GPU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 for Datsets creation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Man power creating Datasets in Time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Time required for developing Datasets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 required for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developing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Feasibility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Operational feasibility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Urgency of developing.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Is Application operation for blind people.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Similar Software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 My Eye (1 million Users)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Sullivan+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Schedule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bfbfbf"/>
                </a:solidFill>
                <a:latin typeface="Times New Roman"/>
              </a:rPr>
              <a:t>Gantt Chart (using OpenProj or OpenProject</a:t>
            </a:r>
            <a:r>
              <a:rPr b="0" lang="en-US" sz="3200" spc="-1" strike="noStrike">
                <a:solidFill>
                  <a:srgbClr val="bfbfbf"/>
                </a:solidFill>
                <a:latin typeface="Times New Roman"/>
              </a:rPr>
              <a:t> </a:t>
            </a:r>
            <a:r>
              <a:rPr b="0" i="1" lang="en-US" sz="3200" spc="-1" strike="noStrike">
                <a:solidFill>
                  <a:srgbClr val="bfbfbf"/>
                </a:solidFill>
                <a:latin typeface="Times New Roman"/>
              </a:rPr>
              <a:t>[https://www.openproject.org/])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Tasks for 1st Iteration (or 30%)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bfbfbf"/>
                </a:solidFill>
                <a:latin typeface="Times New Roman"/>
              </a:rPr>
              <a:t>What will be completed as per Gantt Chart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Develop Cross platform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Help visually impaired in recognizing in state of object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CJK SC"/>
              </a:rPr>
              <a:t>Creating Urdu Caption Data Set of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Images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Training a Model on convolution neural network (CNN)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Integrating model and application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Agenda of the Presentation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Brief 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Scope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Functionalities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Proposal Tools Platform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Feasibility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Technical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Financial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Operational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Schedule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First Iteration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Motivation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2017 more than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2.21 million [1] people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in Pakistan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are </a:t>
            </a: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blind </a:t>
            </a: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Sever Visual Impairment</a:t>
            </a: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Advancement in Computer Vision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after 2015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Constitutional Neural Network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You Only Look Once Algorithm (YOLO)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Growth of Smartphone Market In Pakistan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Lack Computer Vision work on Urdu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that Includes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Image Captioning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Object Recognition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Times New Roman"/>
              <a:ea typeface="Noto Sans CJK SC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914400" y="6356520"/>
            <a:ext cx="74980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n-US" sz="1300" spc="-1" strike="noStrike">
                <a:solidFill>
                  <a:srgbClr val="999999"/>
                </a:solidFill>
                <a:latin typeface="Arial"/>
              </a:rPr>
              <a:t>[1] https://journals.plos.org/plosone/article/metrics?d=10.1371journal.pone.0216492#citedHeader</a:t>
            </a:r>
            <a:endParaRPr b="0" lang="en-US" sz="1300" spc="-1" strike="noStrike">
              <a:solidFill>
                <a:srgbClr val="9999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Brief 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Visual impairment Difficulties: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Recognizing object State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Identifying the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Develop Urdu Captioning Model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Visual Impairment Helper as a Cross Platform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Users: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Urdu Speaking People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Scope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333333"/>
                </a:solidFill>
                <a:latin typeface="Times New Roman"/>
              </a:rPr>
              <a:t>What to do</a:t>
            </a:r>
            <a:r>
              <a:rPr b="1" lang="en-US" sz="3200" spc="-1" strike="noStrike">
                <a:solidFill>
                  <a:srgbClr val="333333"/>
                </a:solidFill>
                <a:latin typeface="Times New Roman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Data Collection, Model Creation And Application Deployment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Data Collection Limited to Person, Vehicle, Pakistani Currency, Furniture, Appliances, Street Signs, Kitchen and Electronics.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Cross platform application will be the final product which will run on IOS and Android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333333"/>
                </a:solidFill>
                <a:latin typeface="Times New Roman"/>
              </a:rPr>
              <a:t>What not to do?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Model will not be deployed on Cloud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It is not a general purpose model hence images is not collected other than above categories.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This project does not deal with natural language processing.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Caption detection will is not real time instead when user capture the image.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Application is not built using native platforms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Functionalities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333333"/>
                </a:solidFill>
                <a:latin typeface="Times New Roman"/>
              </a:rPr>
              <a:t>It can identify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Vehicle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Pakistani Currency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Persons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333333"/>
                </a:solidFill>
                <a:latin typeface="Times New Roman"/>
              </a:rPr>
              <a:t>Tell the state of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Appliances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Street Signs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Kitchen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Electronics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33"/>
                </a:solidFill>
                <a:latin typeface="Times New Roman"/>
              </a:rPr>
              <a:t>Convert Caption into Urdu Audio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Times New Roman"/>
              </a:rPr>
              <a:t>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bfbfbf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Proposed Tools/Platform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457200" y="1600200"/>
          <a:ext cx="8228880" cy="2552400"/>
        </p:xfrm>
        <a:graphic>
          <a:graphicData uri="http://schemas.openxmlformats.org/drawingml/2006/table">
            <a:tbl>
              <a:tblPr/>
              <a:tblGrid>
                <a:gridCol w="2742840"/>
                <a:gridCol w="2742840"/>
                <a:gridCol w="2743560"/>
              </a:tblGrid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d7"/>
                          </a:solidFill>
                          <a:latin typeface="Times New Roman"/>
                        </a:rPr>
                        <a:t>Tools/Platform</a:t>
                      </a:r>
                      <a:endParaRPr b="1" lang="en-US" sz="1800" spc="-1" strike="noStrike">
                        <a:solidFill>
                          <a:srgbClr val="ffffd7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d7"/>
                          </a:solidFill>
                          <a:latin typeface="Times New Roman"/>
                        </a:rPr>
                        <a:t>Version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d7"/>
                          </a:solidFill>
                          <a:latin typeface="Times New Roman"/>
                        </a:rPr>
                        <a:t>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Android Studio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2021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IDE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Vs-Code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Editor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Google Collab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Cloud Editor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Flutter/Dart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2.17x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Framework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Figma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Mock-up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Ms Word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Documentation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MS Powerpoint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Presentations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Github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VCS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MS Project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Project Management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46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3.x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Language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Feasibility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90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Technical feasibility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Available Computer Vision Technology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Python Developer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Flutter Developer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GPU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Feasibility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Financial feasibility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GPU Cost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Software Costs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Hardware Costs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License Costs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Publishing Costs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LibreOffice/6.4.7.2$Linux_X86_64 LibreOffice_project/40$Build-2</Application>
  <Words>887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2022-03-20T06:44:59Z</dcterms:created>
  <dc:creator>USER</dc:creator>
  <dc:description/>
  <dc:language>en-US</dc:language>
  <cp:lastModifiedBy/>
  <dcterms:modified xsi:type="dcterms:W3CDTF">2022-03-20T15:39:48Z</dcterms:modified>
  <cp:revision>36</cp:revision>
  <dc:subject/>
  <dc:title>Title: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1033-11.1.0.10702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