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>
      <p:cViewPr varScale="1">
        <p:scale>
          <a:sx n="99" d="100"/>
          <a:sy n="99" d="100"/>
        </p:scale>
        <p:origin x="10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Registration #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Supervisor-name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-7034" y="461557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and Feasibility Presentation 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 (using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OpenProj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OpenProject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[https://www.openproject.org/])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1st Iteration (or 30%)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completed as per Gantt Chart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1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Utilitarian Aspect and Motivation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“What to do” and explicitly mention “what not to do”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Tools/Platform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115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Project Title:</vt:lpstr>
      <vt:lpstr>Agenda of the Presentation</vt:lpstr>
      <vt:lpstr>Motivation</vt:lpstr>
      <vt:lpstr>Brief Introduction</vt:lpstr>
      <vt:lpstr>Scope</vt:lpstr>
      <vt:lpstr>Functionalities</vt:lpstr>
      <vt:lpstr>Proposed Tools/Platform</vt:lpstr>
      <vt:lpstr>Feasibility </vt:lpstr>
      <vt:lpstr>Feasibility </vt:lpstr>
      <vt:lpstr>Feasibility </vt:lpstr>
      <vt:lpstr>Feasibility </vt:lpstr>
      <vt:lpstr>Schedule </vt:lpstr>
      <vt:lpstr>Tasks for 1st Iteration (or 30%)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Shahid Ali</cp:lastModifiedBy>
  <cp:revision>16</cp:revision>
  <dcterms:created xsi:type="dcterms:W3CDTF">2013-09-23T09:08:15Z</dcterms:created>
  <dcterms:modified xsi:type="dcterms:W3CDTF">2022-03-14T09:39:38Z</dcterms:modified>
</cp:coreProperties>
</file>