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29801-E1C7-AC4D-84D6-B10DC702B05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1248-99C3-5542-BFE3-2BEC60AB0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229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04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653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150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84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9998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118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769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793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752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724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>
            <a:extLst>
              <a:ext uri="{FF2B5EF4-FFF2-40B4-BE49-F238E27FC236}">
                <a16:creationId xmlns:a16="http://schemas.microsoft.com/office/drawing/2014/main" id="{5B3052FC-F1FC-0088-4D49-A8747655E2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837" y="110545"/>
            <a:ext cx="1870115" cy="19656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4136032A-BA28-A72F-9B24-679901C55141}"/>
              </a:ext>
            </a:extLst>
          </p:cNvPr>
          <p:cNvSpPr txBox="1"/>
          <p:nvPr/>
        </p:nvSpPr>
        <p:spPr>
          <a:xfrm>
            <a:off x="2043952" y="297248"/>
            <a:ext cx="1144442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" marR="1270" algn="ctr">
              <a:spcBef>
                <a:spcPts val="2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AMBEDKAR INSTITUTE OF TECHNOLOGY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" marR="1270" algn="ctr">
              <a:spcBef>
                <a:spcPts val="102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Near Jnana Bharathi Campus, Bengaluru-560 056.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" marR="5715" algn="ctr">
              <a:spcBef>
                <a:spcPts val="8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(An Autonomous Institution, Aided by Government of Karnataka)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61E16C-594C-438A-83FF-1772E08F1961}"/>
              </a:ext>
            </a:extLst>
          </p:cNvPr>
          <p:cNvSpPr txBox="1"/>
          <p:nvPr/>
        </p:nvSpPr>
        <p:spPr>
          <a:xfrm>
            <a:off x="5258776" y="3234624"/>
            <a:ext cx="909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STUDIES</a:t>
            </a:r>
          </a:p>
        </p:txBody>
      </p:sp>
      <p:graphicFrame>
        <p:nvGraphicFramePr>
          <p:cNvPr id="196" name="Table 195">
            <a:extLst>
              <a:ext uri="{FF2B5EF4-FFF2-40B4-BE49-F238E27FC236}">
                <a16:creationId xmlns:a16="http://schemas.microsoft.com/office/drawing/2014/main" id="{53017582-FD4C-775F-FAC5-D64FD6FC2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82507"/>
              </p:ext>
            </p:extLst>
          </p:nvPr>
        </p:nvGraphicFramePr>
        <p:xfrm>
          <a:off x="3098202" y="5080300"/>
          <a:ext cx="9341224" cy="21520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3666">
                  <a:extLst>
                    <a:ext uri="{9D8B030D-6E8A-4147-A177-3AD203B41FA5}">
                      <a16:colId xmlns:a16="http://schemas.microsoft.com/office/drawing/2014/main" val="4229893384"/>
                    </a:ext>
                  </a:extLst>
                </a:gridCol>
                <a:gridCol w="4887558">
                  <a:extLst>
                    <a:ext uri="{9D8B030D-6E8A-4147-A177-3AD203B41FA5}">
                      <a16:colId xmlns:a16="http://schemas.microsoft.com/office/drawing/2014/main" val="1441477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    USN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68096"/>
                  </a:ext>
                </a:extLst>
              </a:tr>
              <a:tr h="46957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        ARUN G KORAVANAVAR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1DA21CS027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ARYA  N 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1DA21CS028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7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AYUSHMAN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1DA21CS029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6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BADARI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1DA21CS030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9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8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Sustainable Use and Management of Natural Resources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the importance and challenges of sustainable resource management and explore strategies to ensure our natural resources are used wisely and preserved for future generations.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17372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512" y="3416618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451265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Definition of Natural Resources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27886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Natural resources are materials or substances that occur in nature and are essential for the survival and well-being of living organisms.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337494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2128" y="341661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451265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Importance of Sustainable Use and Management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278868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Sustainable use and management of natural resources is crucial to maintain ecological balance, promote economic development, and ensure social well-being.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38012"/>
            <a:ext cx="72618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Types of Natural Resources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376726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612708"/>
            <a:ext cx="2872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Renewable Resources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093125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Renewable resources can be replenished or regenerated naturally within a human lifespan, such as solar energy and wind power.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376726"/>
            <a:ext cx="5166122" cy="2373987"/>
          </a:xfrm>
          <a:prstGeom prst="roundRect">
            <a:avLst>
              <a:gd name="adj" fmla="val 4212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612708"/>
            <a:ext cx="3535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Non-Renewable Resources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09312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Non-renewable resources exist in limited quantities and cannot be replenished, such as fossil fuels and minerals.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2883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2088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Flow Resources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8928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Flow resources, like water and wind, exist naturally and are continuously renewed or flow through ecosystems.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5166122" cy="2018586"/>
          </a:xfrm>
          <a:prstGeom prst="roundRect">
            <a:avLst>
              <a:gd name="adj" fmla="val 4953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20886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Stock Resources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89282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Stock resources, like timber or minerals, are accumulated over time and can be extracted for use.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9071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Challenges in Managing Natural Resources Sustainably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863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912" y="2927985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62632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Overexploitation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43049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unsustainable use of natural resources can lead to depletion, loss of biodiversity, and ecosystem degradation.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863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528" y="2927985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626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Pollution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43049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Contamination of air, water, and soil from human activities threatens the health of ecosystems and the well-being of living organisms.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16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Climate Change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Rapid changes in the Earth's climate patterns caused by human activities, primarily the emission of greenhouse gases, pose significant challenges to natural resource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91582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Strategies for Sustainable Use and Management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60000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Conservation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498652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Conservation focuses on protecting natural resources through responsible practices, such as habitat preservation, sustainable forestry, and wildlife management.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860000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Resource Efficiency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3915132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Minimizing waste, optimizing resource use, and adopting efficient technologies can reduce the pressure on natural resources and promote sustainable development.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860000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Policy and Regulation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915132"/>
            <a:ext cx="3156347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Effective policies and regulations play a vital role in shaping sustainable resource management practices, including setting standards, promoting renewable energy, and enforcing environmental laws.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9389" y="608171"/>
            <a:ext cx="9314021" cy="1382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42"/>
              </a:lnSpc>
              <a:buNone/>
            </a:pPr>
            <a:r>
              <a:rPr lang="en-US" sz="435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Benefits of Sustainable Resource Management</a:t>
            </a:r>
            <a:endParaRPr lang="en-US" sz="4354" dirty="0"/>
          </a:p>
        </p:txBody>
      </p:sp>
      <p:sp>
        <p:nvSpPr>
          <p:cNvPr id="6" name="Shape 3"/>
          <p:cNvSpPr/>
          <p:nvPr/>
        </p:nvSpPr>
        <p:spPr>
          <a:xfrm>
            <a:off x="829389" y="2322195"/>
            <a:ext cx="4546521" cy="3071098"/>
          </a:xfrm>
          <a:prstGeom prst="roundRect">
            <a:avLst>
              <a:gd name="adj" fmla="val 3241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4300" y="2557105"/>
            <a:ext cx="3444240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17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Environmental Protection</a:t>
            </a:r>
            <a:endParaRPr lang="en-US" sz="2177" dirty="0"/>
          </a:p>
        </p:txBody>
      </p:sp>
      <p:sp>
        <p:nvSpPr>
          <p:cNvPr id="8" name="Text 5"/>
          <p:cNvSpPr/>
          <p:nvPr/>
        </p:nvSpPr>
        <p:spPr>
          <a:xfrm>
            <a:off x="1064300" y="3035260"/>
            <a:ext cx="4076700" cy="1769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74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Sustainable resource management ensures the conservation of ecosystems, biodiversity, and natural habitats, fostering a healthier planet for future generations.</a:t>
            </a:r>
            <a:endParaRPr lang="en-US" sz="1742" dirty="0"/>
          </a:p>
        </p:txBody>
      </p:sp>
      <p:sp>
        <p:nvSpPr>
          <p:cNvPr id="9" name="Shape 6"/>
          <p:cNvSpPr/>
          <p:nvPr/>
        </p:nvSpPr>
        <p:spPr>
          <a:xfrm>
            <a:off x="5597009" y="2322195"/>
            <a:ext cx="4546521" cy="3071098"/>
          </a:xfrm>
          <a:prstGeom prst="roundRect">
            <a:avLst>
              <a:gd name="adj" fmla="val 3241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31919" y="2557105"/>
            <a:ext cx="2476500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17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Economic Stability</a:t>
            </a:r>
            <a:endParaRPr lang="en-US" sz="2177" dirty="0"/>
          </a:p>
        </p:txBody>
      </p:sp>
      <p:sp>
        <p:nvSpPr>
          <p:cNvPr id="11" name="Text 8"/>
          <p:cNvSpPr/>
          <p:nvPr/>
        </p:nvSpPr>
        <p:spPr>
          <a:xfrm>
            <a:off x="5831919" y="3035260"/>
            <a:ext cx="4076700" cy="2123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74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promoting sustainable resource use, we can enhance economic stability, create green jobs, and stimulate innovation in renewable energy and resource-efficient technologies.</a:t>
            </a:r>
            <a:endParaRPr lang="en-US" sz="1742" dirty="0"/>
          </a:p>
        </p:txBody>
      </p:sp>
      <p:sp>
        <p:nvSpPr>
          <p:cNvPr id="12" name="Shape 9"/>
          <p:cNvSpPr/>
          <p:nvPr/>
        </p:nvSpPr>
        <p:spPr>
          <a:xfrm>
            <a:off x="829389" y="5614392"/>
            <a:ext cx="9314021" cy="2009537"/>
          </a:xfrm>
          <a:prstGeom prst="roundRect">
            <a:avLst>
              <a:gd name="adj" fmla="val 4953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4300" y="5849303"/>
            <a:ext cx="2286000" cy="3455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1"/>
              </a:lnSpc>
              <a:buNone/>
            </a:pPr>
            <a:r>
              <a:rPr lang="en-US" sz="217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Social Well-being</a:t>
            </a:r>
            <a:endParaRPr lang="en-US" sz="2177" dirty="0"/>
          </a:p>
        </p:txBody>
      </p:sp>
      <p:sp>
        <p:nvSpPr>
          <p:cNvPr id="14" name="Text 11"/>
          <p:cNvSpPr/>
          <p:nvPr/>
        </p:nvSpPr>
        <p:spPr>
          <a:xfrm>
            <a:off x="1064300" y="6327458"/>
            <a:ext cx="8844201" cy="10615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6"/>
              </a:lnSpc>
              <a:buNone/>
            </a:pPr>
            <a:r>
              <a:rPr lang="en-US" sz="174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Sustainable resource management improves the quality of life for present and future generations, ensuring access to clean water, food security, and a healthy environment.</a:t>
            </a:r>
            <a:endParaRPr lang="en-US" sz="174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34731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912" y="3590211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624858"/>
            <a:ext cx="2613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Recap of Key Points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105275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 explored the definition and types of natural resources, the challenges in their management, and strategies for sustainable use.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528" y="3590211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62485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Call to Action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105275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Let's strive for sustainable resource management to protect our environment, foster economic growth, and ensure the well-being of all living organisms.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604</TotalTime>
  <Words>549</Words>
  <Application>Microsoft Office PowerPoint</Application>
  <PresentationFormat>Custom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Epilogue</vt:lpstr>
      <vt:lpstr>Fraunces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arya nd</cp:lastModifiedBy>
  <cp:revision>5</cp:revision>
  <dcterms:created xsi:type="dcterms:W3CDTF">2023-12-11T08:48:20Z</dcterms:created>
  <dcterms:modified xsi:type="dcterms:W3CDTF">2024-02-04T12:39:20Z</dcterms:modified>
</cp:coreProperties>
</file>