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94" r:id="rId3"/>
    <p:sldId id="258" r:id="rId4"/>
    <p:sldId id="259" r:id="rId5"/>
    <p:sldId id="260" r:id="rId6"/>
    <p:sldId id="261" r:id="rId7"/>
    <p:sldId id="262" r:id="rId8"/>
    <p:sldId id="265" r:id="rId9"/>
    <p:sldId id="274" r:id="rId10"/>
    <p:sldId id="263" r:id="rId11"/>
    <p:sldId id="264" r:id="rId12"/>
    <p:sldId id="273" r:id="rId13"/>
    <p:sldId id="280" r:id="rId14"/>
    <p:sldId id="271" r:id="rId15"/>
    <p:sldId id="276" r:id="rId16"/>
    <p:sldId id="277" r:id="rId17"/>
    <p:sldId id="278" r:id="rId18"/>
    <p:sldId id="282" r:id="rId19"/>
    <p:sldId id="283" r:id="rId20"/>
    <p:sldId id="284" r:id="rId21"/>
    <p:sldId id="285" r:id="rId22"/>
    <p:sldId id="286" r:id="rId23"/>
    <p:sldId id="279" r:id="rId24"/>
    <p:sldId id="266" r:id="rId25"/>
    <p:sldId id="267" r:id="rId26"/>
    <p:sldId id="268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69" r:id="rId35"/>
    <p:sldId id="270" r:id="rId36"/>
    <p:sldId id="28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595" autoAdjust="0"/>
  </p:normalViewPr>
  <p:slideViewPr>
    <p:cSldViewPr>
      <p:cViewPr varScale="1">
        <p:scale>
          <a:sx n="64" d="100"/>
          <a:sy n="64" d="100"/>
        </p:scale>
        <p:origin x="-15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3464E2-1462-4655-9C33-9E15E5F50CDB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E5984E-8B11-4980-9980-D8E686291E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85786" y="785794"/>
            <a:ext cx="7851775" cy="2486025"/>
          </a:xfrm>
        </p:spPr>
        <p:txBody>
          <a:bodyPr>
            <a:normAutofit/>
          </a:bodyPr>
          <a:lstStyle/>
          <a:p>
            <a:pPr algn="ctr"/>
            <a:r>
              <a:rPr lang="en-IN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OF THINGS  CYBER ATTACKS DETECTION USING MACHINE LEARNING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286116" y="4214818"/>
            <a:ext cx="5643634" cy="2357437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l"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        ARUL.P (811419104004)</a:t>
            </a:r>
          </a:p>
          <a:p>
            <a:pPr algn="l"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       ABIRAMI.I (811419104002)</a:t>
            </a:r>
          </a:p>
          <a:p>
            <a:pPr algn="l"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      SIVA SANKARI.P (811419104013)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 Cyber  Attacks  in  Network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428736"/>
            <a:ext cx="7000924" cy="542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857232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Attacks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857364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Attack 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 Denial–of–Service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 attack  floods  a  server  with  traffic, making  a  website  or  resource  unavailable.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Attack 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  Distributed  Denial-of-Service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 attack  is  a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attack  that  uses  multiple  computers  or  machines  to  flood  a  targeted  resource.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00034" y="571480"/>
            <a:ext cx="8215370" cy="600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80724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MACHINE LEARNING ALGORITHM: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 Stochastic  Gradient  Descent (SGD).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Artificial  Neural  Network.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Feed  Forward  Neural  Network.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Classification  algorithm.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Random forest algorithm.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Non-Dominated  Sorting  Genetic  Algorithm  (NSGA –II).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Genetic  Algorithm (GA).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3857628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Random forest  Algorithm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643446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Random forest algorithm is a commonly- used machine learning algorithm.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Combines the output of multiple decision tree to reach a single result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000108"/>
            <a:ext cx="7000924" cy="56436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714480" y="35716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Random forest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Algorithms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14414" y="2714620"/>
            <a:ext cx="6715172" cy="378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7158" y="571480"/>
            <a:ext cx="850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Feature Selection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the method of reducing the dimensionality of datasets by applying some appropriate algorithm. The feature selection is a crucial step as it directly affects the performance of the machine learning classifier.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2918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Non-Dominated Sorting Genetic Algorithm: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NSGA-II incorporates standard GA (select, crossover, and mutation) with   non-dominated sorting and new fitness value “Crowding Distance” which is assigned in order to measure the density of solutions surrounding a particular solution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14414" y="2357430"/>
            <a:ext cx="6643734" cy="450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14348" y="1285860"/>
            <a:ext cx="7429552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928670"/>
            <a:ext cx="5072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List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2000240"/>
            <a:ext cx="6929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 DATASET.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2. DATA  EXTRACTION.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3. DATA  PRE-PROCESSING.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4. FETURE SELECTION.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5. DATA  SPLITTING.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6. IMPLEMENTION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DATASET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285860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Dataset is a collection of various types of data stored in a digital  format.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Datasets primarily consist of  image, texts, audio, videos, numerical data points, etc.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our project was used in  numerical data point or (.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 file.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918" y="3500438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DATA EXTRACTION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4357694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     Data extraction is the process of collecting or retrieving disparate types of data from a variety of sources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57148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TABLE OF CONTENT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500174"/>
            <a:ext cx="6786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1. OBJECTIVE.</a:t>
            </a:r>
          </a:p>
          <a:p>
            <a:r>
              <a:rPr lang="en-IN" sz="2400" dirty="0" smtClean="0"/>
              <a:t>2. ABSTRACT.</a:t>
            </a:r>
          </a:p>
          <a:p>
            <a:r>
              <a:rPr lang="en-IN" sz="2400" dirty="0" smtClean="0"/>
              <a:t>3. INTRODUCTION.</a:t>
            </a:r>
          </a:p>
          <a:p>
            <a:r>
              <a:rPr lang="en-IN" sz="2400" dirty="0" smtClean="0"/>
              <a:t>4.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PROPOSED  SYSTEM.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CYBER  ATTACKS  IN  NETWORK.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6. MACHINE LEARNING ALGORITHM.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7. RANDOM FOREST ALGORITHM.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8. MODULE LIST.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9. RECUREMENTS.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10.ADVANTAGE &amp; DISADVANTAGE.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11.CONCLUSION.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64291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  PRE-PROCESSING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 pre-processing transforms the data into a format that is more easily and effectively  processed in data mining, machine learning and other data science task.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071810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FEATURE SELECTION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3929066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Feature  selection is the method of  reducing the input variable to your  model by using only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revelent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data getting  rid of noise in data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714356"/>
            <a:ext cx="621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DATA  SPLITTING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2000240"/>
            <a:ext cx="764386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splitting is commonly used in machine learning to split data into train, test, or validation set.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Our project was used in 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        Training = 80%</a:t>
            </a: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        Testing = 20%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en-IN" dirty="0" smtClean="0"/>
              <a:t>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2867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IMPLEMENTION OF RANDOM FOREST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000240"/>
            <a:ext cx="73581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 random samples form the given data or training set.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algorithm will construct a decision tree for every training data.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Voting will take place by averaging the decision tree.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Finally, select the most voted prediction result as final prediction result.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285728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000108"/>
            <a:ext cx="750099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Processors: Intel® Core™ i5 processor 4300M at 2.60 GHz or 2.59 GHz (1 socket, 2 cores, 2 threads per core), 8 GB of DRAM.</a:t>
            </a:r>
          </a:p>
          <a:p>
            <a:pPr lvl="0">
              <a:spcBef>
                <a:spcPts val="3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Disk space: 320 GB.</a:t>
            </a:r>
          </a:p>
          <a:p>
            <a:pPr lvl="0">
              <a:spcBef>
                <a:spcPts val="3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systems: Windows® 10,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*, and Linux*.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4143380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5072074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Python : 3.9 version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1142984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82868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Firewalls.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Anti-virus software.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Intrusion detection and prevention system</a:t>
            </a:r>
            <a:r>
              <a:rPr lang="en-IN" sz="2800" b="1" dirty="0" smtClean="0"/>
              <a:t>(IDPS)</a:t>
            </a:r>
            <a:r>
              <a:rPr lang="en-IN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Data loss prevention(</a:t>
            </a:r>
            <a:r>
              <a:rPr lang="en-IN" sz="2800" b="1" dirty="0" smtClean="0"/>
              <a:t>DLP</a:t>
            </a:r>
            <a:r>
              <a:rPr lang="en-IN" sz="28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Network security monitoring.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Endpoint detection and </a:t>
            </a:r>
            <a:r>
              <a:rPr lang="en-IN" sz="2800" dirty="0" err="1" smtClean="0"/>
              <a:t>responce</a:t>
            </a:r>
            <a:r>
              <a:rPr lang="en-IN" sz="2800" dirty="0" smtClean="0"/>
              <a:t>(</a:t>
            </a:r>
            <a:r>
              <a:rPr lang="en-IN" sz="2800" b="1" dirty="0" smtClean="0"/>
              <a:t>ERD</a:t>
            </a:r>
            <a:r>
              <a:rPr lang="en-IN" sz="2800" dirty="0" smtClean="0"/>
              <a:t>).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928670"/>
            <a:ext cx="442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785794"/>
            <a:ext cx="5429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ADVANTAGES 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2000240"/>
            <a:ext cx="6572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Recovery  of  the  system.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Data  Safety  from  hackers.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Protect  business  reputation.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smtClean="0">
                <a:latin typeface="Times New Roman" pitchFamily="18" charset="0"/>
                <a:cs typeface="Times New Roman" pitchFamily="18" charset="0"/>
              </a:rPr>
              <a:t> Handles 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  management.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System  availability  and  improve  data.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Saves  the  bottom  line.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928670"/>
            <a:ext cx="4714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857364"/>
            <a:ext cx="7643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Slow  down  the  system.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Can  do  risky.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Only  some 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updation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are  suitable  for  system.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Security  patches  may  backfire.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Need  Constant  monitoring.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1142984"/>
            <a:ext cx="7643866" cy="5143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728" y="500042"/>
            <a:ext cx="628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785794"/>
            <a:ext cx="7715304" cy="571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728" y="642918"/>
            <a:ext cx="6072230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1142984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143116"/>
            <a:ext cx="7858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Ensuring  the  accessibility  of  an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system and  its  services.  The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System  can  validate  the  occurrence  of  any  events  and the  data  completeness  and  accuracy  is preserved.   Machine  Learning  algorithms  using  to  identify  and  alert  to  suspicious  activity  in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System.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928670"/>
            <a:ext cx="6786610" cy="550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928670"/>
            <a:ext cx="6643734" cy="550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786" y="1000108"/>
            <a:ext cx="7215238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1142984"/>
            <a:ext cx="7715304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0232" y="785794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CONCLUSION</a:t>
            </a:r>
            <a:endParaRPr lang="en-US" sz="32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595021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paper has aimed to detect </a:t>
            </a:r>
            <a:r>
              <a:rPr lang="en-US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IoT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network attacks by using machine learning methods.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used CIC Flow Meter[25] to extract flow-based features from the raw traffic traces.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the implementation, the importance of weight calculations were made with the Random Forest algorithm.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Finally, seven machine learning algorithms which are widely used and have different qualities were applied to the data.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algorithms  and  the  achieved  performance  ratios  according to F-measure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3108" y="71435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5508" y="86675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7908" y="101915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00308" y="117155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6050" y="128586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52708" y="1323956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642918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REFERENCES</a:t>
            </a:r>
            <a:r>
              <a:rPr lang="en-US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00034" y="1357298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[1].J. Singh, T.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Pasquier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J. Bacon, H.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and D.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Eyers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‘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Twenty security    considerations for cloud-supported Internet of Things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IEEE Internet of things Journal, vol. 3, no. 3, pp. 269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284, 2015.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[2] I. H. S.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Statista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‘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Internet of Things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connected devices installed base worldwide from 2015 to 2025 (in billions)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2018.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[3] C.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Kolias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G.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Kambourakis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Stavrou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and J.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‘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DDoS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Mirai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and other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botnets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Computer, vol. 50, no. 7, pp. 80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84, 2017.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[4] A.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Lohachab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and B.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Karambir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‘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Critical Analysis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DDoS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—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 Emerging Security Threat over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Networks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J.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Commun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Inf.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Netw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., vol. 3, no. 3, pp. 57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78, Sep. 2018,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10.1007/s41650-018-0022-5.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[5] S.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Sicari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Rizzardi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D.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Miorandi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and A.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Coen-Porisini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‘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REATO: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REActing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 Denial of Service attacks in the Internet of Things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Computer Networks, vol. 137, pp. 37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48, 2018.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[6] L. Deng,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‘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tutorial survey of architectures, algorithms, and applications for deep learning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APSIPA Transactions on Signal and Information Processing, vol. 3, 2014.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5918" y="2571744"/>
            <a:ext cx="5857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571480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76438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sz="2000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combines  hundreds  of  millions  of  devices  which  are  capable  of  Interaction  with  each  other. 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is  vulnerable  to  numerous  types  of  cyber  attacks.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Regard  less  that  attacks  cannot  be  wholly  avoided  forever,  early  detection  of  an  attacks  crucial  for  practical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Although  many  studies  in  recent  years  have  discussed  the  use  of  Machine  Learning (ML)  solutions  in  attacks  detection  problems.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 our  proposed  method  we  are  implementing   the  ANN  based  Machine  Learning  algorithms  for  predicting  the  cyber  attacks  over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Networks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928670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428736"/>
            <a:ext cx="8858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every  object  is  uniquely  identified  and  accessible  to  the  Networks.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revolves  around  the  Interconnection  completeness  amongst     things, devices,  and  people.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Artificial Intelligence is to develop self-reliant machines that can think and act like humans.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learning’s core concept lies in artificial neural networks, which enable machines to make decisions.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Extract  new  features  from  the  dataset  and  select  the  most  appropriate  features  to  improve  machine  learning  algorithm  performance.</a:t>
            </a:r>
          </a:p>
          <a:p>
            <a:r>
              <a:rPr lang="en-IN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857232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PROPOSED 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785926"/>
            <a:ext cx="79296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Improvement  in  attack  detection  in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networks  by  evaluating  the   performance  of   machine  learning  algorithms  on  a  recent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dataset.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 data  pre-processing  process  was  performed  in  the  first  step  before   dividing  the  dataset  into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two  parts:  training  and  test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 properties  to  be  used  by  the  algorithms  are  decided  in  the  feature  selection  step.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Finally,  our  approach  ends  with  the  implementation  of  machine  learning  algorithms (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285728"/>
            <a:ext cx="7715304" cy="6286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1670" y="6488668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Proposed </a:t>
            </a:r>
            <a:r>
              <a:rPr lang="en-US" dirty="0"/>
              <a:t>Approach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28670"/>
            <a:ext cx="850112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Deep  Learning 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Deep  Learning  is  a  machine  learning  technique  that  teaches  computers  to  do  what  comes  naturally  to  humans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Deep  Learning  Techniques :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Neural  Networks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(CNN).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Long  Short  Memory  Networks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(LSTMs)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Recurrent  Neural  Networks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(RNNs).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Artificial  Neural  Network: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artificial neural network is usually a computational network based on biological neural networks that construct the structure of the human brain. Its interconnected group of  nodes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07194"/>
            <a:ext cx="5943600" cy="5936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718</TotalTime>
  <Words>1448</Words>
  <Application>Microsoft Office PowerPoint</Application>
  <PresentationFormat>On-screen Show (4:3)</PresentationFormat>
  <Paragraphs>145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INTERNET OF THINGS  CYBER ATTACKS DETECTION USING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 CYBER ATTACKS DETECTION USING MACHINE LEARNING</dc:title>
  <dc:creator>ARUL</dc:creator>
  <cp:lastModifiedBy>ARUL</cp:lastModifiedBy>
  <cp:revision>73</cp:revision>
  <dcterms:created xsi:type="dcterms:W3CDTF">2023-05-16T06:02:20Z</dcterms:created>
  <dcterms:modified xsi:type="dcterms:W3CDTF">2023-05-18T05:18:56Z</dcterms:modified>
</cp:coreProperties>
</file>