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43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415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422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5243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78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1321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482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389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836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394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29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029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207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0148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6654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222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98AC-3F2E-4C74-BF08-97ACE1AAF2D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7FFE27-95CC-4BA5-958A-FF45789AB4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2137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6D7BF-0B11-4C0F-A558-77E2131E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352675"/>
            <a:ext cx="6267450" cy="2152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ED18E-3013-4F3C-BD56-E156BE384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794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0A928-CD37-40E9-A134-51ACCA7BC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0774"/>
            <a:ext cx="9144000" cy="907026"/>
          </a:xfrm>
        </p:spPr>
        <p:txBody>
          <a:bodyPr/>
          <a:lstStyle/>
          <a:p>
            <a:r>
              <a:rPr lang="en-US" dirty="0"/>
              <a:t>INSIGHTS AND PROPOSALS.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564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D8C6-43CD-40C3-BD7B-8A37BD64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8668F-132E-4E86-AD1A-54D4574F7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30" y="1460090"/>
            <a:ext cx="8554064" cy="4716873"/>
          </a:xfrm>
        </p:spPr>
      </p:pic>
    </p:spTree>
    <p:extLst>
      <p:ext uri="{BB962C8B-B14F-4D97-AF65-F5344CB8AC3E}">
        <p14:creationId xmlns:p14="http://schemas.microsoft.com/office/powerpoint/2010/main" val="281324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DB9A-89B0-456B-A0C6-AB3909B5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B0CD0-ABED-4609-8AF5-5B1D7447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19" y="567207"/>
            <a:ext cx="7521677" cy="5609756"/>
          </a:xfrm>
        </p:spPr>
      </p:pic>
    </p:spTree>
    <p:extLst>
      <p:ext uri="{BB962C8B-B14F-4D97-AF65-F5344CB8AC3E}">
        <p14:creationId xmlns:p14="http://schemas.microsoft.com/office/powerpoint/2010/main" val="351167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8AF2-C422-46BD-98D3-02D16FC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C9D2-2EC6-4C56-B514-77D9DDAF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6 bicycle brands are popular but </a:t>
            </a:r>
            <a:r>
              <a:rPr lang="en-US" dirty="0" err="1"/>
              <a:t>Solex</a:t>
            </a:r>
            <a:r>
              <a:rPr lang="en-US" dirty="0"/>
              <a:t> brand is leading with a small margin apart from the rest.</a:t>
            </a:r>
          </a:p>
          <a:p>
            <a:r>
              <a:rPr lang="en-US" dirty="0"/>
              <a:t>New South Wales(NSW) state has the largest number of bicycle customers with the most purchases at 2140, followed by Victoria state and Queensland(838).</a:t>
            </a:r>
          </a:p>
          <a:p>
            <a:r>
              <a:rPr lang="en-US" dirty="0"/>
              <a:t>Looking at the wealth segmentation, the mass customer had the most purchases followed by the High net worth group and lastly the Affluent customer.</a:t>
            </a:r>
          </a:p>
          <a:p>
            <a:r>
              <a:rPr lang="en-US" dirty="0"/>
              <a:t>The most common age group that purchased bicycles was age group 40-50 years across all wealth-segments with the median and average age being 45 years.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1744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05D8-80EB-4BC5-A5CF-E4A9CDBC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6ACD-49F1-464F-B62A-1ACA09FA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should target selling all the 6 bicycle brands in New South Wales State to the 30-50 age group who are majorly Mass customers and High net worth individuals. That is where their bicycles are popular.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9200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E5F3-9CF3-44D5-AC11-ED444872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5DB0-FBB8-43F3-A7B7-F53AB844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END.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960899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155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 </vt:lpstr>
      <vt:lpstr>DASHBOARDS</vt:lpstr>
      <vt:lpstr> </vt:lpstr>
      <vt:lpstr>Analysis</vt:lpstr>
      <vt:lpstr>PROPOSAL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Edgar Jandi</dc:creator>
  <cp:lastModifiedBy>Edgar Jandi</cp:lastModifiedBy>
  <cp:revision>1</cp:revision>
  <dcterms:created xsi:type="dcterms:W3CDTF">2023-01-16T05:48:54Z</dcterms:created>
  <dcterms:modified xsi:type="dcterms:W3CDTF">2023-01-26T15:04:09Z</dcterms:modified>
</cp:coreProperties>
</file>