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[Transactions.xlsx]Sheet2!PivotTable1</c:name>
    <c:fmtId val="1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3312</c:v>
                </c:pt>
                <c:pt idx="1">
                  <c:v>2910</c:v>
                </c:pt>
                <c:pt idx="2">
                  <c:v>3043</c:v>
                </c:pt>
                <c:pt idx="3">
                  <c:v>4253</c:v>
                </c:pt>
                <c:pt idx="4">
                  <c:v>2990</c:v>
                </c:pt>
                <c:pt idx="5">
                  <c:v>3295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DB-44E2-A82D-A4FA87A04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5034719"/>
        <c:axId val="1685024319"/>
      </c:barChart>
      <c:catAx>
        <c:axId val="168503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685024319"/>
        <c:crosses val="autoZero"/>
        <c:auto val="1"/>
        <c:lblAlgn val="ctr"/>
        <c:lblOffset val="100"/>
        <c:noMultiLvlLbl val="0"/>
      </c:catAx>
      <c:valAx>
        <c:axId val="168502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68503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89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963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75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00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70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74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055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15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2038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7989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5052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946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6018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372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8694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0BDC-E82F-4E20-AF7D-51AB807ACE67}" type="datetimeFigureOut">
              <a:rPr lang="en-KE" smtClean="0"/>
              <a:t>26/01/2023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83687-536A-4C31-911D-A20F181AD7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6391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8E56-BFF0-41FB-ABDD-AEF6FF0D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4559"/>
            <a:ext cx="8203096" cy="1315403"/>
          </a:xfrm>
        </p:spPr>
        <p:txBody>
          <a:bodyPr>
            <a:normAutofit fontScale="90000"/>
          </a:bodyPr>
          <a:lstStyle/>
          <a:p>
            <a:r>
              <a:rPr lang="en-US" dirty="0"/>
              <a:t>The Analytics Team</a:t>
            </a:r>
            <a:br>
              <a:rPr lang="en-US" dirty="0"/>
            </a:br>
            <a:r>
              <a:rPr lang="en-US" dirty="0"/>
              <a:t>SPROCKET CENTRAL PTY LTD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B67AB-88C6-4528-AA04-57275DE13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7964557" cy="1315403"/>
          </a:xfrm>
        </p:spPr>
        <p:txBody>
          <a:bodyPr/>
          <a:lstStyle/>
          <a:p>
            <a:r>
              <a:rPr lang="en-US" dirty="0"/>
              <a:t>Data Analytics approach</a:t>
            </a:r>
          </a:p>
          <a:p>
            <a:r>
              <a:rPr lang="en-US" dirty="0"/>
              <a:t>EDGAR JANDI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0721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ECF3-C3F3-47EB-B8F3-8B347529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A16B-B22E-467B-8F07-D548DAAB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should target selling all the 6 bicycle brands in New South Wales State to the 30-50 age group who are majorly Mass customers and High net worth individuals. That is where their bicycles are popular.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086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1070-E960-4A64-A487-5F0A7EE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54CF-9EA0-43FC-802A-C8C56E4F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53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743B-948D-428D-8EB2-7DDBF2EB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6F74-E770-487C-9E86-E4BA5E6DD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Model Development</a:t>
            </a:r>
          </a:p>
          <a:p>
            <a:r>
              <a:rPr lang="en-US" dirty="0"/>
              <a:t>Interpretation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6704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D6AF-5CC3-40F2-A669-B43F9D35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77C8-B6A4-4A24-853C-74609C4E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Pty Ltd gave us a new list of 1000 potential customers with their demographics and attributes. However, these customers did not have prior transaction history with the organization.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Using the existing 3 datasets (Customer demographic, customer address and transactions) as a labelled dataset, we were to recommend which of these 1000 new customers should be targeted to drive the most value for the organization.</a:t>
            </a: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9469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D57C-0EB1-4845-89DC-D28AF562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9F60-E54C-4434-AA6F-44788212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been given the 3 datasets (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Customer demographic, customer address and transactions), I used excel to view, clean and sort the most relevant data.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I used Python and SQL to check on the validity of the datasets after cleaning and also getting a brief view of the statistical summaries of the data.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I used Excel pivot tables and visualization tools to prove my findings.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5180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EE7E-6E44-41F8-BAE4-78FCDAD2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01B0-9F4E-48DD-830C-3F2FA241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using the Decision Tree and the Random Forest models but hit a dead end because the data lacked sufficient relevancy for the models and so we resorted to use Excel data models and visualizations.</a:t>
            </a:r>
          </a:p>
          <a:p>
            <a:r>
              <a:rPr lang="en-US" dirty="0"/>
              <a:t>Here are some summaries and visualizations.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6877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0F61-21B8-48D6-BBA0-10052202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brands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0DE613-175C-4A29-A06D-0665F817E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437041"/>
              </p:ext>
            </p:extLst>
          </p:nvPr>
        </p:nvGraphicFramePr>
        <p:xfrm>
          <a:off x="677863" y="1563758"/>
          <a:ext cx="8596312" cy="447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022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DA4A-B1E8-4CC1-B22A-B002C703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demographics(age, gender and wealth segmentation)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EEFBC-DE75-4F57-AF2A-855804E3A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58" y="1690688"/>
            <a:ext cx="9077738" cy="46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C636-1D27-4A9E-86B0-83D9B05B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55"/>
          </a:xfrm>
        </p:spPr>
        <p:txBody>
          <a:bodyPr>
            <a:normAutofit fontScale="90000"/>
          </a:bodyPr>
          <a:lstStyle/>
          <a:p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09DF9-C58C-4E27-A247-FDA4EF6B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420" y="869315"/>
            <a:ext cx="7383780" cy="514222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F1BA1-6070-49CE-B1DB-177D8F40A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075" y="3429000"/>
            <a:ext cx="2295227" cy="18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9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C35D-EBE5-4748-ACB4-3410B6D8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2ACE-9A78-4579-A2FF-32322B18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6 bicycle brands are popular but </a:t>
            </a:r>
            <a:r>
              <a:rPr lang="en-US" dirty="0" err="1"/>
              <a:t>Solex</a:t>
            </a:r>
            <a:r>
              <a:rPr lang="en-US" dirty="0"/>
              <a:t> brand is leading with a small margin apart from the rest.</a:t>
            </a:r>
          </a:p>
          <a:p>
            <a:r>
              <a:rPr lang="en-US" dirty="0"/>
              <a:t>New South Wales(NSW) state has the largest number of bicycle customers with the most purchases at 2140, followed by Victoria state and Queensland(838).</a:t>
            </a:r>
          </a:p>
          <a:p>
            <a:r>
              <a:rPr lang="en-US" dirty="0"/>
              <a:t>Looking at the wealth segmentation, the mass customer had the most purchases followed by the High net worth group and lastly the Affluent customer.</a:t>
            </a:r>
          </a:p>
          <a:p>
            <a:r>
              <a:rPr lang="en-US" dirty="0"/>
              <a:t>The most common age group that purchased bicycles was age group 40-50 years across all wealth-segments.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620260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0000FF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366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Trebuchet MS</vt:lpstr>
      <vt:lpstr>Wingdings 3</vt:lpstr>
      <vt:lpstr>Facet</vt:lpstr>
      <vt:lpstr>The Analytics Team SPROCKET CENTRAL PTY LTD</vt:lpstr>
      <vt:lpstr>Agenda</vt:lpstr>
      <vt:lpstr>Introduction</vt:lpstr>
      <vt:lpstr>Data Exploration</vt:lpstr>
      <vt:lpstr>Model Development</vt:lpstr>
      <vt:lpstr>Bicycle brands</vt:lpstr>
      <vt:lpstr>Customer demographics(age, gender and wealth segmentation)</vt:lpstr>
      <vt:lpstr>PowerPoint Presentation</vt:lpstr>
      <vt:lpstr>Interpretation</vt:lpstr>
      <vt:lpstr>Recommendations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Analytics Team SPROCKET CENTRAL PTY LTD</dc:title>
  <dc:creator>Edgar Jandi</dc:creator>
  <cp:lastModifiedBy>Edgar Jandi</cp:lastModifiedBy>
  <cp:revision>10</cp:revision>
  <dcterms:created xsi:type="dcterms:W3CDTF">2023-01-13T07:36:49Z</dcterms:created>
  <dcterms:modified xsi:type="dcterms:W3CDTF">2023-01-26T15:04:15Z</dcterms:modified>
</cp:coreProperties>
</file>