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6413" autoAdjust="0"/>
  </p:normalViewPr>
  <p:slideViewPr>
    <p:cSldViewPr snapToGrid="0" snapToObjects="1">
      <p:cViewPr varScale="1">
        <p:scale>
          <a:sx n="93" d="100"/>
          <a:sy n="93" d="100"/>
        </p:scale>
        <p:origin x="216" y="2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6E4AA-8711-B14C-B843-4766B68C4616}" type="datetimeFigureOut">
              <a:rPr lang="en-US" smtClean="0"/>
              <a:t>9/7/25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0F342-920D-C942-A380-3C298D632069}" type="slidenum">
              <a:rPr lang="en-US" smtClean="0"/>
              <a:t>‹#›</a:t>
            </a:fld>
            <a:endParaRPr lang="en-US"/>
          </a:p>
        </p:txBody>
      </p:sp>
    </p:spTree>
    <p:extLst>
      <p:ext uri="{BB962C8B-B14F-4D97-AF65-F5344CB8AC3E}">
        <p14:creationId xmlns:p14="http://schemas.microsoft.com/office/powerpoint/2010/main" val="2689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Ride Volume Overtime</a:t>
            </a:r>
            <a:endParaRPr dirty="0"/>
          </a:p>
          <a:p>
            <a:r>
              <a:rPr b="0" dirty="0"/>
              <a:t>No alt text provided</a:t>
            </a:r>
            <a:endParaRPr dirty="0"/>
          </a:p>
          <a:p>
            <a:endParaRPr dirty="0"/>
          </a:p>
          <a:p>
            <a:r>
              <a:rPr b="1" dirty="0"/>
              <a:t>Bokking Status Breakdown</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Total Bookings</a:t>
            </a:r>
            <a:endParaRPr dirty="0"/>
          </a:p>
          <a:p>
            <a:r>
              <a:rPr b="0" dirty="0"/>
              <a:t>No alt text provided</a:t>
            </a:r>
            <a:endParaRPr dirty="0"/>
          </a:p>
          <a:p>
            <a:endParaRPr dirty="0"/>
          </a:p>
          <a:p>
            <a:r>
              <a:rPr b="1" dirty="0"/>
              <a:t>Total Bookings Value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Date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Revenue By Payment Method</a:t>
            </a:r>
            <a:endParaRPr dirty="0"/>
          </a:p>
          <a:p>
            <a:r>
              <a:rPr b="0" dirty="0"/>
              <a:t>No alt text provided</a:t>
            </a:r>
            <a:endParaRPr dirty="0"/>
          </a:p>
          <a:p>
            <a:endParaRPr dirty="0"/>
          </a:p>
          <a:p>
            <a:r>
              <a:rPr b="1" dirty="0"/>
              <a:t>Revenue By Payment Method</a:t>
            </a:r>
            <a:endParaRPr dirty="0"/>
          </a:p>
          <a:p>
            <a:r>
              <a:rPr b="0" dirty="0"/>
              <a:t>No alt text provided</a:t>
            </a:r>
            <a:endParaRPr dirty="0"/>
          </a:p>
          <a:p>
            <a:endParaRPr dirty="0"/>
          </a:p>
          <a:p>
            <a:r>
              <a:rPr b="1" dirty="0"/>
              <a:t>Top 5 Customers</a:t>
            </a:r>
            <a:endParaRPr dirty="0"/>
          </a:p>
          <a:p>
            <a:r>
              <a:rPr b="0" dirty="0"/>
              <a:t>No alt text provided</a:t>
            </a:r>
            <a:endParaRPr dirty="0"/>
          </a:p>
          <a:p>
            <a:endParaRPr dirty="0"/>
          </a:p>
          <a:p>
            <a:r>
              <a:rPr b="1" dirty="0"/>
              <a:t>Date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Cancelled Rides by Drivers</a:t>
            </a:r>
            <a:endParaRPr dirty="0"/>
          </a:p>
          <a:p>
            <a:r>
              <a:rPr b="0" dirty="0"/>
              <a:t>No alt text provided</a:t>
            </a:r>
            <a:endParaRPr dirty="0"/>
          </a:p>
          <a:p>
            <a:endParaRPr dirty="0"/>
          </a:p>
          <a:p>
            <a:r>
              <a:rPr b="1" dirty="0"/>
              <a:t>Cancelled Rides by Customers</a:t>
            </a:r>
            <a:endParaRPr dirty="0"/>
          </a:p>
          <a:p>
            <a:r>
              <a:rPr b="0" dirty="0"/>
              <a:t>No alt text provided</a:t>
            </a:r>
            <a:endParaRPr dirty="0"/>
          </a:p>
          <a:p>
            <a:endParaRPr dirty="0"/>
          </a:p>
          <a:p>
            <a:r>
              <a:rPr b="1" dirty="0"/>
              <a:t>Cancellation Rate</a:t>
            </a:r>
            <a:endParaRPr dirty="0"/>
          </a:p>
          <a:p>
            <a:r>
              <a:rPr b="0" dirty="0"/>
              <a:t>No alt text provided</a:t>
            </a:r>
            <a:endParaRPr dirty="0"/>
          </a:p>
          <a:p>
            <a:endParaRPr dirty="0"/>
          </a:p>
          <a:p>
            <a:r>
              <a:rPr b="1" dirty="0"/>
              <a:t>Cancelled Bookings</a:t>
            </a:r>
            <a:endParaRPr dirty="0"/>
          </a:p>
          <a:p>
            <a:r>
              <a:rPr b="0" dirty="0"/>
              <a:t>No alt text provided</a:t>
            </a:r>
            <a:endParaRPr dirty="0"/>
          </a:p>
          <a:p>
            <a:endParaRPr dirty="0"/>
          </a:p>
          <a:p>
            <a:r>
              <a:rPr b="1" dirty="0"/>
              <a:t>Success Bookings</a:t>
            </a:r>
            <a:endParaRPr dirty="0"/>
          </a:p>
          <a:p>
            <a:r>
              <a:rPr b="0" dirty="0"/>
              <a:t>No alt text provided</a:t>
            </a:r>
            <a:endParaRPr dirty="0"/>
          </a:p>
          <a:p>
            <a:endParaRPr dirty="0"/>
          </a:p>
          <a:p>
            <a:r>
              <a:rPr b="1" dirty="0"/>
              <a:t>Total Bookings</a:t>
            </a:r>
            <a:endParaRPr dirty="0"/>
          </a:p>
          <a:p>
            <a:r>
              <a:rPr b="0" dirty="0"/>
              <a:t>No alt text provided</a:t>
            </a:r>
            <a:endParaRPr dirty="0"/>
          </a:p>
          <a:p>
            <a:endParaRPr dirty="0"/>
          </a:p>
          <a:p>
            <a:r>
              <a:rPr b="1" dirty="0"/>
              <a:t>Date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Date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9/7/25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2d33b657-d2a1-4608-a3ba-32f786a82630?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2d33b657-d2a1-4608-a3ba-32f786a8263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2d33b657-d2a1-4608-a3ba-32f786a8263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2d33b657-d2a1-4608-a3ba-32f786a8263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2d33b657-d2a1-4608-a3ba-32f786a8263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2d33b657-d2a1-4608-a3ba-32f786a82630/?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OLA Data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9/6/2025 8:17:24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9/5/2025 6:56:18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actionButton ,Ride Volume Overtime ,Bokking Status Breakdown ,Date ,Total Bookings ,Total Bookings Valu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actionButton ,card ,card ,card ,card ,card ,card ,card ,card ,card ,card ,card ,card ,card ,card ,card ,card ,card ,card ,card ,card ,card ,card ,card ,card ,card ,card ,card ,card ,Dat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Vehicle Type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actionButton ,Revenue By Payment Method ,Revenue By Payment Method ,Top 5 Customers ,Dat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Revenue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actionButton ,Cancelled Rides by Drivers ,Cancelled Rides by Customers ,Cancellation Rate ,Cancelled Bookings ,Success Bookings ,Total Bookings ,Dat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Cancellation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actionButton ,actionButton ,textbox ,Date ,card ,card ,card ,card ,card ,card ,card ,textbox ,textbox ,card ,card ,card ,card ,card ,card ,card. Please refer to the notes on this slide for details">
            <a:hlinkClick r:id="rId3"/>
          </p:cNvPr>
          <p:cNvPicPr>
            <a:picLocks noChangeAspect="1"/>
          </p:cNvPicPr>
          <p:nvPr/>
        </p:nvPicPr>
        <p:blipFill>
          <a:blip r:embed="rId4"/>
          <a:stretch>
            <a:fillRect/>
          </a:stretch>
        </p:blipFill>
        <p:spPr>
          <a:xfrm>
            <a:off x="85725" y="78570"/>
            <a:ext cx="12020550" cy="6858000"/>
          </a:xfrm>
          <a:prstGeom prst="rect">
            <a:avLst/>
          </a:prstGeom>
          <a:noFill/>
        </p:spPr>
      </p:pic>
      <p:sp>
        <p:nvSpPr>
          <p:cNvPr id="4" name="Title" hidden="1"/>
          <p:cNvSpPr>
            <a:spLocks noGrp="1"/>
          </p:cNvSpPr>
          <p:nvPr>
            <p:ph type="title"/>
          </p:nvPr>
        </p:nvSpPr>
        <p:spPr/>
        <p:txBody>
          <a:bodyPr/>
          <a:lstStyle/>
          <a:p>
            <a:r>
              <a:t>Ratings</a:t>
            </a:r>
          </a:p>
        </p:txBody>
      </p:sp>
      <p:sp>
        <p:nvSpPr>
          <p:cNvPr id="2" name="TextBox 1">
            <a:extLst>
              <a:ext uri="{FF2B5EF4-FFF2-40B4-BE49-F238E27FC236}">
                <a16:creationId xmlns:a16="http://schemas.microsoft.com/office/drawing/2014/main" id="{804A79A3-CBD8-7AB8-8C05-EDF2233498A8}"/>
              </a:ext>
            </a:extLst>
          </p:cNvPr>
          <p:cNvSpPr txBox="1"/>
          <p:nvPr/>
        </p:nvSpPr>
        <p:spPr>
          <a:xfrm>
            <a:off x="3380508" y="1331405"/>
            <a:ext cx="1731818" cy="369332"/>
          </a:xfrm>
          <a:prstGeom prst="rect">
            <a:avLst/>
          </a:prstGeom>
          <a:noFill/>
        </p:spPr>
        <p:txBody>
          <a:bodyPr wrap="square" rtlCol="0">
            <a:spAutoFit/>
          </a:bodyPr>
          <a:lstStyle/>
          <a:p>
            <a:r>
              <a:rPr lang="en-US" dirty="0"/>
              <a:t>Driver rating</a:t>
            </a:r>
          </a:p>
        </p:txBody>
      </p:sp>
      <p:sp>
        <p:nvSpPr>
          <p:cNvPr id="5" name="TextBox 4">
            <a:extLst>
              <a:ext uri="{FF2B5EF4-FFF2-40B4-BE49-F238E27FC236}">
                <a16:creationId xmlns:a16="http://schemas.microsoft.com/office/drawing/2014/main" id="{259B69FF-447A-7ADF-7D5D-6366B009ABAD}"/>
              </a:ext>
            </a:extLst>
          </p:cNvPr>
          <p:cNvSpPr txBox="1"/>
          <p:nvPr/>
        </p:nvSpPr>
        <p:spPr>
          <a:xfrm>
            <a:off x="3505200" y="3692236"/>
            <a:ext cx="2078182" cy="369332"/>
          </a:xfrm>
          <a:prstGeom prst="rect">
            <a:avLst/>
          </a:prstGeom>
          <a:noFill/>
        </p:spPr>
        <p:txBody>
          <a:bodyPr wrap="square" rtlCol="0">
            <a:spAutoFit/>
          </a:bodyPr>
          <a:lstStyle/>
          <a:p>
            <a:r>
              <a:rPr lang="en-US" dirty="0"/>
              <a:t>Customer rating</a:t>
            </a:r>
          </a:p>
        </p:txBody>
      </p:sp>
      <p:sp>
        <p:nvSpPr>
          <p:cNvPr id="6" name="TextBox 5">
            <a:extLst>
              <a:ext uri="{FF2B5EF4-FFF2-40B4-BE49-F238E27FC236}">
                <a16:creationId xmlns:a16="http://schemas.microsoft.com/office/drawing/2014/main" id="{331B587E-6C98-65BC-3095-A3FABD7BC3AD}"/>
              </a:ext>
            </a:extLst>
          </p:cNvPr>
          <p:cNvSpPr txBox="1"/>
          <p:nvPr/>
        </p:nvSpPr>
        <p:spPr>
          <a:xfrm>
            <a:off x="9892144" y="6410098"/>
            <a:ext cx="2604655" cy="369332"/>
          </a:xfrm>
          <a:prstGeom prst="rect">
            <a:avLst/>
          </a:prstGeom>
          <a:noFill/>
        </p:spPr>
        <p:txBody>
          <a:bodyPr wrap="square" rtlCol="0">
            <a:spAutoFit/>
          </a:bodyPr>
          <a:lstStyle/>
          <a:p>
            <a:r>
              <a:rPr lang="en-US" dirty="0"/>
              <a:t>Badda Vishweshwar</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TotalTime>
  <Words>499</Words>
  <Application>Microsoft Macintosh PowerPoint</Application>
  <PresentationFormat>Widescreen</PresentationFormat>
  <Paragraphs>273</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Calibri</vt:lpstr>
      <vt:lpstr>Calibri Light</vt:lpstr>
      <vt:lpstr>Segoe UI</vt:lpstr>
      <vt:lpstr>Segoe UI Light</vt:lpstr>
      <vt:lpstr>Segoe UI Semibold</vt:lpstr>
      <vt:lpstr>Custom Design</vt:lpstr>
      <vt:lpstr>OLA Data Analysis</vt:lpstr>
      <vt:lpstr>Overview</vt:lpstr>
      <vt:lpstr>Vehicle Type</vt:lpstr>
      <vt:lpstr>Revenue</vt:lpstr>
      <vt:lpstr>Cancellation</vt:lpstr>
      <vt:lpstr>Ratings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Vishweshwar (BBA_2026)</cp:lastModifiedBy>
  <cp:revision>6</cp:revision>
  <dcterms:created xsi:type="dcterms:W3CDTF">2016-09-04T11:54:55Z</dcterms:created>
  <dcterms:modified xsi:type="dcterms:W3CDTF">2025-09-06T20:21:13Z</dcterms:modified>
</cp:coreProperties>
</file>