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Viga"/>
      <p:regular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DMSans-regular.fntdata"/><Relationship Id="rId10" Type="http://schemas.openxmlformats.org/officeDocument/2006/relationships/slide" Target="slides/slide4.xml"/><Relationship Id="rId32" Type="http://schemas.openxmlformats.org/officeDocument/2006/relationships/font" Target="fonts/Viga-regular.fntdata"/><Relationship Id="rId13" Type="http://schemas.openxmlformats.org/officeDocument/2006/relationships/slide" Target="slides/slide7.xml"/><Relationship Id="rId35" Type="http://schemas.openxmlformats.org/officeDocument/2006/relationships/font" Target="fonts/DMSans-italic.fntdata"/><Relationship Id="rId12" Type="http://schemas.openxmlformats.org/officeDocument/2006/relationships/slide" Target="slides/slide6.xml"/><Relationship Id="rId34" Type="http://schemas.openxmlformats.org/officeDocument/2006/relationships/font" Target="fonts/DM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DM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2bc3c129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2bc3c129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2bf6d1b34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2bf6d1b34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22c1f6bb3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22c1f6bb3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1e11c7e8282_2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3" name="Google Shape;1503;g1e11c7e8282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6bf9e59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6bf9e59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6bdca54fc3_0_26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6bdca54fc3_0_26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6bdca54fc3_0_26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6bdca54fc3_0_26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6bdca54fc3_0_26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6bdca54fc3_0_26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6bdca54fc3_0_27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6bdca54fc3_0_27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6bdca54fc3_0_26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6bdca54fc3_0_26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6bdca54fc3_0_26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6bdca54fc3_0_26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6bf9e599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8" name="Google Shape;2248;g6bf9e599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6bb4ddd66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bb4ddd66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2bf6d1b34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2bf6d1b34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6bdca54e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6bdca54e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bdca54fc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bdca54fc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3" name="Shape 153"/>
        <p:cNvGrpSpPr/>
        <p:nvPr/>
      </p:nvGrpSpPr>
      <p:grpSpPr>
        <a:xfrm>
          <a:off x="0" y="0"/>
          <a:ext cx="0" cy="0"/>
          <a:chOff x="0" y="0"/>
          <a:chExt cx="0" cy="0"/>
        </a:xfrm>
      </p:grpSpPr>
      <p:sp>
        <p:nvSpPr>
          <p:cNvPr id="154" name="Google Shape;154;p28"/>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4800"/>
              <a:buNone/>
              <a:defRPr sz="4800">
                <a:solidFill>
                  <a:srgbClr val="1F1C51"/>
                </a:solidFill>
              </a:defRPr>
            </a:lvl1pPr>
            <a:lvl2pPr lvl="1" rtl="0" algn="l">
              <a:lnSpc>
                <a:spcPct val="100000"/>
              </a:lnSpc>
              <a:spcBef>
                <a:spcPts val="0"/>
              </a:spcBef>
              <a:spcAft>
                <a:spcPts val="0"/>
              </a:spcAft>
              <a:buClr>
                <a:srgbClr val="1F1C51"/>
              </a:buClr>
              <a:buSzPts val="6000"/>
              <a:buNone/>
              <a:defRPr sz="6000">
                <a:solidFill>
                  <a:srgbClr val="1F1C51"/>
                </a:solidFill>
              </a:defRPr>
            </a:lvl2pPr>
            <a:lvl3pPr lvl="2" rtl="0" algn="l">
              <a:lnSpc>
                <a:spcPct val="100000"/>
              </a:lnSpc>
              <a:spcBef>
                <a:spcPts val="0"/>
              </a:spcBef>
              <a:spcAft>
                <a:spcPts val="0"/>
              </a:spcAft>
              <a:buClr>
                <a:srgbClr val="1F1C51"/>
              </a:buClr>
              <a:buSzPts val="6000"/>
              <a:buNone/>
              <a:defRPr sz="6000">
                <a:solidFill>
                  <a:srgbClr val="1F1C51"/>
                </a:solidFill>
              </a:defRPr>
            </a:lvl3pPr>
            <a:lvl4pPr lvl="3" rtl="0" algn="l">
              <a:lnSpc>
                <a:spcPct val="100000"/>
              </a:lnSpc>
              <a:spcBef>
                <a:spcPts val="0"/>
              </a:spcBef>
              <a:spcAft>
                <a:spcPts val="0"/>
              </a:spcAft>
              <a:buClr>
                <a:srgbClr val="1F1C51"/>
              </a:buClr>
              <a:buSzPts val="6000"/>
              <a:buNone/>
              <a:defRPr sz="6000">
                <a:solidFill>
                  <a:srgbClr val="1F1C51"/>
                </a:solidFill>
              </a:defRPr>
            </a:lvl4pPr>
            <a:lvl5pPr lvl="4" rtl="0" algn="l">
              <a:lnSpc>
                <a:spcPct val="100000"/>
              </a:lnSpc>
              <a:spcBef>
                <a:spcPts val="0"/>
              </a:spcBef>
              <a:spcAft>
                <a:spcPts val="0"/>
              </a:spcAft>
              <a:buClr>
                <a:srgbClr val="1F1C51"/>
              </a:buClr>
              <a:buSzPts val="6000"/>
              <a:buNone/>
              <a:defRPr sz="6000">
                <a:solidFill>
                  <a:srgbClr val="1F1C51"/>
                </a:solidFill>
              </a:defRPr>
            </a:lvl5pPr>
            <a:lvl6pPr lvl="5" rtl="0" algn="l">
              <a:lnSpc>
                <a:spcPct val="100000"/>
              </a:lnSpc>
              <a:spcBef>
                <a:spcPts val="0"/>
              </a:spcBef>
              <a:spcAft>
                <a:spcPts val="0"/>
              </a:spcAft>
              <a:buClr>
                <a:srgbClr val="1F1C51"/>
              </a:buClr>
              <a:buSzPts val="6000"/>
              <a:buNone/>
              <a:defRPr sz="6000">
                <a:solidFill>
                  <a:srgbClr val="1F1C51"/>
                </a:solidFill>
              </a:defRPr>
            </a:lvl6pPr>
            <a:lvl7pPr lvl="6" rtl="0" algn="l">
              <a:lnSpc>
                <a:spcPct val="100000"/>
              </a:lnSpc>
              <a:spcBef>
                <a:spcPts val="0"/>
              </a:spcBef>
              <a:spcAft>
                <a:spcPts val="0"/>
              </a:spcAft>
              <a:buClr>
                <a:srgbClr val="1F1C51"/>
              </a:buClr>
              <a:buSzPts val="6000"/>
              <a:buNone/>
              <a:defRPr sz="6000">
                <a:solidFill>
                  <a:srgbClr val="1F1C51"/>
                </a:solidFill>
              </a:defRPr>
            </a:lvl7pPr>
            <a:lvl8pPr lvl="7" rtl="0" algn="l">
              <a:lnSpc>
                <a:spcPct val="100000"/>
              </a:lnSpc>
              <a:spcBef>
                <a:spcPts val="0"/>
              </a:spcBef>
              <a:spcAft>
                <a:spcPts val="0"/>
              </a:spcAft>
              <a:buClr>
                <a:srgbClr val="1F1C51"/>
              </a:buClr>
              <a:buSzPts val="6000"/>
              <a:buNone/>
              <a:defRPr sz="6000">
                <a:solidFill>
                  <a:srgbClr val="1F1C51"/>
                </a:solidFill>
              </a:defRPr>
            </a:lvl8pPr>
            <a:lvl9pPr lvl="8" rtl="0" algn="l">
              <a:lnSpc>
                <a:spcPct val="100000"/>
              </a:lnSpc>
              <a:spcBef>
                <a:spcPts val="0"/>
              </a:spcBef>
              <a:spcAft>
                <a:spcPts val="0"/>
              </a:spcAft>
              <a:buClr>
                <a:srgbClr val="1F1C51"/>
              </a:buClr>
              <a:buSzPts val="6000"/>
              <a:buNone/>
              <a:defRPr sz="6000">
                <a:solidFill>
                  <a:srgbClr val="1F1C51"/>
                </a:solidFill>
              </a:defRPr>
            </a:lvl9pPr>
          </a:lstStyle>
          <a:p/>
        </p:txBody>
      </p:sp>
      <p:sp>
        <p:nvSpPr>
          <p:cNvPr id="155" name="Google Shape;155;p28"/>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156" name="Shape 156"/>
        <p:cNvGrpSpPr/>
        <p:nvPr/>
      </p:nvGrpSpPr>
      <p:grpSpPr>
        <a:xfrm>
          <a:off x="0" y="0"/>
          <a:ext cx="0" cy="0"/>
          <a:chOff x="0" y="0"/>
          <a:chExt cx="0" cy="0"/>
        </a:xfrm>
      </p:grpSpPr>
      <p:sp>
        <p:nvSpPr>
          <p:cNvPr id="157" name="Google Shape;157;p29"/>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58" name="Google Shape;158;p29"/>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59" name="Google Shape;159;p29"/>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60" name="Google Shape;160;p29"/>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61" name="Google Shape;161;p29"/>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62" name="Google Shape;162;p29"/>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63" name="Google Shape;163;p29"/>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64" name="Google Shape;164;p29"/>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65" name="Google Shape;165;p29"/>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66" name="Google Shape;166;p29"/>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167" name="Google Shape;167;p29"/>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168" name="Google Shape;168;p29"/>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169" name="Google Shape;169;p29"/>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170" name="Google Shape;170;p29"/>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171" name="Google Shape;171;p29"/>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172" name="Google Shape;172;p29"/>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173" name="Google Shape;173;p29"/>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174" name="Google Shape;174;p29"/>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77" name="Google Shape;177;p30"/>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
        <p:nvSpPr>
          <p:cNvPr id="178" name="Google Shape;178;p30"/>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9" name="Shape 179"/>
        <p:cNvGrpSpPr/>
        <p:nvPr/>
      </p:nvGrpSpPr>
      <p:grpSpPr>
        <a:xfrm>
          <a:off x="0" y="0"/>
          <a:ext cx="0" cy="0"/>
          <a:chOff x="0" y="0"/>
          <a:chExt cx="0" cy="0"/>
        </a:xfrm>
      </p:grpSpPr>
      <p:cxnSp>
        <p:nvCxnSpPr>
          <p:cNvPr id="180" name="Google Shape;180;p3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81" name="Google Shape;181;p3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2" name="Google Shape;182;p31"/>
          <p:cNvSpPr txBox="1"/>
          <p:nvPr>
            <p:ph idx="1" type="body"/>
          </p:nvPr>
        </p:nvSpPr>
        <p:spPr>
          <a:xfrm>
            <a:off x="626625" y="1404600"/>
            <a:ext cx="2785200" cy="3179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183" name="Shape 183"/>
        <p:cNvGrpSpPr/>
        <p:nvPr/>
      </p:nvGrpSpPr>
      <p:grpSpPr>
        <a:xfrm>
          <a:off x="0" y="0"/>
          <a:ext cx="0" cy="0"/>
          <a:chOff x="0" y="0"/>
          <a:chExt cx="0" cy="0"/>
        </a:xfrm>
      </p:grpSpPr>
      <p:cxnSp>
        <p:nvCxnSpPr>
          <p:cNvPr id="184" name="Google Shape;184;p32"/>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85" name="Google Shape;185;p3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6" name="Google Shape;186;p32"/>
          <p:cNvSpPr txBox="1"/>
          <p:nvPr>
            <p:ph idx="1" type="body"/>
          </p:nvPr>
        </p:nvSpPr>
        <p:spPr>
          <a:xfrm>
            <a:off x="5267775" y="2040625"/>
            <a:ext cx="2785200" cy="17895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187" name="Shape 187"/>
        <p:cNvGrpSpPr/>
        <p:nvPr/>
      </p:nvGrpSpPr>
      <p:grpSpPr>
        <a:xfrm>
          <a:off x="0" y="0"/>
          <a:ext cx="0" cy="0"/>
          <a:chOff x="0" y="0"/>
          <a:chExt cx="0" cy="0"/>
        </a:xfrm>
      </p:grpSpPr>
      <p:cxnSp>
        <p:nvCxnSpPr>
          <p:cNvPr id="188" name="Google Shape;188;p3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189" name="Google Shape;189;p3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0" name="Google Shape;190;p33"/>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91" name="Google Shape;191;p33"/>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2" name="Google Shape;192;p33"/>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93" name="Google Shape;193;p33"/>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4" name="Google Shape;194;p33"/>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95" name="Google Shape;195;p33"/>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196" name="Shape 196"/>
        <p:cNvGrpSpPr/>
        <p:nvPr/>
      </p:nvGrpSpPr>
      <p:grpSpPr>
        <a:xfrm>
          <a:off x="0" y="0"/>
          <a:ext cx="0" cy="0"/>
          <a:chOff x="0" y="0"/>
          <a:chExt cx="0" cy="0"/>
        </a:xfrm>
      </p:grpSpPr>
      <p:cxnSp>
        <p:nvCxnSpPr>
          <p:cNvPr id="197" name="Google Shape;197;p3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98" name="Google Shape;198;p3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9" name="Google Shape;199;p34"/>
          <p:cNvSpPr txBox="1"/>
          <p:nvPr>
            <p:ph idx="1" type="body"/>
          </p:nvPr>
        </p:nvSpPr>
        <p:spPr>
          <a:xfrm>
            <a:off x="5316193" y="3450300"/>
            <a:ext cx="26286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00" name="Google Shape;200;p34"/>
          <p:cNvSpPr txBox="1"/>
          <p:nvPr>
            <p:ph idx="2" type="title"/>
          </p:nvPr>
        </p:nvSpPr>
        <p:spPr>
          <a:xfrm>
            <a:off x="5316193" y="2952450"/>
            <a:ext cx="26286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1" name="Google Shape;201;p34"/>
          <p:cNvSpPr txBox="1"/>
          <p:nvPr>
            <p:ph idx="3" type="body"/>
          </p:nvPr>
        </p:nvSpPr>
        <p:spPr>
          <a:xfrm>
            <a:off x="1199212" y="3450300"/>
            <a:ext cx="26286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02" name="Google Shape;202;p34"/>
          <p:cNvSpPr txBox="1"/>
          <p:nvPr>
            <p:ph idx="4" type="title"/>
          </p:nvPr>
        </p:nvSpPr>
        <p:spPr>
          <a:xfrm>
            <a:off x="1199212" y="2952450"/>
            <a:ext cx="26286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203" name="Shape 203"/>
        <p:cNvGrpSpPr/>
        <p:nvPr/>
      </p:nvGrpSpPr>
      <p:grpSpPr>
        <a:xfrm>
          <a:off x="0" y="0"/>
          <a:ext cx="0" cy="0"/>
          <a:chOff x="0" y="0"/>
          <a:chExt cx="0" cy="0"/>
        </a:xfrm>
      </p:grpSpPr>
      <p:cxnSp>
        <p:nvCxnSpPr>
          <p:cNvPr id="204" name="Google Shape;204;p3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05" name="Google Shape;205;p3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06" name="Google Shape;206;p35"/>
          <p:cNvSpPr txBox="1"/>
          <p:nvPr>
            <p:ph idx="1" type="body"/>
          </p:nvPr>
        </p:nvSpPr>
        <p:spPr>
          <a:xfrm>
            <a:off x="5953575" y="3447525"/>
            <a:ext cx="2430300" cy="1149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207" name="Google Shape;207;p35"/>
          <p:cNvSpPr txBox="1"/>
          <p:nvPr>
            <p:ph idx="2" type="title"/>
          </p:nvPr>
        </p:nvSpPr>
        <p:spPr>
          <a:xfrm>
            <a:off x="5953575" y="2949674"/>
            <a:ext cx="2430300" cy="539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208" name="Shape 208"/>
        <p:cNvGrpSpPr/>
        <p:nvPr/>
      </p:nvGrpSpPr>
      <p:grpSpPr>
        <a:xfrm>
          <a:off x="0" y="0"/>
          <a:ext cx="0" cy="0"/>
          <a:chOff x="0" y="0"/>
          <a:chExt cx="0" cy="0"/>
        </a:xfrm>
      </p:grpSpPr>
      <p:cxnSp>
        <p:nvCxnSpPr>
          <p:cNvPr id="209" name="Google Shape;209;p3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10" name="Google Shape;210;p3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11" name="Google Shape;211;p36"/>
          <p:cNvSpPr txBox="1"/>
          <p:nvPr>
            <p:ph idx="1" type="body"/>
          </p:nvPr>
        </p:nvSpPr>
        <p:spPr>
          <a:xfrm>
            <a:off x="4933300" y="1879975"/>
            <a:ext cx="2510400" cy="7878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212" name="Google Shape;212;p36"/>
          <p:cNvSpPr txBox="1"/>
          <p:nvPr>
            <p:ph idx="2" type="title"/>
          </p:nvPr>
        </p:nvSpPr>
        <p:spPr>
          <a:xfrm>
            <a:off x="4933300" y="1508575"/>
            <a:ext cx="2510400" cy="41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213" name="Google Shape;213;p36"/>
          <p:cNvSpPr txBox="1"/>
          <p:nvPr>
            <p:ph idx="3" type="body"/>
          </p:nvPr>
        </p:nvSpPr>
        <p:spPr>
          <a:xfrm>
            <a:off x="4933300" y="3595175"/>
            <a:ext cx="2510400" cy="7878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214" name="Google Shape;214;p36"/>
          <p:cNvSpPr txBox="1"/>
          <p:nvPr>
            <p:ph idx="4" type="title"/>
          </p:nvPr>
        </p:nvSpPr>
        <p:spPr>
          <a:xfrm>
            <a:off x="4933300" y="3223775"/>
            <a:ext cx="2510400" cy="41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4288151" y="1458975"/>
            <a:ext cx="3967500" cy="16719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17" name="Google Shape;217;p37"/>
          <p:cNvSpPr txBox="1"/>
          <p:nvPr>
            <p:ph idx="1" type="subTitle"/>
          </p:nvPr>
        </p:nvSpPr>
        <p:spPr>
          <a:xfrm>
            <a:off x="5277851" y="3087550"/>
            <a:ext cx="2977800" cy="792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218" name="Google Shape;218;p37"/>
          <p:cNvSpPr txBox="1"/>
          <p:nvPr>
            <p:ph idx="2" type="title"/>
          </p:nvPr>
        </p:nvSpPr>
        <p:spPr>
          <a:xfrm>
            <a:off x="5597951" y="792425"/>
            <a:ext cx="2657700" cy="792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9" name="Shape 219"/>
        <p:cNvGrpSpPr/>
        <p:nvPr/>
      </p:nvGrpSpPr>
      <p:grpSpPr>
        <a:xfrm>
          <a:off x="0" y="0"/>
          <a:ext cx="0" cy="0"/>
          <a:chOff x="0" y="0"/>
          <a:chExt cx="0" cy="0"/>
        </a:xfrm>
      </p:grpSpPr>
      <p:cxnSp>
        <p:nvCxnSpPr>
          <p:cNvPr id="220" name="Google Shape;220;p3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21" name="Google Shape;221;p3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222" name="Shape 222"/>
        <p:cNvGrpSpPr/>
        <p:nvPr/>
      </p:nvGrpSpPr>
      <p:grpSpPr>
        <a:xfrm>
          <a:off x="0" y="0"/>
          <a:ext cx="0" cy="0"/>
          <a:chOff x="0" y="0"/>
          <a:chExt cx="0" cy="0"/>
        </a:xfrm>
      </p:grpSpPr>
      <p:cxnSp>
        <p:nvCxnSpPr>
          <p:cNvPr id="223" name="Google Shape;223;p39"/>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224" name="Google Shape;224;p3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225" name="Shape 225"/>
        <p:cNvGrpSpPr/>
        <p:nvPr/>
      </p:nvGrpSpPr>
      <p:grpSpPr>
        <a:xfrm>
          <a:off x="0" y="0"/>
          <a:ext cx="0" cy="0"/>
          <a:chOff x="0" y="0"/>
          <a:chExt cx="0" cy="0"/>
        </a:xfrm>
      </p:grpSpPr>
      <p:cxnSp>
        <p:nvCxnSpPr>
          <p:cNvPr id="226" name="Google Shape;226;p40"/>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27" name="Google Shape;227;p4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28" name="Google Shape;228;p40"/>
          <p:cNvSpPr txBox="1"/>
          <p:nvPr>
            <p:ph idx="1" type="body"/>
          </p:nvPr>
        </p:nvSpPr>
        <p:spPr>
          <a:xfrm>
            <a:off x="1010100"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29" name="Google Shape;229;p40"/>
          <p:cNvSpPr txBox="1"/>
          <p:nvPr>
            <p:ph idx="2" type="title"/>
          </p:nvPr>
        </p:nvSpPr>
        <p:spPr>
          <a:xfrm>
            <a:off x="1010088"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0" name="Google Shape;230;p40"/>
          <p:cNvSpPr txBox="1"/>
          <p:nvPr>
            <p:ph idx="3" type="body"/>
          </p:nvPr>
        </p:nvSpPr>
        <p:spPr>
          <a:xfrm>
            <a:off x="2891901"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31" name="Google Shape;231;p40"/>
          <p:cNvSpPr txBox="1"/>
          <p:nvPr>
            <p:ph idx="4" type="title"/>
          </p:nvPr>
        </p:nvSpPr>
        <p:spPr>
          <a:xfrm>
            <a:off x="2891894"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2" name="Google Shape;232;p40"/>
          <p:cNvSpPr txBox="1"/>
          <p:nvPr>
            <p:ph idx="5" type="body"/>
          </p:nvPr>
        </p:nvSpPr>
        <p:spPr>
          <a:xfrm>
            <a:off x="4773703"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33" name="Google Shape;233;p40"/>
          <p:cNvSpPr txBox="1"/>
          <p:nvPr>
            <p:ph idx="6" type="title"/>
          </p:nvPr>
        </p:nvSpPr>
        <p:spPr>
          <a:xfrm>
            <a:off x="4773701"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4" name="Google Shape;234;p40"/>
          <p:cNvSpPr txBox="1"/>
          <p:nvPr>
            <p:ph idx="7" type="body"/>
          </p:nvPr>
        </p:nvSpPr>
        <p:spPr>
          <a:xfrm>
            <a:off x="6655504"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35" name="Google Shape;235;p40"/>
          <p:cNvSpPr txBox="1"/>
          <p:nvPr>
            <p:ph idx="8" type="title"/>
          </p:nvPr>
        </p:nvSpPr>
        <p:spPr>
          <a:xfrm>
            <a:off x="6655507"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6" name="Shape 236"/>
        <p:cNvGrpSpPr/>
        <p:nvPr/>
      </p:nvGrpSpPr>
      <p:grpSpPr>
        <a:xfrm>
          <a:off x="0" y="0"/>
          <a:ext cx="0" cy="0"/>
          <a:chOff x="0" y="0"/>
          <a:chExt cx="0" cy="0"/>
        </a:xfrm>
      </p:grpSpPr>
      <p:sp>
        <p:nvSpPr>
          <p:cNvPr id="237" name="Google Shape;237;p41"/>
          <p:cNvSpPr txBox="1"/>
          <p:nvPr>
            <p:ph idx="1" type="body"/>
          </p:nvPr>
        </p:nvSpPr>
        <p:spPr>
          <a:xfrm>
            <a:off x="626625" y="877875"/>
            <a:ext cx="7322400" cy="32622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Char char="●"/>
              <a:defRPr sz="1200"/>
            </a:lvl1pPr>
            <a:lvl2pPr indent="-304800" lvl="1" marL="914400" rtl="0" algn="l">
              <a:lnSpc>
                <a:spcPct val="100000"/>
              </a:lnSpc>
              <a:spcBef>
                <a:spcPts val="1600"/>
              </a:spcBef>
              <a:spcAft>
                <a:spcPts val="0"/>
              </a:spcAft>
              <a:buSzPts val="1200"/>
              <a:buChar char="○"/>
              <a:defRPr sz="1200"/>
            </a:lvl2pPr>
            <a:lvl3pPr indent="-304800" lvl="2" marL="1371600" rtl="0" algn="l">
              <a:lnSpc>
                <a:spcPct val="100000"/>
              </a:lnSpc>
              <a:spcBef>
                <a:spcPts val="1600"/>
              </a:spcBef>
              <a:spcAft>
                <a:spcPts val="0"/>
              </a:spcAft>
              <a:buSzPts val="1200"/>
              <a:buChar char="■"/>
              <a:defRPr sz="1200"/>
            </a:lvl3pPr>
            <a:lvl4pPr indent="-304800" lvl="3" marL="1828800" rtl="0" algn="l">
              <a:lnSpc>
                <a:spcPct val="100000"/>
              </a:lnSpc>
              <a:spcBef>
                <a:spcPts val="1600"/>
              </a:spcBef>
              <a:spcAft>
                <a:spcPts val="0"/>
              </a:spcAft>
              <a:buSzPts val="1200"/>
              <a:buChar char="●"/>
              <a:defRPr sz="1200"/>
            </a:lvl4pPr>
            <a:lvl5pPr indent="-304800" lvl="4" marL="2286000" rtl="0" algn="l">
              <a:lnSpc>
                <a:spcPct val="100000"/>
              </a:lnSpc>
              <a:spcBef>
                <a:spcPts val="1600"/>
              </a:spcBef>
              <a:spcAft>
                <a:spcPts val="0"/>
              </a:spcAft>
              <a:buSzPts val="1200"/>
              <a:buChar char="○"/>
              <a:defRPr sz="1200"/>
            </a:lvl5pPr>
            <a:lvl6pPr indent="-304800" lvl="5" marL="2743200" rtl="0" algn="l">
              <a:lnSpc>
                <a:spcPct val="100000"/>
              </a:lnSpc>
              <a:spcBef>
                <a:spcPts val="1600"/>
              </a:spcBef>
              <a:spcAft>
                <a:spcPts val="0"/>
              </a:spcAft>
              <a:buSzPts val="1200"/>
              <a:buChar char="■"/>
              <a:defRPr sz="1200"/>
            </a:lvl6pPr>
            <a:lvl7pPr indent="-304800" lvl="6" marL="3200400" rtl="0" algn="l">
              <a:lnSpc>
                <a:spcPct val="100000"/>
              </a:lnSpc>
              <a:spcBef>
                <a:spcPts val="1600"/>
              </a:spcBef>
              <a:spcAft>
                <a:spcPts val="0"/>
              </a:spcAft>
              <a:buSzPts val="1200"/>
              <a:buChar char="●"/>
              <a:defRPr sz="1200"/>
            </a:lvl7pPr>
            <a:lvl8pPr indent="-304800" lvl="7" marL="3657600" rtl="0" algn="l">
              <a:lnSpc>
                <a:spcPct val="100000"/>
              </a:lnSpc>
              <a:spcBef>
                <a:spcPts val="1600"/>
              </a:spcBef>
              <a:spcAft>
                <a:spcPts val="0"/>
              </a:spcAft>
              <a:buSzPts val="1200"/>
              <a:buChar char="○"/>
              <a:defRPr sz="1200"/>
            </a:lvl8pPr>
            <a:lvl9pPr indent="-304800" lvl="8" marL="4114800" rtl="0" algn="l">
              <a:lnSpc>
                <a:spcPct val="100000"/>
              </a:lnSpc>
              <a:spcBef>
                <a:spcPts val="1600"/>
              </a:spcBef>
              <a:spcAft>
                <a:spcPts val="1600"/>
              </a:spcAft>
              <a:buSzPts val="1200"/>
              <a:buChar char="■"/>
              <a:defRPr sz="1200"/>
            </a:lvl9pPr>
          </a:lstStyle>
          <a:p/>
        </p:txBody>
      </p:sp>
      <p:cxnSp>
        <p:nvCxnSpPr>
          <p:cNvPr id="238" name="Google Shape;238;p4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39" name="Google Shape;239;p4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240" name="Shape 240"/>
        <p:cNvGrpSpPr/>
        <p:nvPr/>
      </p:nvGrpSpPr>
      <p:grpSpPr>
        <a:xfrm>
          <a:off x="0" y="0"/>
          <a:ext cx="0" cy="0"/>
          <a:chOff x="0" y="0"/>
          <a:chExt cx="0" cy="0"/>
        </a:xfrm>
      </p:grpSpPr>
      <p:sp>
        <p:nvSpPr>
          <p:cNvPr id="241" name="Google Shape;241;p42"/>
          <p:cNvSpPr txBox="1"/>
          <p:nvPr>
            <p:ph type="title"/>
          </p:nvPr>
        </p:nvSpPr>
        <p:spPr>
          <a:xfrm>
            <a:off x="2588250" y="1458975"/>
            <a:ext cx="3967500" cy="167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242" name="Google Shape;242;p42"/>
          <p:cNvSpPr txBox="1"/>
          <p:nvPr>
            <p:ph idx="1" type="subTitle"/>
          </p:nvPr>
        </p:nvSpPr>
        <p:spPr>
          <a:xfrm>
            <a:off x="3083100" y="3087550"/>
            <a:ext cx="29778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243" name="Google Shape;243;p42"/>
          <p:cNvSpPr txBox="1"/>
          <p:nvPr>
            <p:ph idx="2" type="title"/>
          </p:nvPr>
        </p:nvSpPr>
        <p:spPr>
          <a:xfrm>
            <a:off x="3243150" y="792425"/>
            <a:ext cx="2657700" cy="79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4979375" y="2028425"/>
            <a:ext cx="3572400" cy="539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46" name="Google Shape;246;p43"/>
          <p:cNvSpPr txBox="1"/>
          <p:nvPr>
            <p:ph idx="1" type="body"/>
          </p:nvPr>
        </p:nvSpPr>
        <p:spPr>
          <a:xfrm>
            <a:off x="4979375" y="2568125"/>
            <a:ext cx="2785200" cy="2145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247" name="Shape 247"/>
        <p:cNvGrpSpPr/>
        <p:nvPr/>
      </p:nvGrpSpPr>
      <p:grpSpPr>
        <a:xfrm>
          <a:off x="0" y="0"/>
          <a:ext cx="0" cy="0"/>
          <a:chOff x="0" y="0"/>
          <a:chExt cx="0" cy="0"/>
        </a:xfrm>
      </p:grpSpPr>
      <p:cxnSp>
        <p:nvCxnSpPr>
          <p:cNvPr id="248" name="Google Shape;248;p44"/>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249" name="Google Shape;249;p4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50" name="Google Shape;250;p44"/>
          <p:cNvSpPr txBox="1"/>
          <p:nvPr>
            <p:ph idx="1" type="body"/>
          </p:nvPr>
        </p:nvSpPr>
        <p:spPr>
          <a:xfrm>
            <a:off x="3465005"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51" name="Google Shape;251;p44"/>
          <p:cNvSpPr txBox="1"/>
          <p:nvPr>
            <p:ph idx="2" type="title"/>
          </p:nvPr>
        </p:nvSpPr>
        <p:spPr>
          <a:xfrm>
            <a:off x="3464998"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2" name="Google Shape;252;p44"/>
          <p:cNvSpPr txBox="1"/>
          <p:nvPr>
            <p:ph idx="3" type="body"/>
          </p:nvPr>
        </p:nvSpPr>
        <p:spPr>
          <a:xfrm>
            <a:off x="835225"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53" name="Google Shape;253;p44"/>
          <p:cNvSpPr txBox="1"/>
          <p:nvPr>
            <p:ph idx="4" type="title"/>
          </p:nvPr>
        </p:nvSpPr>
        <p:spPr>
          <a:xfrm>
            <a:off x="835213"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4" name="Google Shape;254;p44"/>
          <p:cNvSpPr txBox="1"/>
          <p:nvPr>
            <p:ph idx="5" type="body"/>
          </p:nvPr>
        </p:nvSpPr>
        <p:spPr>
          <a:xfrm>
            <a:off x="6094780"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55" name="Google Shape;255;p44"/>
          <p:cNvSpPr txBox="1"/>
          <p:nvPr>
            <p:ph idx="6" type="title"/>
          </p:nvPr>
        </p:nvSpPr>
        <p:spPr>
          <a:xfrm>
            <a:off x="6094778"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6" name="Google Shape;256;p44"/>
          <p:cNvSpPr txBox="1"/>
          <p:nvPr>
            <p:ph idx="7" type="body"/>
          </p:nvPr>
        </p:nvSpPr>
        <p:spPr>
          <a:xfrm>
            <a:off x="3465005"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57" name="Google Shape;257;p44"/>
          <p:cNvSpPr txBox="1"/>
          <p:nvPr>
            <p:ph idx="8" type="title"/>
          </p:nvPr>
        </p:nvSpPr>
        <p:spPr>
          <a:xfrm>
            <a:off x="3464998"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8" name="Google Shape;258;p44"/>
          <p:cNvSpPr txBox="1"/>
          <p:nvPr>
            <p:ph idx="9" type="body"/>
          </p:nvPr>
        </p:nvSpPr>
        <p:spPr>
          <a:xfrm>
            <a:off x="835225"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59" name="Google Shape;259;p44"/>
          <p:cNvSpPr txBox="1"/>
          <p:nvPr>
            <p:ph idx="13" type="title"/>
          </p:nvPr>
        </p:nvSpPr>
        <p:spPr>
          <a:xfrm>
            <a:off x="835213"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0" name="Google Shape;260;p44"/>
          <p:cNvSpPr txBox="1"/>
          <p:nvPr>
            <p:ph idx="14" type="body"/>
          </p:nvPr>
        </p:nvSpPr>
        <p:spPr>
          <a:xfrm>
            <a:off x="6094780"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61" name="Google Shape;261;p44"/>
          <p:cNvSpPr txBox="1"/>
          <p:nvPr>
            <p:ph idx="15" type="title"/>
          </p:nvPr>
        </p:nvSpPr>
        <p:spPr>
          <a:xfrm>
            <a:off x="6094778"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2" name="Shape 262"/>
        <p:cNvGrpSpPr/>
        <p:nvPr/>
      </p:nvGrpSpPr>
      <p:grpSpPr>
        <a:xfrm>
          <a:off x="0" y="0"/>
          <a:ext cx="0" cy="0"/>
          <a:chOff x="0" y="0"/>
          <a:chExt cx="0" cy="0"/>
        </a:xfrm>
      </p:grpSpPr>
      <p:sp>
        <p:nvSpPr>
          <p:cNvPr id="263" name="Google Shape;263;p45"/>
          <p:cNvSpPr txBox="1"/>
          <p:nvPr>
            <p:ph type="title"/>
          </p:nvPr>
        </p:nvSpPr>
        <p:spPr>
          <a:xfrm>
            <a:off x="5554975" y="526350"/>
            <a:ext cx="27306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3600"/>
              <a:buNone/>
              <a:defRPr sz="3600">
                <a:solidFill>
                  <a:schemeClr val="accent2"/>
                </a:solidFill>
              </a:defRPr>
            </a:lvl1pPr>
            <a:lvl2pPr lvl="1" rtl="0" algn="l">
              <a:lnSpc>
                <a:spcPct val="100000"/>
              </a:lnSpc>
              <a:spcBef>
                <a:spcPts val="0"/>
              </a:spcBef>
              <a:spcAft>
                <a:spcPts val="0"/>
              </a:spcAft>
              <a:buClr>
                <a:schemeClr val="accent2"/>
              </a:buClr>
              <a:buSzPts val="4800"/>
              <a:buNone/>
              <a:defRPr sz="4800">
                <a:solidFill>
                  <a:schemeClr val="accent2"/>
                </a:solidFill>
              </a:defRPr>
            </a:lvl2pPr>
            <a:lvl3pPr lvl="2" rtl="0" algn="l">
              <a:lnSpc>
                <a:spcPct val="100000"/>
              </a:lnSpc>
              <a:spcBef>
                <a:spcPts val="0"/>
              </a:spcBef>
              <a:spcAft>
                <a:spcPts val="0"/>
              </a:spcAft>
              <a:buClr>
                <a:schemeClr val="accent2"/>
              </a:buClr>
              <a:buSzPts val="4800"/>
              <a:buNone/>
              <a:defRPr sz="4800">
                <a:solidFill>
                  <a:schemeClr val="accent2"/>
                </a:solidFill>
              </a:defRPr>
            </a:lvl3pPr>
            <a:lvl4pPr lvl="3" rtl="0" algn="l">
              <a:lnSpc>
                <a:spcPct val="100000"/>
              </a:lnSpc>
              <a:spcBef>
                <a:spcPts val="0"/>
              </a:spcBef>
              <a:spcAft>
                <a:spcPts val="0"/>
              </a:spcAft>
              <a:buClr>
                <a:schemeClr val="accent2"/>
              </a:buClr>
              <a:buSzPts val="4800"/>
              <a:buNone/>
              <a:defRPr sz="4800">
                <a:solidFill>
                  <a:schemeClr val="accent2"/>
                </a:solidFill>
              </a:defRPr>
            </a:lvl4pPr>
            <a:lvl5pPr lvl="4" rtl="0" algn="l">
              <a:lnSpc>
                <a:spcPct val="100000"/>
              </a:lnSpc>
              <a:spcBef>
                <a:spcPts val="0"/>
              </a:spcBef>
              <a:spcAft>
                <a:spcPts val="0"/>
              </a:spcAft>
              <a:buClr>
                <a:schemeClr val="accent2"/>
              </a:buClr>
              <a:buSzPts val="4800"/>
              <a:buNone/>
              <a:defRPr sz="4800">
                <a:solidFill>
                  <a:schemeClr val="accent2"/>
                </a:solidFill>
              </a:defRPr>
            </a:lvl5pPr>
            <a:lvl6pPr lvl="5" rtl="0" algn="l">
              <a:lnSpc>
                <a:spcPct val="100000"/>
              </a:lnSpc>
              <a:spcBef>
                <a:spcPts val="0"/>
              </a:spcBef>
              <a:spcAft>
                <a:spcPts val="0"/>
              </a:spcAft>
              <a:buClr>
                <a:schemeClr val="accent2"/>
              </a:buClr>
              <a:buSzPts val="4800"/>
              <a:buNone/>
              <a:defRPr sz="4800">
                <a:solidFill>
                  <a:schemeClr val="accent2"/>
                </a:solidFill>
              </a:defRPr>
            </a:lvl6pPr>
            <a:lvl7pPr lvl="6" rtl="0" algn="l">
              <a:lnSpc>
                <a:spcPct val="100000"/>
              </a:lnSpc>
              <a:spcBef>
                <a:spcPts val="0"/>
              </a:spcBef>
              <a:spcAft>
                <a:spcPts val="0"/>
              </a:spcAft>
              <a:buClr>
                <a:schemeClr val="accent2"/>
              </a:buClr>
              <a:buSzPts val="4800"/>
              <a:buNone/>
              <a:defRPr sz="4800">
                <a:solidFill>
                  <a:schemeClr val="accent2"/>
                </a:solidFill>
              </a:defRPr>
            </a:lvl7pPr>
            <a:lvl8pPr lvl="7" rtl="0" algn="l">
              <a:lnSpc>
                <a:spcPct val="100000"/>
              </a:lnSpc>
              <a:spcBef>
                <a:spcPts val="0"/>
              </a:spcBef>
              <a:spcAft>
                <a:spcPts val="0"/>
              </a:spcAft>
              <a:buClr>
                <a:schemeClr val="accent2"/>
              </a:buClr>
              <a:buSzPts val="4800"/>
              <a:buNone/>
              <a:defRPr sz="4800">
                <a:solidFill>
                  <a:schemeClr val="accent2"/>
                </a:solidFill>
              </a:defRPr>
            </a:lvl8pPr>
            <a:lvl9pPr lvl="8" rtl="0" algn="l">
              <a:lnSpc>
                <a:spcPct val="100000"/>
              </a:lnSpc>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4" name="Shape 264"/>
        <p:cNvGrpSpPr/>
        <p:nvPr/>
      </p:nvGrpSpPr>
      <p:grpSpPr>
        <a:xfrm>
          <a:off x="0" y="0"/>
          <a:ext cx="0" cy="0"/>
          <a:chOff x="0" y="0"/>
          <a:chExt cx="0" cy="0"/>
        </a:xfrm>
      </p:grpSpPr>
      <p:sp>
        <p:nvSpPr>
          <p:cNvPr id="265" name="Google Shape;265;p46"/>
          <p:cNvSpPr txBox="1"/>
          <p:nvPr>
            <p:ph idx="1" type="subTitle"/>
          </p:nvPr>
        </p:nvSpPr>
        <p:spPr>
          <a:xfrm>
            <a:off x="626625" y="1515050"/>
            <a:ext cx="1940700" cy="7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Viga"/>
              <a:buNone/>
              <a:defRPr sz="1400">
                <a:latin typeface="Viga"/>
                <a:ea typeface="Viga"/>
                <a:cs typeface="Viga"/>
                <a:sym typeface="Viga"/>
              </a:defRPr>
            </a:lvl1pPr>
            <a:lvl2pPr lvl="1" rtl="0" algn="ctr">
              <a:lnSpc>
                <a:spcPct val="100000"/>
              </a:lnSpc>
              <a:spcBef>
                <a:spcPts val="0"/>
              </a:spcBef>
              <a:spcAft>
                <a:spcPts val="0"/>
              </a:spcAft>
              <a:buSzPts val="1400"/>
              <a:buFont typeface="Viga"/>
              <a:buNone/>
              <a:defRPr>
                <a:latin typeface="Viga"/>
                <a:ea typeface="Viga"/>
                <a:cs typeface="Viga"/>
                <a:sym typeface="Viga"/>
              </a:defRPr>
            </a:lvl2pPr>
            <a:lvl3pPr lvl="2" rtl="0" algn="ctr">
              <a:lnSpc>
                <a:spcPct val="100000"/>
              </a:lnSpc>
              <a:spcBef>
                <a:spcPts val="0"/>
              </a:spcBef>
              <a:spcAft>
                <a:spcPts val="0"/>
              </a:spcAft>
              <a:buSzPts val="1400"/>
              <a:buFont typeface="Viga"/>
              <a:buNone/>
              <a:defRPr>
                <a:latin typeface="Viga"/>
                <a:ea typeface="Viga"/>
                <a:cs typeface="Viga"/>
                <a:sym typeface="Viga"/>
              </a:defRPr>
            </a:lvl3pPr>
            <a:lvl4pPr lvl="3" rtl="0" algn="ctr">
              <a:lnSpc>
                <a:spcPct val="100000"/>
              </a:lnSpc>
              <a:spcBef>
                <a:spcPts val="0"/>
              </a:spcBef>
              <a:spcAft>
                <a:spcPts val="0"/>
              </a:spcAft>
              <a:buSzPts val="1400"/>
              <a:buFont typeface="Viga"/>
              <a:buNone/>
              <a:defRPr>
                <a:latin typeface="Viga"/>
                <a:ea typeface="Viga"/>
                <a:cs typeface="Viga"/>
                <a:sym typeface="Viga"/>
              </a:defRPr>
            </a:lvl4pPr>
            <a:lvl5pPr lvl="4" rtl="0" algn="ctr">
              <a:lnSpc>
                <a:spcPct val="100000"/>
              </a:lnSpc>
              <a:spcBef>
                <a:spcPts val="0"/>
              </a:spcBef>
              <a:spcAft>
                <a:spcPts val="0"/>
              </a:spcAft>
              <a:buSzPts val="1400"/>
              <a:buFont typeface="Viga"/>
              <a:buNone/>
              <a:defRPr>
                <a:latin typeface="Viga"/>
                <a:ea typeface="Viga"/>
                <a:cs typeface="Viga"/>
                <a:sym typeface="Viga"/>
              </a:defRPr>
            </a:lvl5pPr>
            <a:lvl6pPr lvl="5" rtl="0" algn="ctr">
              <a:lnSpc>
                <a:spcPct val="100000"/>
              </a:lnSpc>
              <a:spcBef>
                <a:spcPts val="0"/>
              </a:spcBef>
              <a:spcAft>
                <a:spcPts val="0"/>
              </a:spcAft>
              <a:buSzPts val="1400"/>
              <a:buFont typeface="Viga"/>
              <a:buNone/>
              <a:defRPr>
                <a:latin typeface="Viga"/>
                <a:ea typeface="Viga"/>
                <a:cs typeface="Viga"/>
                <a:sym typeface="Viga"/>
              </a:defRPr>
            </a:lvl6pPr>
            <a:lvl7pPr lvl="6" rtl="0" algn="ctr">
              <a:lnSpc>
                <a:spcPct val="100000"/>
              </a:lnSpc>
              <a:spcBef>
                <a:spcPts val="0"/>
              </a:spcBef>
              <a:spcAft>
                <a:spcPts val="0"/>
              </a:spcAft>
              <a:buSzPts val="1400"/>
              <a:buFont typeface="Viga"/>
              <a:buNone/>
              <a:defRPr>
                <a:latin typeface="Viga"/>
                <a:ea typeface="Viga"/>
                <a:cs typeface="Viga"/>
                <a:sym typeface="Viga"/>
              </a:defRPr>
            </a:lvl7pPr>
            <a:lvl8pPr lvl="7" rtl="0" algn="ctr">
              <a:lnSpc>
                <a:spcPct val="100000"/>
              </a:lnSpc>
              <a:spcBef>
                <a:spcPts val="0"/>
              </a:spcBef>
              <a:spcAft>
                <a:spcPts val="0"/>
              </a:spcAft>
              <a:buSzPts val="1400"/>
              <a:buFont typeface="Viga"/>
              <a:buNone/>
              <a:defRPr>
                <a:latin typeface="Viga"/>
                <a:ea typeface="Viga"/>
                <a:cs typeface="Viga"/>
                <a:sym typeface="Viga"/>
              </a:defRPr>
            </a:lvl8pPr>
            <a:lvl9pPr lvl="8" rtl="0"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266" name="Google Shape;266;p46"/>
          <p:cNvSpPr txBox="1"/>
          <p:nvPr>
            <p:ph idx="2" type="body"/>
          </p:nvPr>
        </p:nvSpPr>
        <p:spPr>
          <a:xfrm>
            <a:off x="626625" y="2266850"/>
            <a:ext cx="2925900" cy="2391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cxnSp>
        <p:nvCxnSpPr>
          <p:cNvPr id="267" name="Google Shape;267;p4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68" name="Google Shape;268;p4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269" name="Shape 269"/>
        <p:cNvGrpSpPr/>
        <p:nvPr/>
      </p:nvGrpSpPr>
      <p:grpSpPr>
        <a:xfrm>
          <a:off x="0" y="0"/>
          <a:ext cx="0" cy="0"/>
          <a:chOff x="0" y="0"/>
          <a:chExt cx="0" cy="0"/>
        </a:xfrm>
      </p:grpSpPr>
      <p:cxnSp>
        <p:nvCxnSpPr>
          <p:cNvPr id="270" name="Google Shape;270;p4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271" name="Google Shape;271;p4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72" name="Google Shape;272;p47"/>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73" name="Google Shape;273;p47"/>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p47"/>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75" name="Google Shape;275;p47"/>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6" name="Google Shape;276;p47"/>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77" name="Google Shape;277;p47"/>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278" name="Shape 278"/>
        <p:cNvGrpSpPr/>
        <p:nvPr/>
      </p:nvGrpSpPr>
      <p:grpSpPr>
        <a:xfrm>
          <a:off x="0" y="0"/>
          <a:ext cx="0" cy="0"/>
          <a:chOff x="0" y="0"/>
          <a:chExt cx="0" cy="0"/>
        </a:xfrm>
      </p:grpSpPr>
      <p:sp>
        <p:nvSpPr>
          <p:cNvPr id="279" name="Google Shape;279;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7200"/>
              <a:buNone/>
              <a:defRPr sz="72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80" name="Google Shape;280;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281" name="Shape 281"/>
        <p:cNvGrpSpPr/>
        <p:nvPr/>
      </p:nvGrpSpPr>
      <p:grpSpPr>
        <a:xfrm>
          <a:off x="0" y="0"/>
          <a:ext cx="0" cy="0"/>
          <a:chOff x="0" y="0"/>
          <a:chExt cx="0" cy="0"/>
        </a:xfrm>
      </p:grpSpPr>
      <p:sp>
        <p:nvSpPr>
          <p:cNvPr id="282" name="Google Shape;282;p49"/>
          <p:cNvSpPr txBox="1"/>
          <p:nvPr>
            <p:ph type="title"/>
          </p:nvPr>
        </p:nvSpPr>
        <p:spPr>
          <a:xfrm>
            <a:off x="671150" y="-101475"/>
            <a:ext cx="3967500" cy="1671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83" name="Google Shape;283;p49"/>
          <p:cNvSpPr txBox="1"/>
          <p:nvPr>
            <p:ph idx="1" type="subTitle"/>
          </p:nvPr>
        </p:nvSpPr>
        <p:spPr>
          <a:xfrm>
            <a:off x="671150" y="1450900"/>
            <a:ext cx="3742800" cy="155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600"/>
              <a:buNone/>
              <a:defRPr sz="1600">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
        <p:nvSpPr>
          <p:cNvPr id="284" name="Google Shape;284;p49"/>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CREDITS: This presentation template was created by </a:t>
            </a:r>
            <a:r>
              <a:rPr b="1" i="0" lang="en" sz="1100" u="none" cap="none" strike="noStrike">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b="0" i="0" lang="en" sz="1100" u="none" cap="none" strike="noStrike">
                <a:solidFill>
                  <a:schemeClr val="lt2"/>
                </a:solidFill>
                <a:latin typeface="DM Sans"/>
                <a:ea typeface="DM Sans"/>
                <a:cs typeface="DM Sans"/>
                <a:sym typeface="DM Sans"/>
              </a:rPr>
              <a:t>, including icons by </a:t>
            </a:r>
            <a:r>
              <a:rPr b="1" i="0" lang="en" sz="1100" u="none" cap="none" strike="noStrike">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b="0" i="0" lang="en" sz="1100" u="none" cap="none" strike="noStrike">
                <a:solidFill>
                  <a:schemeClr val="lt2"/>
                </a:solidFill>
                <a:latin typeface="DM Sans"/>
                <a:ea typeface="DM Sans"/>
                <a:cs typeface="DM Sans"/>
                <a:sym typeface="DM Sans"/>
              </a:rPr>
              <a:t>, infographics &amp; images by </a:t>
            </a:r>
            <a:r>
              <a:rPr b="1" i="0" lang="en" sz="1100" u="none" cap="none" strike="noStrike">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b="0" i="0" lang="en" sz="1100" u="none" cap="none" strike="noStrike">
                <a:solidFill>
                  <a:schemeClr val="lt2"/>
                </a:solidFill>
                <a:latin typeface="DM Sans"/>
                <a:ea typeface="DM Sans"/>
                <a:cs typeface="DM Sans"/>
                <a:sym typeface="DM Sans"/>
              </a:rPr>
              <a:t> and illustrations by </a:t>
            </a:r>
            <a:r>
              <a:rPr b="0" i="0" lang="en" sz="1100" u="none" cap="none" strike="noStrike">
                <a:solidFill>
                  <a:schemeClr val="hlink"/>
                </a:solidFill>
                <a:uFill>
                  <a:noFill/>
                </a:uFill>
                <a:latin typeface="DM Sans"/>
                <a:ea typeface="DM Sans"/>
                <a:cs typeface="DM Sans"/>
                <a:sym typeface="DM Sans"/>
                <a:hlinkClick r:id="rId5"/>
              </a:rPr>
              <a:t>Stories</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1" i="0" sz="1100" u="none" cap="none" strike="noStrike">
              <a:solidFill>
                <a:schemeClr val="lt2"/>
              </a:solidFill>
              <a:latin typeface="DM Sans"/>
              <a:ea typeface="DM Sans"/>
              <a:cs typeface="DM Sans"/>
              <a:sym typeface="DM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285" name="Shape 285"/>
        <p:cNvGrpSpPr/>
        <p:nvPr/>
      </p:nvGrpSpPr>
      <p:grpSpPr>
        <a:xfrm>
          <a:off x="0" y="0"/>
          <a:ext cx="0" cy="0"/>
          <a:chOff x="0" y="0"/>
          <a:chExt cx="0" cy="0"/>
        </a:xfrm>
      </p:grpSpPr>
      <p:sp>
        <p:nvSpPr>
          <p:cNvPr id="286" name="Google Shape;286;p50"/>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287" name="Google Shape;287;p50"/>
          <p:cNvSpPr txBox="1"/>
          <p:nvPr>
            <p:ph idx="2" type="body"/>
          </p:nvPr>
        </p:nvSpPr>
        <p:spPr>
          <a:xfrm>
            <a:off x="4807302" y="1335775"/>
            <a:ext cx="3614100" cy="3267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cxnSp>
        <p:nvCxnSpPr>
          <p:cNvPr id="288" name="Google Shape;288;p50"/>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289" name="Google Shape;289;p50"/>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290" name="Shape 290"/>
        <p:cNvGrpSpPr/>
        <p:nvPr/>
      </p:nvGrpSpPr>
      <p:grpSpPr>
        <a:xfrm>
          <a:off x="0" y="0"/>
          <a:ext cx="0" cy="0"/>
          <a:chOff x="0" y="0"/>
          <a:chExt cx="0" cy="0"/>
        </a:xfrm>
      </p:grpSpPr>
      <p:sp>
        <p:nvSpPr>
          <p:cNvPr id="291" name="Google Shape;291;p51"/>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cxnSp>
        <p:nvCxnSpPr>
          <p:cNvPr id="292" name="Google Shape;292;p51"/>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293" name="Google Shape;293;p51"/>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4" name="Shape 2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theme" Target="../theme/theme2.xml"/><Relationship Id="rId25" Type="http://schemas.openxmlformats.org/officeDocument/2006/relationships/slideLayout" Target="../slideLayouts/slideLayout50.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152" name="Google Shape;15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3"/>
          <p:cNvSpPr txBox="1"/>
          <p:nvPr>
            <p:ph type="ctrTitle"/>
          </p:nvPr>
        </p:nvSpPr>
        <p:spPr>
          <a:xfrm>
            <a:off x="4450000" y="1822200"/>
            <a:ext cx="4587300" cy="149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ENGLISH</a:t>
            </a:r>
            <a:endParaRPr>
              <a:solidFill>
                <a:schemeClr val="lt2"/>
              </a:solidFill>
            </a:endParaRPr>
          </a:p>
          <a:p>
            <a:pPr indent="0" lvl="0" marL="0" rtl="0" algn="l">
              <a:spcBef>
                <a:spcPts val="0"/>
              </a:spcBef>
              <a:spcAft>
                <a:spcPts val="0"/>
              </a:spcAft>
              <a:buNone/>
            </a:pPr>
            <a:r>
              <a:rPr lang="en">
                <a:solidFill>
                  <a:schemeClr val="lt2"/>
                </a:solidFill>
              </a:rPr>
              <a:t>PRESENTATION</a:t>
            </a:r>
            <a:endParaRPr>
              <a:solidFill>
                <a:schemeClr val="lt2"/>
              </a:solidFill>
            </a:endParaRPr>
          </a:p>
        </p:txBody>
      </p:sp>
      <p:sp>
        <p:nvSpPr>
          <p:cNvPr id="301" name="Google Shape;301;p53"/>
          <p:cNvSpPr txBox="1"/>
          <p:nvPr>
            <p:ph idx="1" type="subTitle"/>
          </p:nvPr>
        </p:nvSpPr>
        <p:spPr>
          <a:xfrm>
            <a:off x="7381625" y="414272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Battiato </a:t>
            </a:r>
            <a:endParaRPr>
              <a:solidFill>
                <a:schemeClr val="lt2"/>
              </a:solidFill>
            </a:endParaRPr>
          </a:p>
          <a:p>
            <a:pPr indent="0" lvl="0" marL="0" rtl="0" algn="l">
              <a:spcBef>
                <a:spcPts val="0"/>
              </a:spcBef>
              <a:spcAft>
                <a:spcPts val="0"/>
              </a:spcAft>
              <a:buNone/>
            </a:pPr>
            <a:r>
              <a:rPr lang="en">
                <a:solidFill>
                  <a:schemeClr val="lt2"/>
                </a:solidFill>
              </a:rPr>
              <a:t>Paolini </a:t>
            </a:r>
            <a:endParaRPr>
              <a:solidFill>
                <a:schemeClr val="lt2"/>
              </a:solidFill>
            </a:endParaRPr>
          </a:p>
        </p:txBody>
      </p:sp>
      <p:grpSp>
        <p:nvGrpSpPr>
          <p:cNvPr id="302" name="Google Shape;302;p53"/>
          <p:cNvGrpSpPr/>
          <p:nvPr/>
        </p:nvGrpSpPr>
        <p:grpSpPr>
          <a:xfrm>
            <a:off x="196269" y="-35131"/>
            <a:ext cx="4117010" cy="5284424"/>
            <a:chOff x="196269" y="-35131"/>
            <a:chExt cx="4117010" cy="5284424"/>
          </a:xfrm>
        </p:grpSpPr>
        <p:grpSp>
          <p:nvGrpSpPr>
            <p:cNvPr id="303" name="Google Shape;303;p53"/>
            <p:cNvGrpSpPr/>
            <p:nvPr/>
          </p:nvGrpSpPr>
          <p:grpSpPr>
            <a:xfrm>
              <a:off x="196269" y="-35131"/>
              <a:ext cx="4117010" cy="4393434"/>
              <a:chOff x="43869" y="-35131"/>
              <a:chExt cx="4117010" cy="4393434"/>
            </a:xfrm>
          </p:grpSpPr>
          <p:sp>
            <p:nvSpPr>
              <p:cNvPr id="304" name="Google Shape;304;p53"/>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53"/>
              <p:cNvGrpSpPr/>
              <p:nvPr/>
            </p:nvGrpSpPr>
            <p:grpSpPr>
              <a:xfrm>
                <a:off x="43869" y="-35131"/>
                <a:ext cx="4117010" cy="4393434"/>
                <a:chOff x="-6861500" y="-774675"/>
                <a:chExt cx="4221275" cy="4504700"/>
              </a:xfrm>
            </p:grpSpPr>
            <p:sp>
              <p:nvSpPr>
                <p:cNvPr id="306" name="Google Shape;306;p53"/>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3"/>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3"/>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3"/>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3"/>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3"/>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3"/>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3"/>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3"/>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3"/>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3"/>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3"/>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3"/>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3"/>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3"/>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3"/>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3"/>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3"/>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3"/>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3"/>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3"/>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3"/>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3"/>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3"/>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3"/>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3"/>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3"/>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3"/>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3"/>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3"/>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3"/>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3"/>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3"/>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3"/>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3"/>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3"/>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3"/>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3"/>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3"/>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3"/>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3"/>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3"/>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3"/>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3"/>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3"/>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3"/>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3"/>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3"/>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3"/>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3"/>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3"/>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3"/>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3"/>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3"/>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3"/>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3"/>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3"/>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3"/>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3"/>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3"/>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3"/>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3"/>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3"/>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3"/>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3"/>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3"/>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3"/>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3"/>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3"/>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3"/>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3"/>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3"/>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3"/>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3"/>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3"/>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3"/>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3"/>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3"/>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3"/>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3"/>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3"/>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3"/>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3"/>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3"/>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3"/>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3"/>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3"/>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3"/>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3"/>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53"/>
            <p:cNvGrpSpPr/>
            <p:nvPr/>
          </p:nvGrpSpPr>
          <p:grpSpPr>
            <a:xfrm rot="10800000">
              <a:off x="3474186" y="4232201"/>
              <a:ext cx="183381" cy="1017092"/>
              <a:chOff x="-5634475" y="-504725"/>
              <a:chExt cx="188025" cy="1042850"/>
            </a:xfrm>
          </p:grpSpPr>
          <p:sp>
            <p:nvSpPr>
              <p:cNvPr id="427" name="Google Shape;427;p53"/>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53"/>
            <p:cNvGrpSpPr/>
            <p:nvPr/>
          </p:nvGrpSpPr>
          <p:grpSpPr>
            <a:xfrm rot="10800000">
              <a:off x="2618037" y="4358300"/>
              <a:ext cx="72367" cy="518274"/>
              <a:chOff x="-4201325" y="-449025"/>
              <a:chExt cx="74200" cy="531400"/>
            </a:xfrm>
          </p:grpSpPr>
          <p:sp>
            <p:nvSpPr>
              <p:cNvPr id="430" name="Google Shape;430;p53"/>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6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DOES IT MEAN?</a:t>
            </a:r>
            <a:endParaRPr/>
          </a:p>
          <a:p>
            <a:pPr indent="0" lvl="0" marL="0" rtl="0" algn="l">
              <a:spcBef>
                <a:spcPts val="0"/>
              </a:spcBef>
              <a:spcAft>
                <a:spcPts val="0"/>
              </a:spcAft>
              <a:buNone/>
            </a:pPr>
            <a:r>
              <a:t/>
            </a:r>
            <a:endParaRPr/>
          </a:p>
        </p:txBody>
      </p:sp>
      <p:sp>
        <p:nvSpPr>
          <p:cNvPr id="1276" name="Google Shape;1276;p62"/>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Is a type of crime in which your private information is stolen and used for criminal activity.</a:t>
            </a:r>
            <a:endParaRPr/>
          </a:p>
        </p:txBody>
      </p:sp>
      <p:sp>
        <p:nvSpPr>
          <p:cNvPr id="1277" name="Google Shape;1277;p62"/>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2"/>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2"/>
                </a:solidFill>
                <a:latin typeface="Proxima Nova"/>
                <a:ea typeface="Proxima Nova"/>
                <a:cs typeface="Proxima Nova"/>
                <a:sym typeface="Proxima Nova"/>
              </a:rPr>
              <a:t>ATTACK</a:t>
            </a:r>
            <a:endParaRPr/>
          </a:p>
        </p:txBody>
      </p:sp>
      <p:grpSp>
        <p:nvGrpSpPr>
          <p:cNvPr id="1279" name="Google Shape;1279;p62"/>
          <p:cNvGrpSpPr/>
          <p:nvPr/>
        </p:nvGrpSpPr>
        <p:grpSpPr>
          <a:xfrm>
            <a:off x="4749388" y="610304"/>
            <a:ext cx="3694120" cy="4125705"/>
            <a:chOff x="4749388" y="610304"/>
            <a:chExt cx="3694120" cy="4125705"/>
          </a:xfrm>
        </p:grpSpPr>
        <p:grpSp>
          <p:nvGrpSpPr>
            <p:cNvPr id="1280" name="Google Shape;1280;p62"/>
            <p:cNvGrpSpPr/>
            <p:nvPr/>
          </p:nvGrpSpPr>
          <p:grpSpPr>
            <a:xfrm>
              <a:off x="4749388" y="610304"/>
              <a:ext cx="3414364" cy="4125705"/>
              <a:chOff x="4749388" y="610304"/>
              <a:chExt cx="3414364" cy="4125705"/>
            </a:xfrm>
          </p:grpSpPr>
          <p:sp>
            <p:nvSpPr>
              <p:cNvPr id="1281" name="Google Shape;1281;p62"/>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2"/>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2"/>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2"/>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2"/>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2"/>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2"/>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2"/>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2"/>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2"/>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2"/>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2"/>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2"/>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2"/>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2"/>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2"/>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2"/>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2"/>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2"/>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2"/>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2"/>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2"/>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2"/>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2"/>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2"/>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2"/>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2"/>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2"/>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2"/>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2"/>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2"/>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2"/>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2"/>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2"/>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2"/>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2"/>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2"/>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2"/>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2"/>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2"/>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2"/>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2"/>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2"/>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2"/>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2"/>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2"/>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2"/>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2"/>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2"/>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2"/>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2"/>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2"/>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2"/>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2"/>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2"/>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2"/>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2"/>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2"/>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2"/>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2"/>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2"/>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2"/>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2"/>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2"/>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2"/>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2"/>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2"/>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2"/>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2"/>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2"/>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2"/>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2"/>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2"/>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2"/>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2"/>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2"/>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2"/>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2"/>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2"/>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2"/>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2"/>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62"/>
            <p:cNvGrpSpPr/>
            <p:nvPr/>
          </p:nvGrpSpPr>
          <p:grpSpPr>
            <a:xfrm>
              <a:off x="4866130" y="1140950"/>
              <a:ext cx="3577378" cy="3177375"/>
              <a:chOff x="4866130" y="1140950"/>
              <a:chExt cx="3577378" cy="3177375"/>
            </a:xfrm>
          </p:grpSpPr>
          <p:grpSp>
            <p:nvGrpSpPr>
              <p:cNvPr id="1369" name="Google Shape;1369;p62"/>
              <p:cNvGrpSpPr/>
              <p:nvPr/>
            </p:nvGrpSpPr>
            <p:grpSpPr>
              <a:xfrm>
                <a:off x="7218455" y="3425403"/>
                <a:ext cx="627776" cy="773482"/>
                <a:chOff x="7218455" y="3425403"/>
                <a:chExt cx="627776" cy="773482"/>
              </a:xfrm>
            </p:grpSpPr>
            <p:sp>
              <p:nvSpPr>
                <p:cNvPr id="1370" name="Google Shape;1370;p62"/>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2"/>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2"/>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2"/>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2"/>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2"/>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2"/>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2"/>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2"/>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2"/>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2"/>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2"/>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2"/>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2"/>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2"/>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2"/>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2"/>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2"/>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2"/>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2"/>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2"/>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2"/>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2"/>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2"/>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2"/>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2"/>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2"/>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2"/>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2"/>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2"/>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0" name="Google Shape;1400;p62"/>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62"/>
              <p:cNvGrpSpPr/>
              <p:nvPr/>
            </p:nvGrpSpPr>
            <p:grpSpPr>
              <a:xfrm>
                <a:off x="7232021" y="2929018"/>
                <a:ext cx="1211486" cy="416719"/>
                <a:chOff x="7232021" y="2929018"/>
                <a:chExt cx="1211486" cy="416719"/>
              </a:xfrm>
            </p:grpSpPr>
            <p:sp>
              <p:nvSpPr>
                <p:cNvPr id="1402" name="Google Shape;1402;p62"/>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2"/>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2"/>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2"/>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2"/>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2"/>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2"/>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2"/>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2"/>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2"/>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2"/>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2"/>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2"/>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62"/>
              <p:cNvGrpSpPr/>
              <p:nvPr/>
            </p:nvGrpSpPr>
            <p:grpSpPr>
              <a:xfrm>
                <a:off x="4866130" y="1597718"/>
                <a:ext cx="618424" cy="1349710"/>
                <a:chOff x="4866130" y="1597718"/>
                <a:chExt cx="618424" cy="1349710"/>
              </a:xfrm>
            </p:grpSpPr>
            <p:sp>
              <p:nvSpPr>
                <p:cNvPr id="1416" name="Google Shape;1416;p62"/>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2"/>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2"/>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2"/>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2"/>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2"/>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2"/>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2"/>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2"/>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2"/>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2"/>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2"/>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62"/>
              <p:cNvGrpSpPr/>
              <p:nvPr/>
            </p:nvGrpSpPr>
            <p:grpSpPr>
              <a:xfrm>
                <a:off x="5312187" y="1140950"/>
                <a:ext cx="627501" cy="773285"/>
                <a:chOff x="5312187" y="1140950"/>
                <a:chExt cx="627501" cy="773285"/>
              </a:xfrm>
            </p:grpSpPr>
            <p:sp>
              <p:nvSpPr>
                <p:cNvPr id="1429" name="Google Shape;1429;p62"/>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2"/>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2"/>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2"/>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2"/>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2"/>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2"/>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2"/>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2"/>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2"/>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2"/>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2"/>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2"/>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2"/>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2"/>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2"/>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2"/>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2"/>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2"/>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2"/>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2"/>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2"/>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2"/>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2"/>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2"/>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2"/>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2"/>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2"/>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2"/>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2"/>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2"/>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2"/>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2"/>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62" name="Google Shape;1462;p62"/>
          <p:cNvSpPr txBox="1"/>
          <p:nvPr/>
        </p:nvSpPr>
        <p:spPr>
          <a:xfrm rot="1890842">
            <a:off x="4116935" y="4029053"/>
            <a:ext cx="2999957" cy="4003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Proxima Nova"/>
                <a:ea typeface="Proxima Nova"/>
                <a:cs typeface="Proxima Nova"/>
                <a:sym typeface="Proxima Nova"/>
              </a:rPr>
              <a:t>PREVENTION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6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IDENTITY THEFT CAUSES</a:t>
            </a:r>
            <a:endParaRPr/>
          </a:p>
          <a:p>
            <a:pPr indent="0" lvl="0" marL="0" rtl="0" algn="l">
              <a:spcBef>
                <a:spcPts val="0"/>
              </a:spcBef>
              <a:spcAft>
                <a:spcPts val="0"/>
              </a:spcAft>
              <a:buNone/>
            </a:pPr>
            <a:r>
              <a:t/>
            </a:r>
            <a:endParaRPr/>
          </a:p>
        </p:txBody>
      </p:sp>
      <p:sp>
        <p:nvSpPr>
          <p:cNvPr id="1468" name="Google Shape;1468;p63"/>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Refers to the negative impact on the victim's credit score pretending to be that person.</a:t>
            </a:r>
            <a:endParaRPr/>
          </a:p>
        </p:txBody>
      </p:sp>
      <p:sp>
        <p:nvSpPr>
          <p:cNvPr id="1469" name="Google Shape;1469;p63"/>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Credit damage</a:t>
            </a:r>
            <a:endParaRPr/>
          </a:p>
        </p:txBody>
      </p:sp>
      <p:sp>
        <p:nvSpPr>
          <p:cNvPr id="1470" name="Google Shape;1470;p63"/>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Unauthorized charges or fraudulent transactions made using the victim's financial information.</a:t>
            </a:r>
            <a:endParaRPr/>
          </a:p>
        </p:txBody>
      </p:sp>
      <p:sp>
        <p:nvSpPr>
          <p:cNvPr id="1471" name="Google Shape;1471;p63"/>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Money losses</a:t>
            </a:r>
            <a:endParaRPr/>
          </a:p>
        </p:txBody>
      </p:sp>
      <p:sp>
        <p:nvSpPr>
          <p:cNvPr id="1472" name="Google Shape;1472;p63"/>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threatens to expose embarrassing or damaging information about the victim.</a:t>
            </a:r>
            <a:endParaRPr/>
          </a:p>
        </p:txBody>
      </p:sp>
      <p:sp>
        <p:nvSpPr>
          <p:cNvPr id="1473" name="Google Shape;1473;p63"/>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 blackmailed</a:t>
            </a:r>
            <a:endParaRPr/>
          </a:p>
        </p:txBody>
      </p:sp>
      <p:sp>
        <p:nvSpPr>
          <p:cNvPr id="1474" name="Google Shape;1474;p63"/>
          <p:cNvSpPr/>
          <p:nvPr/>
        </p:nvSpPr>
        <p:spPr>
          <a:xfrm>
            <a:off x="153962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3"/>
          <p:cNvSpPr/>
          <p:nvPr/>
        </p:nvSpPr>
        <p:spPr>
          <a:xfrm>
            <a:off x="4169400"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3"/>
          <p:cNvSpPr/>
          <p:nvPr/>
        </p:nvSpPr>
        <p:spPr>
          <a:xfrm>
            <a:off x="679917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7" name="Google Shape;1477;p63"/>
          <p:cNvCxnSpPr>
            <a:stCxn id="1474" idx="2"/>
          </p:cNvCxnSpPr>
          <p:nvPr/>
        </p:nvCxnSpPr>
        <p:spPr>
          <a:xfrm rot="10800000">
            <a:off x="-218975" y="2303425"/>
            <a:ext cx="1758600" cy="0"/>
          </a:xfrm>
          <a:prstGeom prst="straightConnector1">
            <a:avLst/>
          </a:prstGeom>
          <a:noFill/>
          <a:ln cap="flat" cmpd="sng" w="28575">
            <a:solidFill>
              <a:schemeClr val="accent2"/>
            </a:solidFill>
            <a:prstDash val="solid"/>
            <a:round/>
            <a:headEnd len="med" w="med" type="none"/>
            <a:tailEnd len="med" w="med" type="none"/>
          </a:ln>
        </p:spPr>
      </p:cxnSp>
      <p:cxnSp>
        <p:nvCxnSpPr>
          <p:cNvPr id="1478" name="Google Shape;1478;p63"/>
          <p:cNvCxnSpPr>
            <a:stCxn id="1476" idx="6"/>
          </p:cNvCxnSpPr>
          <p:nvPr/>
        </p:nvCxnSpPr>
        <p:spPr>
          <a:xfrm>
            <a:off x="7604375" y="2303425"/>
            <a:ext cx="1596900" cy="0"/>
          </a:xfrm>
          <a:prstGeom prst="straightConnector1">
            <a:avLst/>
          </a:prstGeom>
          <a:noFill/>
          <a:ln cap="flat" cmpd="sng" w="28575">
            <a:solidFill>
              <a:schemeClr val="accent2"/>
            </a:solidFill>
            <a:prstDash val="solid"/>
            <a:round/>
            <a:headEnd len="med" w="med" type="none"/>
            <a:tailEnd len="med" w="med" type="none"/>
          </a:ln>
        </p:spPr>
      </p:cxnSp>
      <p:grpSp>
        <p:nvGrpSpPr>
          <p:cNvPr id="1479" name="Google Shape;1479;p63"/>
          <p:cNvGrpSpPr/>
          <p:nvPr/>
        </p:nvGrpSpPr>
        <p:grpSpPr>
          <a:xfrm>
            <a:off x="1651823" y="2100568"/>
            <a:ext cx="580795" cy="405716"/>
            <a:chOff x="6849393" y="3733994"/>
            <a:chExt cx="355053" cy="248038"/>
          </a:xfrm>
        </p:grpSpPr>
        <p:sp>
          <p:nvSpPr>
            <p:cNvPr id="1480" name="Google Shape;1480;p63"/>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3"/>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3"/>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3"/>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3"/>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63"/>
          <p:cNvGrpSpPr/>
          <p:nvPr/>
        </p:nvGrpSpPr>
        <p:grpSpPr>
          <a:xfrm>
            <a:off x="6974085" y="2033587"/>
            <a:ext cx="455378" cy="539684"/>
            <a:chOff x="8020159" y="1516551"/>
            <a:chExt cx="300897" cy="356627"/>
          </a:xfrm>
        </p:grpSpPr>
        <p:sp>
          <p:nvSpPr>
            <p:cNvPr id="1486" name="Google Shape;1486;p63"/>
            <p:cNvSpPr/>
            <p:nvPr/>
          </p:nvSpPr>
          <p:spPr>
            <a:xfrm>
              <a:off x="8126240" y="1669482"/>
              <a:ext cx="88703" cy="30523"/>
            </a:xfrm>
            <a:custGeom>
              <a:rect b="b" l="l" r="r" t="t"/>
              <a:pathLst>
                <a:path extrusionOk="0" h="959" w="2787">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3"/>
            <p:cNvSpPr/>
            <p:nvPr/>
          </p:nvSpPr>
          <p:spPr>
            <a:xfrm>
              <a:off x="8069778" y="1621518"/>
              <a:ext cx="200513" cy="251278"/>
            </a:xfrm>
            <a:custGeom>
              <a:rect b="b" l="l" r="r" t="t"/>
              <a:pathLst>
                <a:path extrusionOk="0" h="7895" w="630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3"/>
            <p:cNvSpPr/>
            <p:nvPr/>
          </p:nvSpPr>
          <p:spPr>
            <a:xfrm>
              <a:off x="8103515" y="1851535"/>
              <a:ext cx="10630" cy="21643"/>
            </a:xfrm>
            <a:custGeom>
              <a:rect b="b" l="l" r="r" t="t"/>
              <a:pathLst>
                <a:path extrusionOk="0" h="680" w="334">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3"/>
            <p:cNvSpPr/>
            <p:nvPr/>
          </p:nvSpPr>
          <p:spPr>
            <a:xfrm>
              <a:off x="8226306" y="1851535"/>
              <a:ext cx="10248" cy="21643"/>
            </a:xfrm>
            <a:custGeom>
              <a:rect b="b" l="l" r="r" t="t"/>
              <a:pathLst>
                <a:path extrusionOk="0" h="680" w="322">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3"/>
            <p:cNvSpPr/>
            <p:nvPr/>
          </p:nvSpPr>
          <p:spPr>
            <a:xfrm>
              <a:off x="8020159" y="1516551"/>
              <a:ext cx="300897" cy="284251"/>
            </a:xfrm>
            <a:custGeom>
              <a:rect b="b" l="l" r="r" t="t"/>
              <a:pathLst>
                <a:path extrusionOk="0" h="8931" w="9454">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63"/>
          <p:cNvGrpSpPr/>
          <p:nvPr/>
        </p:nvGrpSpPr>
        <p:grpSpPr>
          <a:xfrm>
            <a:off x="4353916" y="2033566"/>
            <a:ext cx="436184" cy="539709"/>
            <a:chOff x="3576626" y="1975821"/>
            <a:chExt cx="284251" cy="351694"/>
          </a:xfrm>
        </p:grpSpPr>
        <p:sp>
          <p:nvSpPr>
            <p:cNvPr id="1492" name="Google Shape;1492;p63"/>
            <p:cNvSpPr/>
            <p:nvPr/>
          </p:nvSpPr>
          <p:spPr>
            <a:xfrm>
              <a:off x="3576626" y="2145971"/>
              <a:ext cx="284251" cy="181544"/>
            </a:xfrm>
            <a:custGeom>
              <a:rect b="b" l="l" r="r" t="t"/>
              <a:pathLst>
                <a:path extrusionOk="0" h="5704" w="8931">
                  <a:moveTo>
                    <a:pt x="3001" y="346"/>
                  </a:moveTo>
                  <a:cubicBezTo>
                    <a:pt x="3096" y="346"/>
                    <a:pt x="3179" y="370"/>
                    <a:pt x="3263" y="453"/>
                  </a:cubicBezTo>
                  <a:cubicBezTo>
                    <a:pt x="3334" y="525"/>
                    <a:pt x="3358" y="608"/>
                    <a:pt x="3358" y="703"/>
                  </a:cubicBezTo>
                  <a:lnTo>
                    <a:pt x="3358" y="1132"/>
                  </a:lnTo>
                  <a:cubicBezTo>
                    <a:pt x="3358" y="1311"/>
                    <a:pt x="3263" y="1477"/>
                    <a:pt x="3096" y="1584"/>
                  </a:cubicBezTo>
                  <a:cubicBezTo>
                    <a:pt x="3048" y="1608"/>
                    <a:pt x="3025" y="1656"/>
                    <a:pt x="3025" y="1715"/>
                  </a:cubicBezTo>
                  <a:lnTo>
                    <a:pt x="3025" y="1894"/>
                  </a:lnTo>
                  <a:lnTo>
                    <a:pt x="2644" y="1894"/>
                  </a:lnTo>
                  <a:lnTo>
                    <a:pt x="2644" y="1715"/>
                  </a:lnTo>
                  <a:cubicBezTo>
                    <a:pt x="2644" y="1656"/>
                    <a:pt x="2620" y="1608"/>
                    <a:pt x="2572" y="1584"/>
                  </a:cubicBezTo>
                  <a:cubicBezTo>
                    <a:pt x="2405" y="1489"/>
                    <a:pt x="2310" y="1311"/>
                    <a:pt x="2310" y="1132"/>
                  </a:cubicBezTo>
                  <a:lnTo>
                    <a:pt x="2310" y="703"/>
                  </a:lnTo>
                  <a:cubicBezTo>
                    <a:pt x="2310" y="513"/>
                    <a:pt x="2465" y="346"/>
                    <a:pt x="2667" y="346"/>
                  </a:cubicBezTo>
                  <a:close/>
                  <a:moveTo>
                    <a:pt x="6096" y="346"/>
                  </a:moveTo>
                  <a:cubicBezTo>
                    <a:pt x="6192" y="346"/>
                    <a:pt x="6275" y="370"/>
                    <a:pt x="6358" y="453"/>
                  </a:cubicBezTo>
                  <a:cubicBezTo>
                    <a:pt x="6430" y="525"/>
                    <a:pt x="6454" y="608"/>
                    <a:pt x="6454" y="703"/>
                  </a:cubicBezTo>
                  <a:lnTo>
                    <a:pt x="6454" y="1132"/>
                  </a:lnTo>
                  <a:cubicBezTo>
                    <a:pt x="6454" y="1311"/>
                    <a:pt x="6370" y="1477"/>
                    <a:pt x="6192" y="1584"/>
                  </a:cubicBezTo>
                  <a:cubicBezTo>
                    <a:pt x="6144" y="1608"/>
                    <a:pt x="6120" y="1656"/>
                    <a:pt x="6120" y="1715"/>
                  </a:cubicBezTo>
                  <a:lnTo>
                    <a:pt x="6120" y="1894"/>
                  </a:lnTo>
                  <a:lnTo>
                    <a:pt x="5739" y="1894"/>
                  </a:lnTo>
                  <a:lnTo>
                    <a:pt x="5739" y="1715"/>
                  </a:lnTo>
                  <a:cubicBezTo>
                    <a:pt x="5739" y="1656"/>
                    <a:pt x="5715" y="1608"/>
                    <a:pt x="5668" y="1584"/>
                  </a:cubicBezTo>
                  <a:cubicBezTo>
                    <a:pt x="5501" y="1489"/>
                    <a:pt x="5406" y="1311"/>
                    <a:pt x="5406" y="1132"/>
                  </a:cubicBezTo>
                  <a:lnTo>
                    <a:pt x="5406" y="703"/>
                  </a:lnTo>
                  <a:cubicBezTo>
                    <a:pt x="5406" y="513"/>
                    <a:pt x="5561" y="346"/>
                    <a:pt x="5763" y="346"/>
                  </a:cubicBezTo>
                  <a:close/>
                  <a:moveTo>
                    <a:pt x="1453" y="2061"/>
                  </a:moveTo>
                  <a:cubicBezTo>
                    <a:pt x="1548" y="2061"/>
                    <a:pt x="1632" y="2084"/>
                    <a:pt x="1715" y="2156"/>
                  </a:cubicBezTo>
                  <a:cubicBezTo>
                    <a:pt x="1786" y="2239"/>
                    <a:pt x="1810" y="2323"/>
                    <a:pt x="1810" y="2418"/>
                  </a:cubicBezTo>
                  <a:lnTo>
                    <a:pt x="1810" y="2846"/>
                  </a:lnTo>
                  <a:cubicBezTo>
                    <a:pt x="1810" y="3037"/>
                    <a:pt x="1715" y="3204"/>
                    <a:pt x="1548" y="3287"/>
                  </a:cubicBezTo>
                  <a:cubicBezTo>
                    <a:pt x="1501" y="3323"/>
                    <a:pt x="1477" y="3370"/>
                    <a:pt x="1477" y="3430"/>
                  </a:cubicBezTo>
                  <a:lnTo>
                    <a:pt x="1477" y="3608"/>
                  </a:lnTo>
                  <a:lnTo>
                    <a:pt x="1096" y="3608"/>
                  </a:lnTo>
                  <a:lnTo>
                    <a:pt x="1096" y="3430"/>
                  </a:lnTo>
                  <a:cubicBezTo>
                    <a:pt x="1096" y="3370"/>
                    <a:pt x="1072" y="3323"/>
                    <a:pt x="1024" y="3287"/>
                  </a:cubicBezTo>
                  <a:cubicBezTo>
                    <a:pt x="858" y="3204"/>
                    <a:pt x="762" y="3025"/>
                    <a:pt x="762" y="2846"/>
                  </a:cubicBezTo>
                  <a:lnTo>
                    <a:pt x="762" y="2418"/>
                  </a:lnTo>
                  <a:cubicBezTo>
                    <a:pt x="762" y="2215"/>
                    <a:pt x="917" y="2061"/>
                    <a:pt x="1120" y="2061"/>
                  </a:cubicBezTo>
                  <a:close/>
                  <a:moveTo>
                    <a:pt x="4549" y="2061"/>
                  </a:moveTo>
                  <a:cubicBezTo>
                    <a:pt x="4644" y="2061"/>
                    <a:pt x="4727" y="2084"/>
                    <a:pt x="4810" y="2156"/>
                  </a:cubicBezTo>
                  <a:cubicBezTo>
                    <a:pt x="4882" y="2239"/>
                    <a:pt x="4906" y="2323"/>
                    <a:pt x="4906" y="2418"/>
                  </a:cubicBezTo>
                  <a:lnTo>
                    <a:pt x="4906" y="2846"/>
                  </a:lnTo>
                  <a:cubicBezTo>
                    <a:pt x="4906" y="3025"/>
                    <a:pt x="4810" y="3204"/>
                    <a:pt x="4644" y="3287"/>
                  </a:cubicBezTo>
                  <a:cubicBezTo>
                    <a:pt x="4596" y="3323"/>
                    <a:pt x="4572" y="3370"/>
                    <a:pt x="4572" y="3430"/>
                  </a:cubicBezTo>
                  <a:lnTo>
                    <a:pt x="4572" y="3608"/>
                  </a:lnTo>
                  <a:lnTo>
                    <a:pt x="4191" y="3608"/>
                  </a:lnTo>
                  <a:lnTo>
                    <a:pt x="4191" y="3430"/>
                  </a:lnTo>
                  <a:cubicBezTo>
                    <a:pt x="4191" y="3370"/>
                    <a:pt x="4168" y="3323"/>
                    <a:pt x="4120" y="3287"/>
                  </a:cubicBezTo>
                  <a:cubicBezTo>
                    <a:pt x="3953" y="3204"/>
                    <a:pt x="3858" y="3025"/>
                    <a:pt x="3858" y="2846"/>
                  </a:cubicBezTo>
                  <a:lnTo>
                    <a:pt x="3858" y="2418"/>
                  </a:lnTo>
                  <a:cubicBezTo>
                    <a:pt x="3858" y="2215"/>
                    <a:pt x="4013" y="2061"/>
                    <a:pt x="4215" y="2061"/>
                  </a:cubicBezTo>
                  <a:close/>
                  <a:moveTo>
                    <a:pt x="7668" y="2061"/>
                  </a:moveTo>
                  <a:cubicBezTo>
                    <a:pt x="7751" y="2061"/>
                    <a:pt x="7847" y="2084"/>
                    <a:pt x="7918" y="2156"/>
                  </a:cubicBezTo>
                  <a:cubicBezTo>
                    <a:pt x="7989" y="2239"/>
                    <a:pt x="8025" y="2323"/>
                    <a:pt x="8025" y="2418"/>
                  </a:cubicBezTo>
                  <a:lnTo>
                    <a:pt x="8025" y="2846"/>
                  </a:lnTo>
                  <a:cubicBezTo>
                    <a:pt x="8001" y="3025"/>
                    <a:pt x="7918" y="3204"/>
                    <a:pt x="7751" y="3287"/>
                  </a:cubicBezTo>
                  <a:cubicBezTo>
                    <a:pt x="7704" y="3323"/>
                    <a:pt x="7680" y="3370"/>
                    <a:pt x="7680" y="3430"/>
                  </a:cubicBezTo>
                  <a:lnTo>
                    <a:pt x="7680" y="3608"/>
                  </a:lnTo>
                  <a:lnTo>
                    <a:pt x="7311" y="3608"/>
                  </a:lnTo>
                  <a:lnTo>
                    <a:pt x="7311" y="3430"/>
                  </a:lnTo>
                  <a:cubicBezTo>
                    <a:pt x="7311" y="3370"/>
                    <a:pt x="7275" y="3323"/>
                    <a:pt x="7227" y="3287"/>
                  </a:cubicBezTo>
                  <a:cubicBezTo>
                    <a:pt x="7073" y="3204"/>
                    <a:pt x="6966" y="3025"/>
                    <a:pt x="6966" y="2846"/>
                  </a:cubicBezTo>
                  <a:lnTo>
                    <a:pt x="6966" y="2418"/>
                  </a:lnTo>
                  <a:cubicBezTo>
                    <a:pt x="6966" y="2215"/>
                    <a:pt x="7132" y="2061"/>
                    <a:pt x="7323" y="2061"/>
                  </a:cubicBezTo>
                  <a:close/>
                  <a:moveTo>
                    <a:pt x="5787" y="1"/>
                  </a:moveTo>
                  <a:cubicBezTo>
                    <a:pt x="5418" y="1"/>
                    <a:pt x="5120" y="310"/>
                    <a:pt x="5120" y="691"/>
                  </a:cubicBezTo>
                  <a:lnTo>
                    <a:pt x="5120" y="1120"/>
                  </a:lnTo>
                  <a:cubicBezTo>
                    <a:pt x="5120" y="1382"/>
                    <a:pt x="5251" y="1644"/>
                    <a:pt x="5465" y="1799"/>
                  </a:cubicBezTo>
                  <a:lnTo>
                    <a:pt x="5465" y="1953"/>
                  </a:lnTo>
                  <a:lnTo>
                    <a:pt x="5180" y="2073"/>
                  </a:lnTo>
                  <a:cubicBezTo>
                    <a:pt x="5144" y="2025"/>
                    <a:pt x="5120" y="1977"/>
                    <a:pt x="5072" y="1942"/>
                  </a:cubicBezTo>
                  <a:cubicBezTo>
                    <a:pt x="4941" y="1799"/>
                    <a:pt x="4775" y="1739"/>
                    <a:pt x="4596" y="1739"/>
                  </a:cubicBezTo>
                  <a:lnTo>
                    <a:pt x="4251" y="1739"/>
                  </a:lnTo>
                  <a:cubicBezTo>
                    <a:pt x="4001" y="1739"/>
                    <a:pt x="3798" y="1882"/>
                    <a:pt x="3679" y="2073"/>
                  </a:cubicBezTo>
                  <a:lnTo>
                    <a:pt x="3394" y="1953"/>
                  </a:lnTo>
                  <a:lnTo>
                    <a:pt x="3394" y="1799"/>
                  </a:lnTo>
                  <a:cubicBezTo>
                    <a:pt x="3596" y="1644"/>
                    <a:pt x="3739" y="1382"/>
                    <a:pt x="3739" y="1120"/>
                  </a:cubicBezTo>
                  <a:lnTo>
                    <a:pt x="3739" y="691"/>
                  </a:lnTo>
                  <a:cubicBezTo>
                    <a:pt x="3739" y="513"/>
                    <a:pt x="3656" y="334"/>
                    <a:pt x="3537" y="215"/>
                  </a:cubicBezTo>
                  <a:cubicBezTo>
                    <a:pt x="3406" y="72"/>
                    <a:pt x="3239" y="13"/>
                    <a:pt x="3060" y="13"/>
                  </a:cubicBezTo>
                  <a:lnTo>
                    <a:pt x="2727" y="13"/>
                  </a:lnTo>
                  <a:cubicBezTo>
                    <a:pt x="2346" y="13"/>
                    <a:pt x="2048" y="334"/>
                    <a:pt x="2048" y="703"/>
                  </a:cubicBezTo>
                  <a:lnTo>
                    <a:pt x="2048" y="1132"/>
                  </a:lnTo>
                  <a:cubicBezTo>
                    <a:pt x="2048" y="1406"/>
                    <a:pt x="2191" y="1656"/>
                    <a:pt x="2394" y="1822"/>
                  </a:cubicBezTo>
                  <a:lnTo>
                    <a:pt x="2394" y="1965"/>
                  </a:lnTo>
                  <a:lnTo>
                    <a:pt x="2108" y="2084"/>
                  </a:lnTo>
                  <a:cubicBezTo>
                    <a:pt x="2084" y="2037"/>
                    <a:pt x="2048" y="2001"/>
                    <a:pt x="2013" y="1953"/>
                  </a:cubicBezTo>
                  <a:cubicBezTo>
                    <a:pt x="1870" y="1822"/>
                    <a:pt x="1715" y="1763"/>
                    <a:pt x="1536" y="1763"/>
                  </a:cubicBezTo>
                  <a:lnTo>
                    <a:pt x="1191" y="1763"/>
                  </a:lnTo>
                  <a:cubicBezTo>
                    <a:pt x="822" y="1763"/>
                    <a:pt x="524" y="2073"/>
                    <a:pt x="524" y="2442"/>
                  </a:cubicBezTo>
                  <a:lnTo>
                    <a:pt x="524" y="2870"/>
                  </a:lnTo>
                  <a:cubicBezTo>
                    <a:pt x="524" y="3144"/>
                    <a:pt x="655" y="3394"/>
                    <a:pt x="858" y="3561"/>
                  </a:cubicBezTo>
                  <a:lnTo>
                    <a:pt x="858" y="3704"/>
                  </a:lnTo>
                  <a:lnTo>
                    <a:pt x="429" y="3882"/>
                  </a:lnTo>
                  <a:cubicBezTo>
                    <a:pt x="179" y="3989"/>
                    <a:pt x="0" y="4239"/>
                    <a:pt x="0" y="4513"/>
                  </a:cubicBezTo>
                  <a:lnTo>
                    <a:pt x="0" y="5537"/>
                  </a:lnTo>
                  <a:cubicBezTo>
                    <a:pt x="0" y="5632"/>
                    <a:pt x="72" y="5704"/>
                    <a:pt x="167" y="5704"/>
                  </a:cubicBezTo>
                  <a:cubicBezTo>
                    <a:pt x="250" y="5704"/>
                    <a:pt x="322" y="5632"/>
                    <a:pt x="322" y="5537"/>
                  </a:cubicBezTo>
                  <a:lnTo>
                    <a:pt x="322" y="4513"/>
                  </a:lnTo>
                  <a:cubicBezTo>
                    <a:pt x="322" y="4358"/>
                    <a:pt x="417" y="4228"/>
                    <a:pt x="548" y="4180"/>
                  </a:cubicBezTo>
                  <a:lnTo>
                    <a:pt x="1060" y="3977"/>
                  </a:lnTo>
                  <a:lnTo>
                    <a:pt x="1679" y="3977"/>
                  </a:lnTo>
                  <a:lnTo>
                    <a:pt x="2191" y="4180"/>
                  </a:lnTo>
                  <a:cubicBezTo>
                    <a:pt x="2322" y="4239"/>
                    <a:pt x="2405" y="4358"/>
                    <a:pt x="2405" y="4513"/>
                  </a:cubicBezTo>
                  <a:lnTo>
                    <a:pt x="2405" y="5537"/>
                  </a:lnTo>
                  <a:cubicBezTo>
                    <a:pt x="2405" y="5632"/>
                    <a:pt x="2489" y="5704"/>
                    <a:pt x="2572" y="5704"/>
                  </a:cubicBezTo>
                  <a:cubicBezTo>
                    <a:pt x="2667" y="5704"/>
                    <a:pt x="2739" y="5632"/>
                    <a:pt x="2739" y="5537"/>
                  </a:cubicBezTo>
                  <a:lnTo>
                    <a:pt x="2739" y="4513"/>
                  </a:lnTo>
                  <a:cubicBezTo>
                    <a:pt x="2739" y="4228"/>
                    <a:pt x="2572" y="3989"/>
                    <a:pt x="2310" y="3882"/>
                  </a:cubicBezTo>
                  <a:lnTo>
                    <a:pt x="1870" y="3704"/>
                  </a:lnTo>
                  <a:lnTo>
                    <a:pt x="1870" y="3561"/>
                  </a:lnTo>
                  <a:cubicBezTo>
                    <a:pt x="2084" y="3394"/>
                    <a:pt x="2215" y="3144"/>
                    <a:pt x="2215" y="2870"/>
                  </a:cubicBezTo>
                  <a:lnTo>
                    <a:pt x="2215" y="2442"/>
                  </a:lnTo>
                  <a:lnTo>
                    <a:pt x="2215" y="2418"/>
                  </a:lnTo>
                  <a:lnTo>
                    <a:pt x="2608" y="2263"/>
                  </a:lnTo>
                  <a:lnTo>
                    <a:pt x="3227" y="2263"/>
                  </a:lnTo>
                  <a:lnTo>
                    <a:pt x="3620" y="2418"/>
                  </a:lnTo>
                  <a:lnTo>
                    <a:pt x="3620" y="2442"/>
                  </a:lnTo>
                  <a:lnTo>
                    <a:pt x="3620" y="2870"/>
                  </a:lnTo>
                  <a:cubicBezTo>
                    <a:pt x="3620" y="3144"/>
                    <a:pt x="3751" y="3394"/>
                    <a:pt x="3953" y="3561"/>
                  </a:cubicBezTo>
                  <a:lnTo>
                    <a:pt x="3953" y="3704"/>
                  </a:lnTo>
                  <a:lnTo>
                    <a:pt x="3525" y="3882"/>
                  </a:lnTo>
                  <a:cubicBezTo>
                    <a:pt x="3275" y="3989"/>
                    <a:pt x="3096" y="4239"/>
                    <a:pt x="3096" y="4513"/>
                  </a:cubicBezTo>
                  <a:lnTo>
                    <a:pt x="3096" y="5537"/>
                  </a:lnTo>
                  <a:cubicBezTo>
                    <a:pt x="3096" y="5632"/>
                    <a:pt x="3167" y="5704"/>
                    <a:pt x="3263" y="5704"/>
                  </a:cubicBezTo>
                  <a:cubicBezTo>
                    <a:pt x="3346" y="5704"/>
                    <a:pt x="3417" y="5632"/>
                    <a:pt x="3417" y="5537"/>
                  </a:cubicBezTo>
                  <a:lnTo>
                    <a:pt x="3417" y="4513"/>
                  </a:lnTo>
                  <a:cubicBezTo>
                    <a:pt x="3417" y="4358"/>
                    <a:pt x="3513" y="4228"/>
                    <a:pt x="3644" y="4180"/>
                  </a:cubicBezTo>
                  <a:lnTo>
                    <a:pt x="4156" y="3977"/>
                  </a:lnTo>
                  <a:lnTo>
                    <a:pt x="4775" y="3977"/>
                  </a:lnTo>
                  <a:lnTo>
                    <a:pt x="5287" y="4180"/>
                  </a:lnTo>
                  <a:cubicBezTo>
                    <a:pt x="5418" y="4239"/>
                    <a:pt x="5501" y="4358"/>
                    <a:pt x="5501" y="4513"/>
                  </a:cubicBezTo>
                  <a:lnTo>
                    <a:pt x="5501" y="5537"/>
                  </a:lnTo>
                  <a:cubicBezTo>
                    <a:pt x="5501" y="5632"/>
                    <a:pt x="5584" y="5704"/>
                    <a:pt x="5668" y="5704"/>
                  </a:cubicBezTo>
                  <a:cubicBezTo>
                    <a:pt x="5763" y="5704"/>
                    <a:pt x="5834" y="5632"/>
                    <a:pt x="5834" y="5537"/>
                  </a:cubicBezTo>
                  <a:lnTo>
                    <a:pt x="5834" y="4513"/>
                  </a:lnTo>
                  <a:cubicBezTo>
                    <a:pt x="5834" y="4228"/>
                    <a:pt x="5668" y="3989"/>
                    <a:pt x="5406" y="3882"/>
                  </a:cubicBezTo>
                  <a:lnTo>
                    <a:pt x="4965" y="3704"/>
                  </a:lnTo>
                  <a:lnTo>
                    <a:pt x="4965" y="3561"/>
                  </a:lnTo>
                  <a:cubicBezTo>
                    <a:pt x="5180" y="3394"/>
                    <a:pt x="5311" y="3144"/>
                    <a:pt x="5311" y="2870"/>
                  </a:cubicBezTo>
                  <a:lnTo>
                    <a:pt x="5311" y="2442"/>
                  </a:lnTo>
                  <a:lnTo>
                    <a:pt x="5311" y="2418"/>
                  </a:lnTo>
                  <a:lnTo>
                    <a:pt x="5703" y="2263"/>
                  </a:lnTo>
                  <a:lnTo>
                    <a:pt x="6323" y="2263"/>
                  </a:lnTo>
                  <a:lnTo>
                    <a:pt x="6715" y="2418"/>
                  </a:lnTo>
                  <a:lnTo>
                    <a:pt x="6715" y="2442"/>
                  </a:lnTo>
                  <a:lnTo>
                    <a:pt x="6715" y="2870"/>
                  </a:lnTo>
                  <a:cubicBezTo>
                    <a:pt x="6715" y="3144"/>
                    <a:pt x="6846" y="3394"/>
                    <a:pt x="7049" y="3561"/>
                  </a:cubicBezTo>
                  <a:lnTo>
                    <a:pt x="7049" y="3704"/>
                  </a:lnTo>
                  <a:lnTo>
                    <a:pt x="6620" y="3882"/>
                  </a:lnTo>
                  <a:cubicBezTo>
                    <a:pt x="6370" y="3989"/>
                    <a:pt x="6192" y="4239"/>
                    <a:pt x="6192" y="4513"/>
                  </a:cubicBezTo>
                  <a:lnTo>
                    <a:pt x="6192" y="5537"/>
                  </a:lnTo>
                  <a:cubicBezTo>
                    <a:pt x="6192" y="5632"/>
                    <a:pt x="6263" y="5704"/>
                    <a:pt x="6358" y="5704"/>
                  </a:cubicBezTo>
                  <a:cubicBezTo>
                    <a:pt x="6442" y="5704"/>
                    <a:pt x="6513" y="5632"/>
                    <a:pt x="6513" y="5537"/>
                  </a:cubicBezTo>
                  <a:lnTo>
                    <a:pt x="6513" y="4513"/>
                  </a:lnTo>
                  <a:cubicBezTo>
                    <a:pt x="6513" y="4358"/>
                    <a:pt x="6608" y="4228"/>
                    <a:pt x="6739" y="4180"/>
                  </a:cubicBezTo>
                  <a:lnTo>
                    <a:pt x="7251" y="3977"/>
                  </a:lnTo>
                  <a:lnTo>
                    <a:pt x="7870" y="3977"/>
                  </a:lnTo>
                  <a:lnTo>
                    <a:pt x="8382" y="4180"/>
                  </a:lnTo>
                  <a:cubicBezTo>
                    <a:pt x="8513" y="4239"/>
                    <a:pt x="8597" y="4358"/>
                    <a:pt x="8597" y="4513"/>
                  </a:cubicBezTo>
                  <a:lnTo>
                    <a:pt x="8597" y="5537"/>
                  </a:lnTo>
                  <a:cubicBezTo>
                    <a:pt x="8597" y="5632"/>
                    <a:pt x="8680" y="5704"/>
                    <a:pt x="8763" y="5704"/>
                  </a:cubicBezTo>
                  <a:cubicBezTo>
                    <a:pt x="8859" y="5704"/>
                    <a:pt x="8930" y="5632"/>
                    <a:pt x="8930" y="5537"/>
                  </a:cubicBezTo>
                  <a:lnTo>
                    <a:pt x="8930" y="4513"/>
                  </a:lnTo>
                  <a:cubicBezTo>
                    <a:pt x="8859" y="4204"/>
                    <a:pt x="8680" y="3942"/>
                    <a:pt x="8418" y="3847"/>
                  </a:cubicBezTo>
                  <a:lnTo>
                    <a:pt x="7989" y="3668"/>
                  </a:lnTo>
                  <a:lnTo>
                    <a:pt x="7989" y="3513"/>
                  </a:lnTo>
                  <a:cubicBezTo>
                    <a:pt x="8204" y="3346"/>
                    <a:pt x="8335" y="3096"/>
                    <a:pt x="8335" y="2835"/>
                  </a:cubicBezTo>
                  <a:lnTo>
                    <a:pt x="8335" y="2394"/>
                  </a:lnTo>
                  <a:cubicBezTo>
                    <a:pt x="8335" y="2215"/>
                    <a:pt x="8263" y="2037"/>
                    <a:pt x="8144" y="1918"/>
                  </a:cubicBezTo>
                  <a:cubicBezTo>
                    <a:pt x="8001" y="1787"/>
                    <a:pt x="7847" y="1727"/>
                    <a:pt x="7668" y="1727"/>
                  </a:cubicBezTo>
                  <a:lnTo>
                    <a:pt x="7323" y="1727"/>
                  </a:lnTo>
                  <a:cubicBezTo>
                    <a:pt x="7073" y="1727"/>
                    <a:pt x="6858" y="1858"/>
                    <a:pt x="6739" y="2061"/>
                  </a:cubicBezTo>
                  <a:lnTo>
                    <a:pt x="6454" y="1942"/>
                  </a:lnTo>
                  <a:lnTo>
                    <a:pt x="6454" y="1787"/>
                  </a:lnTo>
                  <a:cubicBezTo>
                    <a:pt x="6668" y="1620"/>
                    <a:pt x="6799" y="1370"/>
                    <a:pt x="6799" y="1108"/>
                  </a:cubicBezTo>
                  <a:lnTo>
                    <a:pt x="6799" y="668"/>
                  </a:lnTo>
                  <a:cubicBezTo>
                    <a:pt x="6799" y="489"/>
                    <a:pt x="6727" y="310"/>
                    <a:pt x="6608" y="191"/>
                  </a:cubicBezTo>
                  <a:cubicBezTo>
                    <a:pt x="6477" y="60"/>
                    <a:pt x="6311" y="1"/>
                    <a:pt x="61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3"/>
            <p:cNvSpPr/>
            <p:nvPr/>
          </p:nvSpPr>
          <p:spPr>
            <a:xfrm>
              <a:off x="3656195" y="1975821"/>
              <a:ext cx="120149" cy="164134"/>
            </a:xfrm>
            <a:custGeom>
              <a:rect b="b" l="l" r="r" t="t"/>
              <a:pathLst>
                <a:path extrusionOk="0" h="5157" w="3775">
                  <a:moveTo>
                    <a:pt x="2049" y="334"/>
                  </a:moveTo>
                  <a:cubicBezTo>
                    <a:pt x="2239" y="334"/>
                    <a:pt x="2406" y="501"/>
                    <a:pt x="2406" y="691"/>
                  </a:cubicBezTo>
                  <a:lnTo>
                    <a:pt x="2406" y="1037"/>
                  </a:lnTo>
                  <a:cubicBezTo>
                    <a:pt x="2406" y="1334"/>
                    <a:pt x="2168" y="1549"/>
                    <a:pt x="1882" y="1549"/>
                  </a:cubicBezTo>
                  <a:cubicBezTo>
                    <a:pt x="1869" y="1550"/>
                    <a:pt x="1855" y="1550"/>
                    <a:pt x="1842" y="1550"/>
                  </a:cubicBezTo>
                  <a:cubicBezTo>
                    <a:pt x="1575" y="1550"/>
                    <a:pt x="1358" y="1321"/>
                    <a:pt x="1358" y="1037"/>
                  </a:cubicBezTo>
                  <a:lnTo>
                    <a:pt x="1358" y="691"/>
                  </a:lnTo>
                  <a:cubicBezTo>
                    <a:pt x="1358" y="501"/>
                    <a:pt x="1513" y="334"/>
                    <a:pt x="1715" y="334"/>
                  </a:cubicBezTo>
                  <a:close/>
                  <a:moveTo>
                    <a:pt x="2049" y="1870"/>
                  </a:moveTo>
                  <a:lnTo>
                    <a:pt x="2049" y="1965"/>
                  </a:lnTo>
                  <a:cubicBezTo>
                    <a:pt x="2072" y="2025"/>
                    <a:pt x="2084" y="2073"/>
                    <a:pt x="2108" y="2132"/>
                  </a:cubicBezTo>
                  <a:lnTo>
                    <a:pt x="1894" y="2358"/>
                  </a:lnTo>
                  <a:lnTo>
                    <a:pt x="1870" y="2358"/>
                  </a:lnTo>
                  <a:lnTo>
                    <a:pt x="1656" y="2132"/>
                  </a:lnTo>
                  <a:cubicBezTo>
                    <a:pt x="1679" y="2085"/>
                    <a:pt x="1691" y="2025"/>
                    <a:pt x="1691" y="1965"/>
                  </a:cubicBezTo>
                  <a:lnTo>
                    <a:pt x="1691" y="1870"/>
                  </a:lnTo>
                  <a:cubicBezTo>
                    <a:pt x="1751" y="1882"/>
                    <a:pt x="1810" y="1882"/>
                    <a:pt x="1870" y="1882"/>
                  </a:cubicBezTo>
                  <a:cubicBezTo>
                    <a:pt x="1929" y="1882"/>
                    <a:pt x="1989" y="1882"/>
                    <a:pt x="2049" y="1870"/>
                  </a:cubicBezTo>
                  <a:close/>
                  <a:moveTo>
                    <a:pt x="2382" y="2323"/>
                  </a:moveTo>
                  <a:lnTo>
                    <a:pt x="2668" y="2454"/>
                  </a:lnTo>
                  <a:cubicBezTo>
                    <a:pt x="2727" y="2489"/>
                    <a:pt x="2763" y="2549"/>
                    <a:pt x="2763" y="2620"/>
                  </a:cubicBezTo>
                  <a:lnTo>
                    <a:pt x="2763" y="2942"/>
                  </a:lnTo>
                  <a:lnTo>
                    <a:pt x="1025" y="2942"/>
                  </a:lnTo>
                  <a:lnTo>
                    <a:pt x="1025" y="2620"/>
                  </a:lnTo>
                  <a:lnTo>
                    <a:pt x="1013" y="2620"/>
                  </a:lnTo>
                  <a:cubicBezTo>
                    <a:pt x="1013" y="2549"/>
                    <a:pt x="1060" y="2489"/>
                    <a:pt x="1120" y="2454"/>
                  </a:cubicBezTo>
                  <a:lnTo>
                    <a:pt x="1394" y="2323"/>
                  </a:lnTo>
                  <a:lnTo>
                    <a:pt x="1656" y="2585"/>
                  </a:lnTo>
                  <a:cubicBezTo>
                    <a:pt x="1715" y="2632"/>
                    <a:pt x="1799" y="2680"/>
                    <a:pt x="1894" y="2680"/>
                  </a:cubicBezTo>
                  <a:cubicBezTo>
                    <a:pt x="1977" y="2680"/>
                    <a:pt x="2049" y="2656"/>
                    <a:pt x="2132" y="2585"/>
                  </a:cubicBezTo>
                  <a:lnTo>
                    <a:pt x="2382" y="2323"/>
                  </a:lnTo>
                  <a:close/>
                  <a:moveTo>
                    <a:pt x="3334" y="3263"/>
                  </a:moveTo>
                  <a:lnTo>
                    <a:pt x="3156" y="3632"/>
                  </a:lnTo>
                  <a:lnTo>
                    <a:pt x="596" y="3632"/>
                  </a:lnTo>
                  <a:lnTo>
                    <a:pt x="417" y="3263"/>
                  </a:lnTo>
                  <a:close/>
                  <a:moveTo>
                    <a:pt x="1715" y="1"/>
                  </a:moveTo>
                  <a:cubicBezTo>
                    <a:pt x="1334" y="1"/>
                    <a:pt x="1025" y="299"/>
                    <a:pt x="1025" y="691"/>
                  </a:cubicBezTo>
                  <a:lnTo>
                    <a:pt x="1025" y="1025"/>
                  </a:lnTo>
                  <a:cubicBezTo>
                    <a:pt x="1025" y="1311"/>
                    <a:pt x="1156" y="1549"/>
                    <a:pt x="1370" y="1715"/>
                  </a:cubicBezTo>
                  <a:lnTo>
                    <a:pt x="1370" y="1954"/>
                  </a:lnTo>
                  <a:lnTo>
                    <a:pt x="1370" y="1965"/>
                  </a:lnTo>
                  <a:lnTo>
                    <a:pt x="965" y="2180"/>
                  </a:lnTo>
                  <a:cubicBezTo>
                    <a:pt x="786" y="2263"/>
                    <a:pt x="679" y="2430"/>
                    <a:pt x="679" y="2620"/>
                  </a:cubicBezTo>
                  <a:lnTo>
                    <a:pt x="679" y="2942"/>
                  </a:lnTo>
                  <a:lnTo>
                    <a:pt x="155" y="2942"/>
                  </a:lnTo>
                  <a:cubicBezTo>
                    <a:pt x="96" y="2942"/>
                    <a:pt x="60" y="2966"/>
                    <a:pt x="24" y="3013"/>
                  </a:cubicBezTo>
                  <a:cubicBezTo>
                    <a:pt x="1" y="3061"/>
                    <a:pt x="1" y="3120"/>
                    <a:pt x="24" y="3180"/>
                  </a:cubicBezTo>
                  <a:lnTo>
                    <a:pt x="370" y="3859"/>
                  </a:lnTo>
                  <a:cubicBezTo>
                    <a:pt x="394" y="3918"/>
                    <a:pt x="453" y="3954"/>
                    <a:pt x="513" y="3954"/>
                  </a:cubicBezTo>
                  <a:lnTo>
                    <a:pt x="691" y="3954"/>
                  </a:lnTo>
                  <a:lnTo>
                    <a:pt x="691" y="4990"/>
                  </a:lnTo>
                  <a:cubicBezTo>
                    <a:pt x="691" y="5085"/>
                    <a:pt x="775" y="5156"/>
                    <a:pt x="858" y="5156"/>
                  </a:cubicBezTo>
                  <a:cubicBezTo>
                    <a:pt x="953" y="5156"/>
                    <a:pt x="1025" y="5085"/>
                    <a:pt x="1025" y="4990"/>
                  </a:cubicBezTo>
                  <a:lnTo>
                    <a:pt x="1025" y="3954"/>
                  </a:lnTo>
                  <a:lnTo>
                    <a:pt x="2763" y="3954"/>
                  </a:lnTo>
                  <a:lnTo>
                    <a:pt x="2763" y="4990"/>
                  </a:lnTo>
                  <a:cubicBezTo>
                    <a:pt x="2763" y="5085"/>
                    <a:pt x="2846" y="5156"/>
                    <a:pt x="2930" y="5156"/>
                  </a:cubicBezTo>
                  <a:cubicBezTo>
                    <a:pt x="3025" y="5156"/>
                    <a:pt x="3096" y="5085"/>
                    <a:pt x="3096" y="4990"/>
                  </a:cubicBezTo>
                  <a:lnTo>
                    <a:pt x="3096" y="3954"/>
                  </a:lnTo>
                  <a:lnTo>
                    <a:pt x="3275" y="3954"/>
                  </a:lnTo>
                  <a:cubicBezTo>
                    <a:pt x="3334" y="3954"/>
                    <a:pt x="3394" y="3918"/>
                    <a:pt x="3418" y="3859"/>
                  </a:cubicBezTo>
                  <a:lnTo>
                    <a:pt x="3763" y="3180"/>
                  </a:lnTo>
                  <a:cubicBezTo>
                    <a:pt x="3775" y="3132"/>
                    <a:pt x="3763" y="3073"/>
                    <a:pt x="3751" y="3013"/>
                  </a:cubicBezTo>
                  <a:cubicBezTo>
                    <a:pt x="3715" y="2966"/>
                    <a:pt x="3680" y="2942"/>
                    <a:pt x="3620" y="2942"/>
                  </a:cubicBezTo>
                  <a:lnTo>
                    <a:pt x="3084" y="2942"/>
                  </a:lnTo>
                  <a:lnTo>
                    <a:pt x="3084" y="2620"/>
                  </a:lnTo>
                  <a:cubicBezTo>
                    <a:pt x="3084" y="2430"/>
                    <a:pt x="2977" y="2251"/>
                    <a:pt x="2799" y="2180"/>
                  </a:cubicBezTo>
                  <a:lnTo>
                    <a:pt x="2394" y="1965"/>
                  </a:lnTo>
                  <a:lnTo>
                    <a:pt x="2394" y="1954"/>
                  </a:lnTo>
                  <a:lnTo>
                    <a:pt x="2394" y="1715"/>
                  </a:lnTo>
                  <a:cubicBezTo>
                    <a:pt x="2608" y="1561"/>
                    <a:pt x="2739" y="1311"/>
                    <a:pt x="2739" y="1025"/>
                  </a:cubicBezTo>
                  <a:lnTo>
                    <a:pt x="2739" y="691"/>
                  </a:lnTo>
                  <a:cubicBezTo>
                    <a:pt x="2739" y="310"/>
                    <a:pt x="2441"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3"/>
            <p:cNvSpPr/>
            <p:nvPr/>
          </p:nvSpPr>
          <p:spPr>
            <a:xfrm>
              <a:off x="3700149" y="2113380"/>
              <a:ext cx="32241" cy="10280"/>
            </a:xfrm>
            <a:custGeom>
              <a:rect b="b" l="l" r="r" t="t"/>
              <a:pathLst>
                <a:path extrusionOk="0" h="323" w="1013">
                  <a:moveTo>
                    <a:pt x="167" y="1"/>
                  </a:moveTo>
                  <a:cubicBezTo>
                    <a:pt x="72" y="1"/>
                    <a:pt x="1" y="72"/>
                    <a:pt x="1" y="168"/>
                  </a:cubicBezTo>
                  <a:cubicBezTo>
                    <a:pt x="1" y="251"/>
                    <a:pt x="72" y="322"/>
                    <a:pt x="167" y="322"/>
                  </a:cubicBezTo>
                  <a:lnTo>
                    <a:pt x="846" y="322"/>
                  </a:lnTo>
                  <a:cubicBezTo>
                    <a:pt x="941" y="322"/>
                    <a:pt x="1013" y="251"/>
                    <a:pt x="1013" y="168"/>
                  </a:cubicBezTo>
                  <a:cubicBezTo>
                    <a:pt x="1013" y="72"/>
                    <a:pt x="941"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6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PERSONAL EXAMPLE</a:t>
            </a:r>
            <a:endParaRPr/>
          </a:p>
          <a:p>
            <a:pPr indent="0" lvl="0" marL="0" rtl="0" algn="l">
              <a:spcBef>
                <a:spcPts val="0"/>
              </a:spcBef>
              <a:spcAft>
                <a:spcPts val="0"/>
              </a:spcAft>
              <a:buNone/>
            </a:pPr>
            <a:r>
              <a:t/>
            </a:r>
            <a:endParaRPr/>
          </a:p>
        </p:txBody>
      </p:sp>
      <p:pic>
        <p:nvPicPr>
          <p:cNvPr id="1500" name="Google Shape;1500;p64"/>
          <p:cNvPicPr preferRelativeResize="0"/>
          <p:nvPr/>
        </p:nvPicPr>
        <p:blipFill rotWithShape="1">
          <a:blip r:embed="rId3">
            <a:alphaModFix/>
          </a:blip>
          <a:srcRect b="0" l="0" r="0" t="84928"/>
          <a:stretch/>
        </p:blipFill>
        <p:spPr>
          <a:xfrm>
            <a:off x="626625" y="1274477"/>
            <a:ext cx="5084701" cy="58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65"/>
          <p:cNvSpPr/>
          <p:nvPr/>
        </p:nvSpPr>
        <p:spPr>
          <a:xfrm rot="6517079">
            <a:off x="6027285" y="1234244"/>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5"/>
          <p:cNvSpPr txBox="1"/>
          <p:nvPr>
            <p:ph type="title"/>
          </p:nvPr>
        </p:nvSpPr>
        <p:spPr>
          <a:xfrm>
            <a:off x="2588250" y="1458975"/>
            <a:ext cx="3967500" cy="167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Copyright</a:t>
            </a:r>
            <a:endParaRPr/>
          </a:p>
        </p:txBody>
      </p:sp>
      <p:sp>
        <p:nvSpPr>
          <p:cNvPr id="1507" name="Google Shape;1507;p65"/>
          <p:cNvSpPr txBox="1"/>
          <p:nvPr>
            <p:ph idx="2" type="title"/>
          </p:nvPr>
        </p:nvSpPr>
        <p:spPr>
          <a:xfrm>
            <a:off x="3243150" y="792425"/>
            <a:ext cx="26577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03</a:t>
            </a:r>
            <a:endParaRPr/>
          </a:p>
        </p:txBody>
      </p:sp>
      <p:grpSp>
        <p:nvGrpSpPr>
          <p:cNvPr id="1508" name="Google Shape;1508;p65"/>
          <p:cNvGrpSpPr/>
          <p:nvPr/>
        </p:nvGrpSpPr>
        <p:grpSpPr>
          <a:xfrm>
            <a:off x="6654253" y="792428"/>
            <a:ext cx="2285012" cy="4128237"/>
            <a:chOff x="2360075" y="238275"/>
            <a:chExt cx="2899025" cy="5237550"/>
          </a:xfrm>
        </p:grpSpPr>
        <p:sp>
          <p:nvSpPr>
            <p:cNvPr id="1509" name="Google Shape;1509;p65"/>
            <p:cNvSpPr/>
            <p:nvPr/>
          </p:nvSpPr>
          <p:spPr>
            <a:xfrm>
              <a:off x="2916925" y="5072950"/>
              <a:ext cx="510100" cy="200000"/>
            </a:xfrm>
            <a:custGeom>
              <a:rect b="b" l="l" r="r" t="t"/>
              <a:pathLst>
                <a:path extrusionOk="0" h="8000" w="20404">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5"/>
            <p:cNvSpPr/>
            <p:nvPr/>
          </p:nvSpPr>
          <p:spPr>
            <a:xfrm>
              <a:off x="2909600" y="5065825"/>
              <a:ext cx="519075" cy="214225"/>
            </a:xfrm>
            <a:custGeom>
              <a:rect b="b" l="l" r="r" t="t"/>
              <a:pathLst>
                <a:path extrusionOk="0" h="8569" w="20763">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5"/>
            <p:cNvSpPr/>
            <p:nvPr/>
          </p:nvSpPr>
          <p:spPr>
            <a:xfrm>
              <a:off x="3103675" y="5072950"/>
              <a:ext cx="129500" cy="86050"/>
            </a:xfrm>
            <a:custGeom>
              <a:rect b="b" l="l" r="r" t="t"/>
              <a:pathLst>
                <a:path extrusionOk="0" h="3442" w="518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5"/>
            <p:cNvSpPr/>
            <p:nvPr/>
          </p:nvSpPr>
          <p:spPr>
            <a:xfrm>
              <a:off x="3096150" y="5065800"/>
              <a:ext cx="145375" cy="100350"/>
            </a:xfrm>
            <a:custGeom>
              <a:rect b="b" l="l" r="r" t="t"/>
              <a:pathLst>
                <a:path extrusionOk="0" h="4014" w="5815">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5"/>
            <p:cNvSpPr/>
            <p:nvPr/>
          </p:nvSpPr>
          <p:spPr>
            <a:xfrm>
              <a:off x="2929100" y="5195100"/>
              <a:ext cx="491675" cy="77850"/>
            </a:xfrm>
            <a:custGeom>
              <a:rect b="b" l="l" r="r" t="t"/>
              <a:pathLst>
                <a:path extrusionOk="0" h="3114" w="19667">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5"/>
            <p:cNvSpPr/>
            <p:nvPr/>
          </p:nvSpPr>
          <p:spPr>
            <a:xfrm>
              <a:off x="2921175" y="5187950"/>
              <a:ext cx="506800" cy="92100"/>
            </a:xfrm>
            <a:custGeom>
              <a:rect b="b" l="l" r="r" t="t"/>
              <a:pathLst>
                <a:path extrusionOk="0" h="3684" w="20272">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5"/>
            <p:cNvSpPr/>
            <p:nvPr/>
          </p:nvSpPr>
          <p:spPr>
            <a:xfrm>
              <a:off x="2526100" y="3075375"/>
              <a:ext cx="732575" cy="2019300"/>
            </a:xfrm>
            <a:custGeom>
              <a:rect b="b" l="l" r="r" t="t"/>
              <a:pathLst>
                <a:path extrusionOk="0" h="80772" w="29303">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5"/>
            <p:cNvSpPr/>
            <p:nvPr/>
          </p:nvSpPr>
          <p:spPr>
            <a:xfrm>
              <a:off x="2518650" y="3068200"/>
              <a:ext cx="747150" cy="2033625"/>
            </a:xfrm>
            <a:custGeom>
              <a:rect b="b" l="l" r="r" t="t"/>
              <a:pathLst>
                <a:path extrusionOk="0" h="81345" w="29886">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5"/>
            <p:cNvSpPr/>
            <p:nvPr/>
          </p:nvSpPr>
          <p:spPr>
            <a:xfrm>
              <a:off x="2554425" y="3075375"/>
              <a:ext cx="706175" cy="217325"/>
            </a:xfrm>
            <a:custGeom>
              <a:rect b="b" l="l" r="r" t="t"/>
              <a:pathLst>
                <a:path extrusionOk="0" h="8693" w="28247">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5"/>
            <p:cNvSpPr/>
            <p:nvPr/>
          </p:nvSpPr>
          <p:spPr>
            <a:xfrm>
              <a:off x="2547275" y="3068225"/>
              <a:ext cx="720500" cy="231550"/>
            </a:xfrm>
            <a:custGeom>
              <a:rect b="b" l="l" r="r" t="t"/>
              <a:pathLst>
                <a:path extrusionOk="0" h="9262" w="2882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5"/>
            <p:cNvSpPr/>
            <p:nvPr/>
          </p:nvSpPr>
          <p:spPr>
            <a:xfrm>
              <a:off x="3225825" y="2233750"/>
              <a:ext cx="203925" cy="817525"/>
            </a:xfrm>
            <a:custGeom>
              <a:rect b="b" l="l" r="r" t="t"/>
              <a:pathLst>
                <a:path extrusionOk="0" h="32701" w="8157">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5"/>
            <p:cNvSpPr/>
            <p:nvPr/>
          </p:nvSpPr>
          <p:spPr>
            <a:xfrm>
              <a:off x="3207625" y="2226625"/>
              <a:ext cx="222250" cy="831750"/>
            </a:xfrm>
            <a:custGeom>
              <a:rect b="b" l="l" r="r" t="t"/>
              <a:pathLst>
                <a:path extrusionOk="0" h="33270" w="889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5"/>
            <p:cNvSpPr/>
            <p:nvPr/>
          </p:nvSpPr>
          <p:spPr>
            <a:xfrm>
              <a:off x="3206350" y="2904475"/>
              <a:ext cx="323500" cy="264925"/>
            </a:xfrm>
            <a:custGeom>
              <a:rect b="b" l="l" r="r" t="t"/>
              <a:pathLst>
                <a:path extrusionOk="0" h="10597" w="1294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5"/>
            <p:cNvSpPr/>
            <p:nvPr/>
          </p:nvSpPr>
          <p:spPr>
            <a:xfrm>
              <a:off x="3201175" y="2897325"/>
              <a:ext cx="308200" cy="279200"/>
            </a:xfrm>
            <a:custGeom>
              <a:rect b="b" l="l" r="r" t="t"/>
              <a:pathLst>
                <a:path extrusionOk="0" h="11168" w="12328">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5"/>
            <p:cNvSpPr/>
            <p:nvPr/>
          </p:nvSpPr>
          <p:spPr>
            <a:xfrm>
              <a:off x="3254750" y="2980125"/>
              <a:ext cx="373900" cy="166475"/>
            </a:xfrm>
            <a:custGeom>
              <a:rect b="b" l="l" r="r" t="t"/>
              <a:pathLst>
                <a:path extrusionOk="0" h="6659" w="14956">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5"/>
            <p:cNvSpPr/>
            <p:nvPr/>
          </p:nvSpPr>
          <p:spPr>
            <a:xfrm>
              <a:off x="3250175" y="2972950"/>
              <a:ext cx="387575" cy="180775"/>
            </a:xfrm>
            <a:custGeom>
              <a:rect b="b" l="l" r="r" t="t"/>
              <a:pathLst>
                <a:path extrusionOk="0" h="7231" w="15503">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5"/>
            <p:cNvSpPr/>
            <p:nvPr/>
          </p:nvSpPr>
          <p:spPr>
            <a:xfrm>
              <a:off x="3453725" y="2898900"/>
              <a:ext cx="416450" cy="188275"/>
            </a:xfrm>
            <a:custGeom>
              <a:rect b="b" l="l" r="r" t="t"/>
              <a:pathLst>
                <a:path extrusionOk="0" h="7531" w="16658">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5"/>
            <p:cNvSpPr/>
            <p:nvPr/>
          </p:nvSpPr>
          <p:spPr>
            <a:xfrm>
              <a:off x="3448300" y="2891750"/>
              <a:ext cx="428900" cy="202575"/>
            </a:xfrm>
            <a:custGeom>
              <a:rect b="b" l="l" r="r" t="t"/>
              <a:pathLst>
                <a:path extrusionOk="0" h="8103" w="17156">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5"/>
            <p:cNvSpPr/>
            <p:nvPr/>
          </p:nvSpPr>
          <p:spPr>
            <a:xfrm>
              <a:off x="2982450" y="3325175"/>
              <a:ext cx="94225" cy="222300"/>
            </a:xfrm>
            <a:custGeom>
              <a:rect b="b" l="l" r="r" t="t"/>
              <a:pathLst>
                <a:path extrusionOk="0" h="8892" w="3769">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5"/>
            <p:cNvSpPr/>
            <p:nvPr/>
          </p:nvSpPr>
          <p:spPr>
            <a:xfrm>
              <a:off x="2568275" y="3292950"/>
              <a:ext cx="254925" cy="243225"/>
            </a:xfrm>
            <a:custGeom>
              <a:rect b="b" l="l" r="r" t="t"/>
              <a:pathLst>
                <a:path extrusionOk="0" h="9729" w="10197">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5"/>
            <p:cNvSpPr/>
            <p:nvPr/>
          </p:nvSpPr>
          <p:spPr>
            <a:xfrm>
              <a:off x="2924475" y="3618425"/>
              <a:ext cx="95275" cy="79900"/>
            </a:xfrm>
            <a:custGeom>
              <a:rect b="b" l="l" r="r" t="t"/>
              <a:pathLst>
                <a:path extrusionOk="0" h="3196" w="3811">
                  <a:moveTo>
                    <a:pt x="1" y="3195"/>
                  </a:moveTo>
                  <a:lnTo>
                    <a:pt x="381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5"/>
            <p:cNvSpPr/>
            <p:nvPr/>
          </p:nvSpPr>
          <p:spPr>
            <a:xfrm>
              <a:off x="2914775" y="3611250"/>
              <a:ext cx="113025" cy="94200"/>
            </a:xfrm>
            <a:custGeom>
              <a:rect b="b" l="l" r="r" t="t"/>
              <a:pathLst>
                <a:path extrusionOk="0" h="3768" w="4521">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5"/>
            <p:cNvSpPr/>
            <p:nvPr/>
          </p:nvSpPr>
          <p:spPr>
            <a:xfrm>
              <a:off x="2606100" y="3138875"/>
              <a:ext cx="37625" cy="149400"/>
            </a:xfrm>
            <a:custGeom>
              <a:rect b="b" l="l" r="r" t="t"/>
              <a:pathLst>
                <a:path extrusionOk="0" h="5976" w="1505">
                  <a:moveTo>
                    <a:pt x="0" y="1"/>
                  </a:moveTo>
                  <a:lnTo>
                    <a:pt x="71" y="4996"/>
                  </a:lnTo>
                  <a:lnTo>
                    <a:pt x="1505" y="5976"/>
                  </a:lnTo>
                  <a:lnTo>
                    <a:pt x="1285" y="55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5"/>
            <p:cNvSpPr/>
            <p:nvPr/>
          </p:nvSpPr>
          <p:spPr>
            <a:xfrm>
              <a:off x="2598900" y="3131725"/>
              <a:ext cx="52125" cy="163700"/>
            </a:xfrm>
            <a:custGeom>
              <a:rect b="b" l="l" r="r" t="t"/>
              <a:pathLst>
                <a:path extrusionOk="0" h="6548" w="2085">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5"/>
            <p:cNvSpPr/>
            <p:nvPr/>
          </p:nvSpPr>
          <p:spPr>
            <a:xfrm>
              <a:off x="3201175" y="3152475"/>
              <a:ext cx="40825" cy="132425"/>
            </a:xfrm>
            <a:custGeom>
              <a:rect b="b" l="l" r="r" t="t"/>
              <a:pathLst>
                <a:path extrusionOk="0" h="5297" w="1633">
                  <a:moveTo>
                    <a:pt x="1138" y="0"/>
                  </a:moveTo>
                  <a:lnTo>
                    <a:pt x="0" y="301"/>
                  </a:lnTo>
                  <a:lnTo>
                    <a:pt x="71" y="5297"/>
                  </a:lnTo>
                  <a:lnTo>
                    <a:pt x="1633" y="4867"/>
                  </a:lnTo>
                  <a:lnTo>
                    <a:pt x="113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5"/>
            <p:cNvSpPr/>
            <p:nvPr/>
          </p:nvSpPr>
          <p:spPr>
            <a:xfrm>
              <a:off x="3194000" y="3145325"/>
              <a:ext cx="55500" cy="146725"/>
            </a:xfrm>
            <a:custGeom>
              <a:rect b="b" l="l" r="r" t="t"/>
              <a:pathLst>
                <a:path extrusionOk="0" h="5869" w="222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5"/>
            <p:cNvSpPr/>
            <p:nvPr/>
          </p:nvSpPr>
          <p:spPr>
            <a:xfrm>
              <a:off x="2834325" y="3197775"/>
              <a:ext cx="40850" cy="121700"/>
            </a:xfrm>
            <a:custGeom>
              <a:rect b="b" l="l" r="r" t="t"/>
              <a:pathLst>
                <a:path extrusionOk="0" h="4868" w="1634">
                  <a:moveTo>
                    <a:pt x="1139" y="1"/>
                  </a:moveTo>
                  <a:lnTo>
                    <a:pt x="1" y="303"/>
                  </a:lnTo>
                  <a:lnTo>
                    <a:pt x="150" y="4766"/>
                  </a:lnTo>
                  <a:lnTo>
                    <a:pt x="1634" y="4868"/>
                  </a:lnTo>
                  <a:lnTo>
                    <a:pt x="11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5"/>
            <p:cNvSpPr/>
            <p:nvPr/>
          </p:nvSpPr>
          <p:spPr>
            <a:xfrm>
              <a:off x="2827125" y="3190650"/>
              <a:ext cx="55550" cy="135975"/>
            </a:xfrm>
            <a:custGeom>
              <a:rect b="b" l="l" r="r" t="t"/>
              <a:pathLst>
                <a:path extrusionOk="0" h="5439" w="2222">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5"/>
            <p:cNvSpPr/>
            <p:nvPr/>
          </p:nvSpPr>
          <p:spPr>
            <a:xfrm>
              <a:off x="2533925" y="2094650"/>
              <a:ext cx="827175" cy="1119875"/>
            </a:xfrm>
            <a:custGeom>
              <a:rect b="b" l="l" r="r" t="t"/>
              <a:pathLst>
                <a:path extrusionOk="0" h="44795" w="33087">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5"/>
            <p:cNvSpPr/>
            <p:nvPr/>
          </p:nvSpPr>
          <p:spPr>
            <a:xfrm>
              <a:off x="2527125" y="2087475"/>
              <a:ext cx="834075" cy="1134075"/>
            </a:xfrm>
            <a:custGeom>
              <a:rect b="b" l="l" r="r" t="t"/>
              <a:pathLst>
                <a:path extrusionOk="0" h="45363" w="33363">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5"/>
            <p:cNvSpPr/>
            <p:nvPr/>
          </p:nvSpPr>
          <p:spPr>
            <a:xfrm>
              <a:off x="3086125" y="2295675"/>
              <a:ext cx="88675" cy="883775"/>
            </a:xfrm>
            <a:custGeom>
              <a:rect b="b" l="l" r="r" t="t"/>
              <a:pathLst>
                <a:path extrusionOk="0" h="35351" w="3547">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5"/>
            <p:cNvSpPr/>
            <p:nvPr/>
          </p:nvSpPr>
          <p:spPr>
            <a:xfrm>
              <a:off x="2805025" y="1952550"/>
              <a:ext cx="390350" cy="379525"/>
            </a:xfrm>
            <a:custGeom>
              <a:rect b="b" l="l" r="r" t="t"/>
              <a:pathLst>
                <a:path extrusionOk="0" h="15181" w="15614">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5"/>
            <p:cNvSpPr/>
            <p:nvPr/>
          </p:nvSpPr>
          <p:spPr>
            <a:xfrm>
              <a:off x="2797525" y="1945450"/>
              <a:ext cx="405400" cy="393750"/>
            </a:xfrm>
            <a:custGeom>
              <a:rect b="b" l="l" r="r" t="t"/>
              <a:pathLst>
                <a:path extrusionOk="0" h="15750" w="16216">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5"/>
            <p:cNvSpPr/>
            <p:nvPr/>
          </p:nvSpPr>
          <p:spPr>
            <a:xfrm>
              <a:off x="2920425" y="1827975"/>
              <a:ext cx="194300" cy="474875"/>
            </a:xfrm>
            <a:custGeom>
              <a:rect b="b" l="l" r="r" t="t"/>
              <a:pathLst>
                <a:path extrusionOk="0" h="18995" w="7772">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5"/>
            <p:cNvSpPr/>
            <p:nvPr/>
          </p:nvSpPr>
          <p:spPr>
            <a:xfrm>
              <a:off x="2913325" y="1820825"/>
              <a:ext cx="208675" cy="489150"/>
            </a:xfrm>
            <a:custGeom>
              <a:rect b="b" l="l" r="r" t="t"/>
              <a:pathLst>
                <a:path extrusionOk="0" h="19566" w="8347">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5"/>
            <p:cNvSpPr/>
            <p:nvPr/>
          </p:nvSpPr>
          <p:spPr>
            <a:xfrm>
              <a:off x="2745225" y="1372925"/>
              <a:ext cx="616975" cy="587900"/>
            </a:xfrm>
            <a:custGeom>
              <a:rect b="b" l="l" r="r" t="t"/>
              <a:pathLst>
                <a:path extrusionOk="0" h="23516" w="24679">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5"/>
            <p:cNvSpPr/>
            <p:nvPr/>
          </p:nvSpPr>
          <p:spPr>
            <a:xfrm>
              <a:off x="2751250" y="1365225"/>
              <a:ext cx="618225" cy="602725"/>
            </a:xfrm>
            <a:custGeom>
              <a:rect b="b" l="l" r="r" t="t"/>
              <a:pathLst>
                <a:path extrusionOk="0" h="24109" w="24729">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5"/>
            <p:cNvSpPr/>
            <p:nvPr/>
          </p:nvSpPr>
          <p:spPr>
            <a:xfrm>
              <a:off x="3130250" y="1481050"/>
              <a:ext cx="145375" cy="139850"/>
            </a:xfrm>
            <a:custGeom>
              <a:rect b="b" l="l" r="r" t="t"/>
              <a:pathLst>
                <a:path extrusionOk="0" h="5594" w="5815">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5"/>
            <p:cNvSpPr/>
            <p:nvPr/>
          </p:nvSpPr>
          <p:spPr>
            <a:xfrm>
              <a:off x="2834150" y="1708775"/>
              <a:ext cx="37025" cy="19950"/>
            </a:xfrm>
            <a:custGeom>
              <a:rect b="b" l="l" r="r" t="t"/>
              <a:pathLst>
                <a:path extrusionOk="0" h="798" w="1481">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5"/>
            <p:cNvSpPr/>
            <p:nvPr/>
          </p:nvSpPr>
          <p:spPr>
            <a:xfrm>
              <a:off x="2901550" y="1499250"/>
              <a:ext cx="227025" cy="230300"/>
            </a:xfrm>
            <a:custGeom>
              <a:rect b="b" l="l" r="r" t="t"/>
              <a:pathLst>
                <a:path extrusionOk="0" h="9212" w="9081">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5"/>
            <p:cNvSpPr/>
            <p:nvPr/>
          </p:nvSpPr>
          <p:spPr>
            <a:xfrm>
              <a:off x="3103175" y="1426975"/>
              <a:ext cx="57275" cy="18000"/>
            </a:xfrm>
            <a:custGeom>
              <a:rect b="b" l="l" r="r" t="t"/>
              <a:pathLst>
                <a:path extrusionOk="0" h="720" w="2291">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5"/>
            <p:cNvSpPr/>
            <p:nvPr/>
          </p:nvSpPr>
          <p:spPr>
            <a:xfrm>
              <a:off x="2799650" y="1449600"/>
              <a:ext cx="276200" cy="165225"/>
            </a:xfrm>
            <a:custGeom>
              <a:rect b="b" l="l" r="r" t="t"/>
              <a:pathLst>
                <a:path extrusionOk="0" h="6609" w="11048">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5"/>
            <p:cNvSpPr/>
            <p:nvPr/>
          </p:nvSpPr>
          <p:spPr>
            <a:xfrm>
              <a:off x="3244675" y="1634175"/>
              <a:ext cx="80500" cy="103600"/>
            </a:xfrm>
            <a:custGeom>
              <a:rect b="b" l="l" r="r" t="t"/>
              <a:pathLst>
                <a:path extrusionOk="0" h="4144" w="322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5"/>
            <p:cNvSpPr/>
            <p:nvPr/>
          </p:nvSpPr>
          <p:spPr>
            <a:xfrm>
              <a:off x="2897650" y="1602775"/>
              <a:ext cx="378650" cy="502100"/>
            </a:xfrm>
            <a:custGeom>
              <a:rect b="b" l="l" r="r" t="t"/>
              <a:pathLst>
                <a:path extrusionOk="0" h="20084" w="15146">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5"/>
            <p:cNvSpPr/>
            <p:nvPr/>
          </p:nvSpPr>
          <p:spPr>
            <a:xfrm>
              <a:off x="2890600" y="1595625"/>
              <a:ext cx="392400" cy="516300"/>
            </a:xfrm>
            <a:custGeom>
              <a:rect b="b" l="l" r="r" t="t"/>
              <a:pathLst>
                <a:path extrusionOk="0" h="20652" w="15696">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5"/>
            <p:cNvSpPr/>
            <p:nvPr/>
          </p:nvSpPr>
          <p:spPr>
            <a:xfrm>
              <a:off x="2846550" y="1751450"/>
              <a:ext cx="86900" cy="128525"/>
            </a:xfrm>
            <a:custGeom>
              <a:rect b="b" l="l" r="r" t="t"/>
              <a:pathLst>
                <a:path extrusionOk="0" h="5141" w="3476">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5"/>
            <p:cNvSpPr/>
            <p:nvPr/>
          </p:nvSpPr>
          <p:spPr>
            <a:xfrm>
              <a:off x="2842525" y="1744325"/>
              <a:ext cx="98950" cy="142800"/>
            </a:xfrm>
            <a:custGeom>
              <a:rect b="b" l="l" r="r" t="t"/>
              <a:pathLst>
                <a:path extrusionOk="0" h="5712" w="3958">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5"/>
            <p:cNvSpPr/>
            <p:nvPr/>
          </p:nvSpPr>
          <p:spPr>
            <a:xfrm>
              <a:off x="3032800" y="1764550"/>
              <a:ext cx="87950" cy="34525"/>
            </a:xfrm>
            <a:custGeom>
              <a:rect b="b" l="l" r="r" t="t"/>
              <a:pathLst>
                <a:path extrusionOk="0" h="1381" w="3518">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5"/>
            <p:cNvSpPr/>
            <p:nvPr/>
          </p:nvSpPr>
          <p:spPr>
            <a:xfrm>
              <a:off x="3187850" y="1758975"/>
              <a:ext cx="61125" cy="23950"/>
            </a:xfrm>
            <a:custGeom>
              <a:rect b="b" l="l" r="r" t="t"/>
              <a:pathLst>
                <a:path extrusionOk="0" h="958" w="2445">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5"/>
            <p:cNvSpPr/>
            <p:nvPr/>
          </p:nvSpPr>
          <p:spPr>
            <a:xfrm>
              <a:off x="3179725" y="1751850"/>
              <a:ext cx="77700" cy="38200"/>
            </a:xfrm>
            <a:custGeom>
              <a:rect b="b" l="l" r="r" t="t"/>
              <a:pathLst>
                <a:path extrusionOk="0" h="1528" w="3108">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5"/>
            <p:cNvSpPr/>
            <p:nvPr/>
          </p:nvSpPr>
          <p:spPr>
            <a:xfrm>
              <a:off x="3116850" y="1799100"/>
              <a:ext cx="77675" cy="133375"/>
            </a:xfrm>
            <a:custGeom>
              <a:rect b="b" l="l" r="r" t="t"/>
              <a:pathLst>
                <a:path extrusionOk="0" h="5335" w="3107">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5"/>
            <p:cNvSpPr/>
            <p:nvPr/>
          </p:nvSpPr>
          <p:spPr>
            <a:xfrm>
              <a:off x="3025700" y="1924975"/>
              <a:ext cx="93100" cy="55850"/>
            </a:xfrm>
            <a:custGeom>
              <a:rect b="b" l="l" r="r" t="t"/>
              <a:pathLst>
                <a:path extrusionOk="0" h="2234" w="3724">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5"/>
            <p:cNvSpPr/>
            <p:nvPr/>
          </p:nvSpPr>
          <p:spPr>
            <a:xfrm>
              <a:off x="3076900" y="1811525"/>
              <a:ext cx="24725" cy="44725"/>
            </a:xfrm>
            <a:custGeom>
              <a:rect b="b" l="l" r="r" t="t"/>
              <a:pathLst>
                <a:path extrusionOk="0" h="1789" w="989">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5"/>
            <p:cNvSpPr/>
            <p:nvPr/>
          </p:nvSpPr>
          <p:spPr>
            <a:xfrm>
              <a:off x="3192500" y="1801800"/>
              <a:ext cx="24725" cy="44675"/>
            </a:xfrm>
            <a:custGeom>
              <a:rect b="b" l="l" r="r" t="t"/>
              <a:pathLst>
                <a:path extrusionOk="0" h="1787" w="989">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5"/>
            <p:cNvSpPr/>
            <p:nvPr/>
          </p:nvSpPr>
          <p:spPr>
            <a:xfrm>
              <a:off x="2414750" y="2210175"/>
              <a:ext cx="329675" cy="774400"/>
            </a:xfrm>
            <a:custGeom>
              <a:rect b="b" l="l" r="r" t="t"/>
              <a:pathLst>
                <a:path extrusionOk="0" h="30976" w="13187">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5"/>
            <p:cNvSpPr/>
            <p:nvPr/>
          </p:nvSpPr>
          <p:spPr>
            <a:xfrm>
              <a:off x="2407050" y="2203175"/>
              <a:ext cx="341725" cy="788525"/>
            </a:xfrm>
            <a:custGeom>
              <a:rect b="b" l="l" r="r" t="t"/>
              <a:pathLst>
                <a:path extrusionOk="0" h="31541" w="13669">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5"/>
            <p:cNvSpPr/>
            <p:nvPr/>
          </p:nvSpPr>
          <p:spPr>
            <a:xfrm>
              <a:off x="2496625" y="2793025"/>
              <a:ext cx="180600" cy="16325"/>
            </a:xfrm>
            <a:custGeom>
              <a:rect b="b" l="l" r="r" t="t"/>
              <a:pathLst>
                <a:path extrusionOk="0" h="653" w="7224">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5"/>
            <p:cNvSpPr/>
            <p:nvPr/>
          </p:nvSpPr>
          <p:spPr>
            <a:xfrm>
              <a:off x="2488975" y="2785850"/>
              <a:ext cx="195950" cy="30600"/>
            </a:xfrm>
            <a:custGeom>
              <a:rect b="b" l="l" r="r" t="t"/>
              <a:pathLst>
                <a:path extrusionOk="0" h="1224" w="7838">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5"/>
            <p:cNvSpPr/>
            <p:nvPr/>
          </p:nvSpPr>
          <p:spPr>
            <a:xfrm>
              <a:off x="2580125" y="2759000"/>
              <a:ext cx="25125" cy="5200"/>
            </a:xfrm>
            <a:custGeom>
              <a:rect b="b" l="l" r="r" t="t"/>
              <a:pathLst>
                <a:path extrusionOk="0" h="208" w="1005">
                  <a:moveTo>
                    <a:pt x="1" y="1"/>
                  </a:moveTo>
                  <a:lnTo>
                    <a:pt x="1004" y="207"/>
                  </a:lnTo>
                  <a:cubicBezTo>
                    <a:pt x="676" y="109"/>
                    <a:pt x="341" y="4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5"/>
            <p:cNvSpPr/>
            <p:nvPr/>
          </p:nvSpPr>
          <p:spPr>
            <a:xfrm>
              <a:off x="2572575" y="2751875"/>
              <a:ext cx="40250" cy="19450"/>
            </a:xfrm>
            <a:custGeom>
              <a:rect b="b" l="l" r="r" t="t"/>
              <a:pathLst>
                <a:path extrusionOk="0" h="778" w="161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5"/>
            <p:cNvSpPr/>
            <p:nvPr/>
          </p:nvSpPr>
          <p:spPr>
            <a:xfrm>
              <a:off x="2429350" y="2760425"/>
              <a:ext cx="96175" cy="31400"/>
            </a:xfrm>
            <a:custGeom>
              <a:rect b="b" l="l" r="r" t="t"/>
              <a:pathLst>
                <a:path extrusionOk="0" h="1256" w="3847">
                  <a:moveTo>
                    <a:pt x="3847" y="0"/>
                  </a:moveTo>
                  <a:lnTo>
                    <a:pt x="3847" y="0"/>
                  </a:lnTo>
                  <a:cubicBezTo>
                    <a:pt x="1736" y="320"/>
                    <a:pt x="0" y="1256"/>
                    <a:pt x="0" y="1256"/>
                  </a:cubicBezTo>
                  <a:lnTo>
                    <a:pt x="38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5"/>
            <p:cNvSpPr/>
            <p:nvPr/>
          </p:nvSpPr>
          <p:spPr>
            <a:xfrm>
              <a:off x="2421625" y="2753250"/>
              <a:ext cx="111675" cy="45725"/>
            </a:xfrm>
            <a:custGeom>
              <a:rect b="b" l="l" r="r" t="t"/>
              <a:pathLst>
                <a:path extrusionOk="0" h="1829" w="4467">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5"/>
            <p:cNvSpPr/>
            <p:nvPr/>
          </p:nvSpPr>
          <p:spPr>
            <a:xfrm>
              <a:off x="2367425" y="2859300"/>
              <a:ext cx="373300" cy="232675"/>
            </a:xfrm>
            <a:custGeom>
              <a:rect b="b" l="l" r="r" t="t"/>
              <a:pathLst>
                <a:path extrusionOk="0" h="9307" w="14932">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5"/>
            <p:cNvSpPr/>
            <p:nvPr/>
          </p:nvSpPr>
          <p:spPr>
            <a:xfrm>
              <a:off x="2360075" y="2852175"/>
              <a:ext cx="366000" cy="246800"/>
            </a:xfrm>
            <a:custGeom>
              <a:rect b="b" l="l" r="r" t="t"/>
              <a:pathLst>
                <a:path extrusionOk="0" h="9872" w="1464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5"/>
            <p:cNvSpPr/>
            <p:nvPr/>
          </p:nvSpPr>
          <p:spPr>
            <a:xfrm>
              <a:off x="2408650" y="2771150"/>
              <a:ext cx="1132250" cy="386575"/>
            </a:xfrm>
            <a:custGeom>
              <a:rect b="b" l="l" r="r" t="t"/>
              <a:pathLst>
                <a:path extrusionOk="0" h="15463" w="4529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5"/>
            <p:cNvSpPr/>
            <p:nvPr/>
          </p:nvSpPr>
          <p:spPr>
            <a:xfrm>
              <a:off x="2410600" y="2764000"/>
              <a:ext cx="1121700" cy="400825"/>
            </a:xfrm>
            <a:custGeom>
              <a:rect b="b" l="l" r="r" t="t"/>
              <a:pathLst>
                <a:path extrusionOk="0" h="16033" w="44868">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5"/>
            <p:cNvSpPr/>
            <p:nvPr/>
          </p:nvSpPr>
          <p:spPr>
            <a:xfrm>
              <a:off x="3284900" y="2815925"/>
              <a:ext cx="205900" cy="43800"/>
            </a:xfrm>
            <a:custGeom>
              <a:rect b="b" l="l" r="r" t="t"/>
              <a:pathLst>
                <a:path extrusionOk="0" h="1752" w="8236">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5"/>
            <p:cNvSpPr/>
            <p:nvPr/>
          </p:nvSpPr>
          <p:spPr>
            <a:xfrm>
              <a:off x="3323450" y="2784450"/>
              <a:ext cx="204350" cy="59150"/>
            </a:xfrm>
            <a:custGeom>
              <a:rect b="b" l="l" r="r" t="t"/>
              <a:pathLst>
                <a:path extrusionOk="0" h="2366" w="8174">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5"/>
            <p:cNvSpPr/>
            <p:nvPr/>
          </p:nvSpPr>
          <p:spPr>
            <a:xfrm>
              <a:off x="3154200" y="2883375"/>
              <a:ext cx="988925" cy="49675"/>
            </a:xfrm>
            <a:custGeom>
              <a:rect b="b" l="l" r="r" t="t"/>
              <a:pathLst>
                <a:path extrusionOk="0" h="1987" w="39557">
                  <a:moveTo>
                    <a:pt x="39536" y="1"/>
                  </a:moveTo>
                  <a:lnTo>
                    <a:pt x="0" y="560"/>
                  </a:lnTo>
                  <a:lnTo>
                    <a:pt x="20" y="1987"/>
                  </a:lnTo>
                  <a:lnTo>
                    <a:pt x="39556" y="1428"/>
                  </a:lnTo>
                  <a:lnTo>
                    <a:pt x="395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5"/>
            <p:cNvSpPr/>
            <p:nvPr/>
          </p:nvSpPr>
          <p:spPr>
            <a:xfrm>
              <a:off x="3146925" y="2876325"/>
              <a:ext cx="1003300" cy="63900"/>
            </a:xfrm>
            <a:custGeom>
              <a:rect b="b" l="l" r="r" t="t"/>
              <a:pathLst>
                <a:path extrusionOk="0" h="2556" w="40132">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5"/>
            <p:cNvSpPr/>
            <p:nvPr/>
          </p:nvSpPr>
          <p:spPr>
            <a:xfrm>
              <a:off x="3600450" y="2396300"/>
              <a:ext cx="667250" cy="516225"/>
            </a:xfrm>
            <a:custGeom>
              <a:rect b="b" l="l" r="r" t="t"/>
              <a:pathLst>
                <a:path extrusionOk="0" h="20649" w="26690">
                  <a:moveTo>
                    <a:pt x="26689" y="1"/>
                  </a:moveTo>
                  <a:lnTo>
                    <a:pt x="5138" y="305"/>
                  </a:lnTo>
                  <a:lnTo>
                    <a:pt x="0" y="20649"/>
                  </a:lnTo>
                  <a:lnTo>
                    <a:pt x="21552" y="20345"/>
                  </a:lnTo>
                  <a:lnTo>
                    <a:pt x="266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5"/>
            <p:cNvSpPr/>
            <p:nvPr/>
          </p:nvSpPr>
          <p:spPr>
            <a:xfrm>
              <a:off x="3592375" y="2389150"/>
              <a:ext cx="683400" cy="530525"/>
            </a:xfrm>
            <a:custGeom>
              <a:rect b="b" l="l" r="r" t="t"/>
              <a:pathLst>
                <a:path extrusionOk="0" h="21221" w="27336">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5"/>
            <p:cNvSpPr/>
            <p:nvPr/>
          </p:nvSpPr>
          <p:spPr>
            <a:xfrm>
              <a:off x="2958000" y="3207125"/>
              <a:ext cx="123775" cy="83850"/>
            </a:xfrm>
            <a:custGeom>
              <a:rect b="b" l="l" r="r" t="t"/>
              <a:pathLst>
                <a:path extrusionOk="0" h="3354" w="4951">
                  <a:moveTo>
                    <a:pt x="4950" y="1"/>
                  </a:moveTo>
                  <a:lnTo>
                    <a:pt x="99" y="211"/>
                  </a:lnTo>
                  <a:lnTo>
                    <a:pt x="0" y="3353"/>
                  </a:lnTo>
                  <a:lnTo>
                    <a:pt x="4853" y="3286"/>
                  </a:lnTo>
                  <a:lnTo>
                    <a:pt x="4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5"/>
            <p:cNvSpPr/>
            <p:nvPr/>
          </p:nvSpPr>
          <p:spPr>
            <a:xfrm>
              <a:off x="2950750" y="3199975"/>
              <a:ext cx="138225" cy="98150"/>
            </a:xfrm>
            <a:custGeom>
              <a:rect b="b" l="l" r="r" t="t"/>
              <a:pathLst>
                <a:path extrusionOk="0" h="3926" w="5529">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5"/>
            <p:cNvSpPr/>
            <p:nvPr/>
          </p:nvSpPr>
          <p:spPr>
            <a:xfrm>
              <a:off x="2549625" y="5104375"/>
              <a:ext cx="287550" cy="364275"/>
            </a:xfrm>
            <a:custGeom>
              <a:rect b="b" l="l" r="r" t="t"/>
              <a:pathLst>
                <a:path extrusionOk="0" h="14571" w="11502">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5"/>
            <p:cNvSpPr/>
            <p:nvPr/>
          </p:nvSpPr>
          <p:spPr>
            <a:xfrm>
              <a:off x="2554125" y="5097275"/>
              <a:ext cx="276650" cy="378550"/>
            </a:xfrm>
            <a:custGeom>
              <a:rect b="b" l="l" r="r" t="t"/>
              <a:pathLst>
                <a:path extrusionOk="0" h="15142" w="11066">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5"/>
            <p:cNvSpPr/>
            <p:nvPr/>
          </p:nvSpPr>
          <p:spPr>
            <a:xfrm>
              <a:off x="2640400" y="5148875"/>
              <a:ext cx="99200" cy="162575"/>
            </a:xfrm>
            <a:custGeom>
              <a:rect b="b" l="l" r="r" t="t"/>
              <a:pathLst>
                <a:path extrusionOk="0" h="6503" w="3968">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5"/>
            <p:cNvSpPr/>
            <p:nvPr/>
          </p:nvSpPr>
          <p:spPr>
            <a:xfrm>
              <a:off x="2639175" y="5141700"/>
              <a:ext cx="107525" cy="176900"/>
            </a:xfrm>
            <a:custGeom>
              <a:rect b="b" l="l" r="r" t="t"/>
              <a:pathLst>
                <a:path extrusionOk="0" h="7076" w="4301">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5"/>
            <p:cNvSpPr/>
            <p:nvPr/>
          </p:nvSpPr>
          <p:spPr>
            <a:xfrm>
              <a:off x="2572100" y="5408600"/>
              <a:ext cx="237800" cy="60050"/>
            </a:xfrm>
            <a:custGeom>
              <a:rect b="b" l="l" r="r" t="t"/>
              <a:pathLst>
                <a:path extrusionOk="0" h="2402" w="9512">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5"/>
            <p:cNvSpPr/>
            <p:nvPr/>
          </p:nvSpPr>
          <p:spPr>
            <a:xfrm>
              <a:off x="2564750" y="5401425"/>
              <a:ext cx="252625" cy="74400"/>
            </a:xfrm>
            <a:custGeom>
              <a:rect b="b" l="l" r="r" t="t"/>
              <a:pathLst>
                <a:path extrusionOk="0" h="2976" w="10105">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5"/>
            <p:cNvSpPr/>
            <p:nvPr/>
          </p:nvSpPr>
          <p:spPr>
            <a:xfrm>
              <a:off x="2580050" y="5015300"/>
              <a:ext cx="223700" cy="149975"/>
            </a:xfrm>
            <a:custGeom>
              <a:rect b="b" l="l" r="r" t="t"/>
              <a:pathLst>
                <a:path extrusionOk="0" h="5999" w="8948">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5"/>
            <p:cNvSpPr/>
            <p:nvPr/>
          </p:nvSpPr>
          <p:spPr>
            <a:xfrm>
              <a:off x="2572625" y="5008125"/>
              <a:ext cx="238350" cy="164275"/>
            </a:xfrm>
            <a:custGeom>
              <a:rect b="b" l="l" r="r" t="t"/>
              <a:pathLst>
                <a:path extrusionOk="0" h="6571" w="9534">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5"/>
            <p:cNvSpPr/>
            <p:nvPr/>
          </p:nvSpPr>
          <p:spPr>
            <a:xfrm>
              <a:off x="2884175" y="4954900"/>
              <a:ext cx="277600" cy="192850"/>
            </a:xfrm>
            <a:custGeom>
              <a:rect b="b" l="l" r="r" t="t"/>
              <a:pathLst>
                <a:path extrusionOk="0" h="7714" w="11104">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5"/>
            <p:cNvSpPr/>
            <p:nvPr/>
          </p:nvSpPr>
          <p:spPr>
            <a:xfrm>
              <a:off x="2878600" y="4947775"/>
              <a:ext cx="290500" cy="207150"/>
            </a:xfrm>
            <a:custGeom>
              <a:rect b="b" l="l" r="r" t="t"/>
              <a:pathLst>
                <a:path extrusionOk="0" h="8286" w="1162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5"/>
            <p:cNvSpPr/>
            <p:nvPr/>
          </p:nvSpPr>
          <p:spPr>
            <a:xfrm>
              <a:off x="3282275" y="238275"/>
              <a:ext cx="1976825" cy="1150375"/>
            </a:xfrm>
            <a:custGeom>
              <a:rect b="b" l="l" r="r" t="t"/>
              <a:pathLst>
                <a:path extrusionOk="0" h="46015" w="79073">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5"/>
            <p:cNvSpPr/>
            <p:nvPr/>
          </p:nvSpPr>
          <p:spPr>
            <a:xfrm>
              <a:off x="3754725" y="412400"/>
              <a:ext cx="283825" cy="91575"/>
            </a:xfrm>
            <a:custGeom>
              <a:rect b="b" l="l" r="r" t="t"/>
              <a:pathLst>
                <a:path extrusionOk="0" h="3663" w="11353">
                  <a:moveTo>
                    <a:pt x="1" y="1"/>
                  </a:moveTo>
                  <a:lnTo>
                    <a:pt x="5494" y="3662"/>
                  </a:lnTo>
                  <a:lnTo>
                    <a:pt x="11353"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5"/>
            <p:cNvSpPr/>
            <p:nvPr/>
          </p:nvSpPr>
          <p:spPr>
            <a:xfrm>
              <a:off x="3736475" y="421350"/>
              <a:ext cx="310900" cy="195075"/>
            </a:xfrm>
            <a:custGeom>
              <a:rect b="b" l="l" r="r" t="t"/>
              <a:pathLst>
                <a:path extrusionOk="0" h="7803" w="12436">
                  <a:moveTo>
                    <a:pt x="0" y="1"/>
                  </a:moveTo>
                  <a:lnTo>
                    <a:pt x="0" y="7803"/>
                  </a:lnTo>
                  <a:lnTo>
                    <a:pt x="12435" y="7803"/>
                  </a:lnTo>
                  <a:lnTo>
                    <a:pt x="12435" y="252"/>
                  </a:lnTo>
                  <a:lnTo>
                    <a:pt x="6212" y="4140"/>
                  </a:lnTo>
                  <a:lnTo>
                    <a:pt x="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5"/>
            <p:cNvSpPr/>
            <p:nvPr/>
          </p:nvSpPr>
          <p:spPr>
            <a:xfrm>
              <a:off x="4494975" y="587100"/>
              <a:ext cx="244700" cy="297225"/>
            </a:xfrm>
            <a:custGeom>
              <a:rect b="b" l="l" r="r" t="t"/>
              <a:pathLst>
                <a:path extrusionOk="0" h="11889" w="9788">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5"/>
            <p:cNvSpPr/>
            <p:nvPr/>
          </p:nvSpPr>
          <p:spPr>
            <a:xfrm>
              <a:off x="3789725" y="672825"/>
              <a:ext cx="120550" cy="116025"/>
            </a:xfrm>
            <a:custGeom>
              <a:rect b="b" l="l" r="r" t="t"/>
              <a:pathLst>
                <a:path extrusionOk="0" h="4641" w="4822">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5"/>
            <p:cNvSpPr/>
            <p:nvPr/>
          </p:nvSpPr>
          <p:spPr>
            <a:xfrm>
              <a:off x="3739350" y="801050"/>
              <a:ext cx="216725" cy="112975"/>
            </a:xfrm>
            <a:custGeom>
              <a:rect b="b" l="l" r="r" t="t"/>
              <a:pathLst>
                <a:path extrusionOk="0" h="4519" w="8669">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5"/>
            <p:cNvSpPr/>
            <p:nvPr/>
          </p:nvSpPr>
          <p:spPr>
            <a:xfrm>
              <a:off x="4584750" y="965200"/>
              <a:ext cx="388850" cy="321450"/>
            </a:xfrm>
            <a:custGeom>
              <a:rect b="b" l="l" r="r" t="t"/>
              <a:pathLst>
                <a:path extrusionOk="0" h="12858" w="15554">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5"/>
            <p:cNvSpPr/>
            <p:nvPr/>
          </p:nvSpPr>
          <p:spPr>
            <a:xfrm>
              <a:off x="4089300" y="960425"/>
              <a:ext cx="226975" cy="299800"/>
            </a:xfrm>
            <a:custGeom>
              <a:rect b="b" l="l" r="r" t="t"/>
              <a:pathLst>
                <a:path extrusionOk="0" h="11992" w="9079">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5"/>
            <p:cNvSpPr/>
            <p:nvPr/>
          </p:nvSpPr>
          <p:spPr>
            <a:xfrm>
              <a:off x="4174025" y="513925"/>
              <a:ext cx="224600" cy="311900"/>
            </a:xfrm>
            <a:custGeom>
              <a:rect b="b" l="l" r="r" t="t"/>
              <a:pathLst>
                <a:path extrusionOk="0" h="12476" w="8984">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5"/>
            <p:cNvSpPr/>
            <p:nvPr/>
          </p:nvSpPr>
          <p:spPr>
            <a:xfrm>
              <a:off x="3909925" y="2333750"/>
              <a:ext cx="14325" cy="21425"/>
            </a:xfrm>
            <a:custGeom>
              <a:rect b="b" l="l" r="r" t="t"/>
              <a:pathLst>
                <a:path extrusionOk="0" h="857" w="573">
                  <a:moveTo>
                    <a:pt x="0" y="0"/>
                  </a:moveTo>
                  <a:lnTo>
                    <a:pt x="0" y="857"/>
                  </a:lnTo>
                  <a:lnTo>
                    <a:pt x="572" y="857"/>
                  </a:lnTo>
                  <a:lnTo>
                    <a:pt x="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5"/>
            <p:cNvSpPr/>
            <p:nvPr/>
          </p:nvSpPr>
          <p:spPr>
            <a:xfrm>
              <a:off x="3909925" y="1502050"/>
              <a:ext cx="14300" cy="790125"/>
            </a:xfrm>
            <a:custGeom>
              <a:rect b="b" l="l" r="r" t="t"/>
              <a:pathLst>
                <a:path extrusionOk="0" h="31605" w="572">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5"/>
            <p:cNvSpPr/>
            <p:nvPr/>
          </p:nvSpPr>
          <p:spPr>
            <a:xfrm>
              <a:off x="3909925" y="1439075"/>
              <a:ext cx="14325" cy="21425"/>
            </a:xfrm>
            <a:custGeom>
              <a:rect b="b" l="l" r="r" t="t"/>
              <a:pathLst>
                <a:path extrusionOk="0" h="857" w="573">
                  <a:moveTo>
                    <a:pt x="0" y="1"/>
                  </a:moveTo>
                  <a:lnTo>
                    <a:pt x="0" y="856"/>
                  </a:lnTo>
                  <a:lnTo>
                    <a:pt x="572" y="856"/>
                  </a:lnTo>
                  <a:lnTo>
                    <a:pt x="57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5"/>
            <p:cNvSpPr/>
            <p:nvPr/>
          </p:nvSpPr>
          <p:spPr>
            <a:xfrm>
              <a:off x="3866075" y="1395725"/>
              <a:ext cx="102000" cy="88350"/>
            </a:xfrm>
            <a:custGeom>
              <a:rect b="b" l="l" r="r" t="t"/>
              <a:pathLst>
                <a:path extrusionOk="0" h="3534" w="4080">
                  <a:moveTo>
                    <a:pt x="2040" y="1"/>
                  </a:moveTo>
                  <a:lnTo>
                    <a:pt x="1" y="3534"/>
                  </a:lnTo>
                  <a:lnTo>
                    <a:pt x="4080" y="3534"/>
                  </a:lnTo>
                  <a:lnTo>
                    <a:pt x="20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5"/>
            <p:cNvSpPr/>
            <p:nvPr/>
          </p:nvSpPr>
          <p:spPr>
            <a:xfrm>
              <a:off x="4504075" y="1439075"/>
              <a:ext cx="14300" cy="21425"/>
            </a:xfrm>
            <a:custGeom>
              <a:rect b="b" l="l" r="r" t="t"/>
              <a:pathLst>
                <a:path extrusionOk="0" h="857" w="572">
                  <a:moveTo>
                    <a:pt x="0" y="1"/>
                  </a:moveTo>
                  <a:lnTo>
                    <a:pt x="0" y="856"/>
                  </a:lnTo>
                  <a:lnTo>
                    <a:pt x="571" y="856"/>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5"/>
            <p:cNvSpPr/>
            <p:nvPr/>
          </p:nvSpPr>
          <p:spPr>
            <a:xfrm>
              <a:off x="4504075" y="1503275"/>
              <a:ext cx="14300" cy="1070100"/>
            </a:xfrm>
            <a:custGeom>
              <a:rect b="b" l="l" r="r" t="t"/>
              <a:pathLst>
                <a:path extrusionOk="0" h="42804" w="572">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5"/>
            <p:cNvSpPr/>
            <p:nvPr/>
          </p:nvSpPr>
          <p:spPr>
            <a:xfrm>
              <a:off x="4489800" y="2616125"/>
              <a:ext cx="28575" cy="28600"/>
            </a:xfrm>
            <a:custGeom>
              <a:rect b="b" l="l" r="r" t="t"/>
              <a:pathLst>
                <a:path extrusionOk="0" h="1144" w="1143">
                  <a:moveTo>
                    <a:pt x="571" y="1"/>
                  </a:moveTo>
                  <a:lnTo>
                    <a:pt x="571" y="572"/>
                  </a:lnTo>
                  <a:lnTo>
                    <a:pt x="1" y="572"/>
                  </a:lnTo>
                  <a:lnTo>
                    <a:pt x="1" y="1143"/>
                  </a:lnTo>
                  <a:lnTo>
                    <a:pt x="1142" y="1143"/>
                  </a:lnTo>
                  <a:lnTo>
                    <a:pt x="11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5"/>
            <p:cNvSpPr/>
            <p:nvPr/>
          </p:nvSpPr>
          <p:spPr>
            <a:xfrm>
              <a:off x="4325700" y="2630425"/>
              <a:ext cx="123100" cy="14300"/>
            </a:xfrm>
            <a:custGeom>
              <a:rect b="b" l="l" r="r" t="t"/>
              <a:pathLst>
                <a:path extrusionOk="0" h="572" w="4924">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5"/>
            <p:cNvSpPr/>
            <p:nvPr/>
          </p:nvSpPr>
          <p:spPr>
            <a:xfrm>
              <a:off x="4263250" y="2630425"/>
              <a:ext cx="21425" cy="14300"/>
            </a:xfrm>
            <a:custGeom>
              <a:rect b="b" l="l" r="r" t="t"/>
              <a:pathLst>
                <a:path extrusionOk="0" h="572" w="857">
                  <a:moveTo>
                    <a:pt x="0" y="0"/>
                  </a:moveTo>
                  <a:lnTo>
                    <a:pt x="0" y="571"/>
                  </a:lnTo>
                  <a:lnTo>
                    <a:pt x="857" y="571"/>
                  </a:lnTo>
                  <a:lnTo>
                    <a:pt x="85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5"/>
            <p:cNvSpPr/>
            <p:nvPr/>
          </p:nvSpPr>
          <p:spPr>
            <a:xfrm>
              <a:off x="4215200" y="2585625"/>
              <a:ext cx="88350" cy="102000"/>
            </a:xfrm>
            <a:custGeom>
              <a:rect b="b" l="l" r="r" t="t"/>
              <a:pathLst>
                <a:path extrusionOk="0" h="4080" w="3534">
                  <a:moveTo>
                    <a:pt x="3533" y="1"/>
                  </a:moveTo>
                  <a:lnTo>
                    <a:pt x="0" y="2040"/>
                  </a:lnTo>
                  <a:lnTo>
                    <a:pt x="3533" y="4080"/>
                  </a:lnTo>
                  <a:lnTo>
                    <a:pt x="35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5"/>
            <p:cNvSpPr/>
            <p:nvPr/>
          </p:nvSpPr>
          <p:spPr>
            <a:xfrm>
              <a:off x="4354514" y="490059"/>
              <a:ext cx="65425" cy="57650"/>
            </a:xfrm>
            <a:custGeom>
              <a:rect b="b" l="l" r="r" t="t"/>
              <a:pathLst>
                <a:path extrusionOk="0" h="2306" w="2617">
                  <a:moveTo>
                    <a:pt x="1" y="1"/>
                  </a:moveTo>
                  <a:lnTo>
                    <a:pt x="1" y="2306"/>
                  </a:lnTo>
                  <a:lnTo>
                    <a:pt x="2616" y="2306"/>
                  </a:lnTo>
                  <a:lnTo>
                    <a:pt x="1"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5"/>
            <p:cNvSpPr/>
            <p:nvPr/>
          </p:nvSpPr>
          <p:spPr>
            <a:xfrm>
              <a:off x="3567150" y="1027350"/>
              <a:ext cx="276825" cy="237300"/>
            </a:xfrm>
            <a:custGeom>
              <a:rect b="b" l="l" r="r" t="t"/>
              <a:pathLst>
                <a:path extrusionOk="0" h="9492" w="11073">
                  <a:moveTo>
                    <a:pt x="0" y="1"/>
                  </a:moveTo>
                  <a:lnTo>
                    <a:pt x="0" y="9491"/>
                  </a:lnTo>
                  <a:lnTo>
                    <a:pt x="11073" y="9491"/>
                  </a:lnTo>
                  <a:lnTo>
                    <a:pt x="11073" y="1"/>
                  </a:lnTo>
                  <a:close/>
                </a:path>
              </a:pathLst>
            </a:custGeom>
            <a:noFill/>
            <a:ln cap="flat" cmpd="sng" w="9525">
              <a:solidFill>
                <a:schemeClr val="accent1"/>
              </a:solidFill>
              <a:prstDash val="solid"/>
              <a:miter lim="108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5"/>
            <p:cNvSpPr/>
            <p:nvPr/>
          </p:nvSpPr>
          <p:spPr>
            <a:xfrm>
              <a:off x="3616050" y="1055050"/>
              <a:ext cx="65800" cy="63300"/>
            </a:xfrm>
            <a:custGeom>
              <a:rect b="b" l="l" r="r" t="t"/>
              <a:pathLst>
                <a:path extrusionOk="0" h="2532" w="2632">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5"/>
            <p:cNvSpPr/>
            <p:nvPr/>
          </p:nvSpPr>
          <p:spPr>
            <a:xfrm>
              <a:off x="3567150" y="1098525"/>
              <a:ext cx="276825" cy="166150"/>
            </a:xfrm>
            <a:custGeom>
              <a:rect b="b" l="l" r="r" t="t"/>
              <a:pathLst>
                <a:path extrusionOk="0" h="6646" w="11073">
                  <a:moveTo>
                    <a:pt x="9175" y="1"/>
                  </a:moveTo>
                  <a:lnTo>
                    <a:pt x="6802" y="3482"/>
                  </a:lnTo>
                  <a:lnTo>
                    <a:pt x="4113" y="2532"/>
                  </a:lnTo>
                  <a:lnTo>
                    <a:pt x="0" y="6645"/>
                  </a:lnTo>
                  <a:lnTo>
                    <a:pt x="11073" y="6645"/>
                  </a:lnTo>
                  <a:lnTo>
                    <a:pt x="11073" y="1688"/>
                  </a:lnTo>
                  <a:lnTo>
                    <a:pt x="9175"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6" name="Google Shape;1616;p65"/>
          <p:cNvSpPr/>
          <p:nvPr/>
        </p:nvSpPr>
        <p:spPr>
          <a:xfrm rot="6517079">
            <a:off x="-2063315" y="808781"/>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7" name="Google Shape;1617;p65"/>
          <p:cNvGrpSpPr/>
          <p:nvPr/>
        </p:nvGrpSpPr>
        <p:grpSpPr>
          <a:xfrm>
            <a:off x="350981" y="1302300"/>
            <a:ext cx="2818712" cy="2538907"/>
            <a:chOff x="962450" y="238100"/>
            <a:chExt cx="5751300" cy="5238100"/>
          </a:xfrm>
        </p:grpSpPr>
        <p:sp>
          <p:nvSpPr>
            <p:cNvPr id="1618" name="Google Shape;1618;p65"/>
            <p:cNvSpPr/>
            <p:nvPr/>
          </p:nvSpPr>
          <p:spPr>
            <a:xfrm>
              <a:off x="962450" y="238100"/>
              <a:ext cx="5751300" cy="5155000"/>
            </a:xfrm>
            <a:custGeom>
              <a:rect b="b" l="l" r="r" t="t"/>
              <a:pathLst>
                <a:path extrusionOk="0" h="206200" w="230052">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5"/>
            <p:cNvSpPr/>
            <p:nvPr/>
          </p:nvSpPr>
          <p:spPr>
            <a:xfrm>
              <a:off x="1030525" y="242725"/>
              <a:ext cx="5561175" cy="5150350"/>
            </a:xfrm>
            <a:custGeom>
              <a:rect b="b" l="l" r="r" t="t"/>
              <a:pathLst>
                <a:path extrusionOk="0" h="206014" w="222447">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5"/>
            <p:cNvSpPr/>
            <p:nvPr/>
          </p:nvSpPr>
          <p:spPr>
            <a:xfrm>
              <a:off x="1506350" y="5243875"/>
              <a:ext cx="4508750" cy="232325"/>
            </a:xfrm>
            <a:custGeom>
              <a:rect b="b" l="l" r="r" t="t"/>
              <a:pathLst>
                <a:path extrusionOk="0" h="9293" w="18035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5"/>
            <p:cNvSpPr/>
            <p:nvPr/>
          </p:nvSpPr>
          <p:spPr>
            <a:xfrm>
              <a:off x="2371200" y="3301350"/>
              <a:ext cx="2908425" cy="1849500"/>
            </a:xfrm>
            <a:custGeom>
              <a:rect b="b" l="l" r="r" t="t"/>
              <a:pathLst>
                <a:path extrusionOk="0" h="73980" w="116337">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5"/>
            <p:cNvSpPr/>
            <p:nvPr/>
          </p:nvSpPr>
          <p:spPr>
            <a:xfrm>
              <a:off x="2364000" y="3294125"/>
              <a:ext cx="2922825" cy="1863925"/>
            </a:xfrm>
            <a:custGeom>
              <a:rect b="b" l="l" r="r" t="t"/>
              <a:pathLst>
                <a:path extrusionOk="0" h="74557" w="116913">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5"/>
            <p:cNvSpPr/>
            <p:nvPr/>
          </p:nvSpPr>
          <p:spPr>
            <a:xfrm>
              <a:off x="2520625" y="3441725"/>
              <a:ext cx="2609575" cy="1734000"/>
            </a:xfrm>
            <a:custGeom>
              <a:rect b="b" l="l" r="r" t="t"/>
              <a:pathLst>
                <a:path extrusionOk="0" h="69360" w="104383">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b="50%" l="50%" r="50%" t="50%"/>
              </a:path>
              <a:tileRect/>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5"/>
            <p:cNvSpPr/>
            <p:nvPr/>
          </p:nvSpPr>
          <p:spPr>
            <a:xfrm>
              <a:off x="2017725" y="5114250"/>
              <a:ext cx="3486000" cy="186000"/>
            </a:xfrm>
            <a:custGeom>
              <a:rect b="b" l="l" r="r" t="t"/>
              <a:pathLst>
                <a:path extrusionOk="0" h="7440" w="13944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5"/>
            <p:cNvSpPr/>
            <p:nvPr/>
          </p:nvSpPr>
          <p:spPr>
            <a:xfrm>
              <a:off x="2010500" y="5107050"/>
              <a:ext cx="3500400" cy="200425"/>
            </a:xfrm>
            <a:custGeom>
              <a:rect b="b" l="l" r="r" t="t"/>
              <a:pathLst>
                <a:path extrusionOk="0" h="8017" w="140016">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5"/>
            <p:cNvSpPr/>
            <p:nvPr/>
          </p:nvSpPr>
          <p:spPr>
            <a:xfrm>
              <a:off x="2558025" y="1598375"/>
              <a:ext cx="1254950" cy="2801925"/>
            </a:xfrm>
            <a:custGeom>
              <a:rect b="b" l="l" r="r" t="t"/>
              <a:pathLst>
                <a:path extrusionOk="0" h="112077" w="50198">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5"/>
            <p:cNvSpPr/>
            <p:nvPr/>
          </p:nvSpPr>
          <p:spPr>
            <a:xfrm>
              <a:off x="2550725" y="1591175"/>
              <a:ext cx="1269450" cy="2816325"/>
            </a:xfrm>
            <a:custGeom>
              <a:rect b="b" l="l" r="r" t="t"/>
              <a:pathLst>
                <a:path extrusionOk="0" h="112653" w="50778">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5"/>
            <p:cNvSpPr/>
            <p:nvPr/>
          </p:nvSpPr>
          <p:spPr>
            <a:xfrm>
              <a:off x="3812950" y="1598375"/>
              <a:ext cx="1254975" cy="2801925"/>
            </a:xfrm>
            <a:custGeom>
              <a:rect b="b" l="l" r="r" t="t"/>
              <a:pathLst>
                <a:path extrusionOk="0" h="112077" w="50199">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5"/>
            <p:cNvSpPr/>
            <p:nvPr/>
          </p:nvSpPr>
          <p:spPr>
            <a:xfrm>
              <a:off x="3805750" y="1591175"/>
              <a:ext cx="1269475" cy="2816325"/>
            </a:xfrm>
            <a:custGeom>
              <a:rect b="b" l="l" r="r" t="t"/>
              <a:pathLst>
                <a:path extrusionOk="0" h="112653" w="50779">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5"/>
            <p:cNvSpPr/>
            <p:nvPr/>
          </p:nvSpPr>
          <p:spPr>
            <a:xfrm>
              <a:off x="2650050" y="1710875"/>
              <a:ext cx="2325850" cy="2576950"/>
            </a:xfrm>
            <a:custGeom>
              <a:rect b="b" l="l" r="r" t="t"/>
              <a:pathLst>
                <a:path extrusionOk="0" h="103078" w="93034">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5"/>
            <p:cNvSpPr/>
            <p:nvPr/>
          </p:nvSpPr>
          <p:spPr>
            <a:xfrm>
              <a:off x="2642775" y="1703675"/>
              <a:ext cx="2340350" cy="2591300"/>
            </a:xfrm>
            <a:custGeom>
              <a:rect b="b" l="l" r="r" t="t"/>
              <a:pathLst>
                <a:path extrusionOk="0" h="103652" w="93614">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5"/>
            <p:cNvSpPr/>
            <p:nvPr/>
          </p:nvSpPr>
          <p:spPr>
            <a:xfrm>
              <a:off x="3070950" y="2263700"/>
              <a:ext cx="1904950" cy="2024100"/>
            </a:xfrm>
            <a:custGeom>
              <a:rect b="b" l="l" r="r" t="t"/>
              <a:pathLst>
                <a:path extrusionOk="0" h="80964" w="76198">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5"/>
            <p:cNvSpPr/>
            <p:nvPr/>
          </p:nvSpPr>
          <p:spPr>
            <a:xfrm>
              <a:off x="3063275" y="2256475"/>
              <a:ext cx="1919875" cy="2038500"/>
            </a:xfrm>
            <a:custGeom>
              <a:rect b="b" l="l" r="r" t="t"/>
              <a:pathLst>
                <a:path extrusionOk="0" h="81540" w="76795">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5"/>
            <p:cNvSpPr/>
            <p:nvPr/>
          </p:nvSpPr>
          <p:spPr>
            <a:xfrm>
              <a:off x="3314775" y="1960000"/>
              <a:ext cx="1010750" cy="985675"/>
            </a:xfrm>
            <a:custGeom>
              <a:rect b="b" l="l" r="r" t="t"/>
              <a:pathLst>
                <a:path extrusionOk="0" h="39427" w="4043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5"/>
            <p:cNvSpPr/>
            <p:nvPr/>
          </p:nvSpPr>
          <p:spPr>
            <a:xfrm>
              <a:off x="3307550" y="1952800"/>
              <a:ext cx="1025175" cy="1000075"/>
            </a:xfrm>
            <a:custGeom>
              <a:rect b="b" l="l" r="r" t="t"/>
              <a:pathLst>
                <a:path extrusionOk="0" h="40003" w="41007">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5"/>
            <p:cNvSpPr/>
            <p:nvPr/>
          </p:nvSpPr>
          <p:spPr>
            <a:xfrm>
              <a:off x="3261250" y="2748875"/>
              <a:ext cx="1103450" cy="932375"/>
            </a:xfrm>
            <a:custGeom>
              <a:rect b="b" l="l" r="r" t="t"/>
              <a:pathLst>
                <a:path extrusionOk="0" h="37295" w="44138">
                  <a:moveTo>
                    <a:pt x="0" y="1"/>
                  </a:moveTo>
                  <a:lnTo>
                    <a:pt x="0" y="37295"/>
                  </a:lnTo>
                  <a:lnTo>
                    <a:pt x="44137" y="37295"/>
                  </a:lnTo>
                  <a:lnTo>
                    <a:pt x="441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5"/>
            <p:cNvSpPr/>
            <p:nvPr/>
          </p:nvSpPr>
          <p:spPr>
            <a:xfrm>
              <a:off x="3254025" y="2741675"/>
              <a:ext cx="1117900" cy="946775"/>
            </a:xfrm>
            <a:custGeom>
              <a:rect b="b" l="l" r="r" t="t"/>
              <a:pathLst>
                <a:path extrusionOk="0" h="37871" w="44716">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5"/>
            <p:cNvSpPr/>
            <p:nvPr/>
          </p:nvSpPr>
          <p:spPr>
            <a:xfrm>
              <a:off x="3687425" y="3015925"/>
              <a:ext cx="240325" cy="437650"/>
            </a:xfrm>
            <a:custGeom>
              <a:rect b="b" l="l" r="r" t="t"/>
              <a:pathLst>
                <a:path extrusionOk="0" h="17506" w="9613">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5"/>
            <p:cNvSpPr/>
            <p:nvPr/>
          </p:nvSpPr>
          <p:spPr>
            <a:xfrm>
              <a:off x="3680200" y="3008700"/>
              <a:ext cx="254725" cy="452075"/>
            </a:xfrm>
            <a:custGeom>
              <a:rect b="b" l="l" r="r" t="t"/>
              <a:pathLst>
                <a:path extrusionOk="0" h="18083" w="10189">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5"/>
            <p:cNvSpPr/>
            <p:nvPr/>
          </p:nvSpPr>
          <p:spPr>
            <a:xfrm>
              <a:off x="5977700" y="2926050"/>
              <a:ext cx="16800" cy="36025"/>
            </a:xfrm>
            <a:custGeom>
              <a:rect b="b" l="l" r="r" t="t"/>
              <a:pathLst>
                <a:path extrusionOk="0" h="1441" w="672">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5"/>
            <p:cNvSpPr/>
            <p:nvPr/>
          </p:nvSpPr>
          <p:spPr>
            <a:xfrm>
              <a:off x="1532575" y="886700"/>
              <a:ext cx="4456100" cy="2011825"/>
            </a:xfrm>
            <a:custGeom>
              <a:rect b="b" l="l" r="r" t="t"/>
              <a:pathLst>
                <a:path extrusionOk="0" h="80473" w="178244">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5"/>
            <p:cNvSpPr/>
            <p:nvPr/>
          </p:nvSpPr>
          <p:spPr>
            <a:xfrm>
              <a:off x="1526800" y="2928150"/>
              <a:ext cx="16750" cy="35925"/>
            </a:xfrm>
            <a:custGeom>
              <a:rect b="b" l="l" r="r" t="t"/>
              <a:pathLst>
                <a:path extrusionOk="0" h="1437" w="67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5"/>
            <p:cNvSpPr/>
            <p:nvPr/>
          </p:nvSpPr>
          <p:spPr>
            <a:xfrm>
              <a:off x="1772350" y="2060100"/>
              <a:ext cx="387300" cy="519325"/>
            </a:xfrm>
            <a:custGeom>
              <a:rect b="b" l="l" r="r" t="t"/>
              <a:pathLst>
                <a:path extrusionOk="0" h="20773" w="15492">
                  <a:moveTo>
                    <a:pt x="1" y="0"/>
                  </a:moveTo>
                  <a:lnTo>
                    <a:pt x="10386" y="20772"/>
                  </a:lnTo>
                  <a:lnTo>
                    <a:pt x="154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5"/>
            <p:cNvSpPr/>
            <p:nvPr/>
          </p:nvSpPr>
          <p:spPr>
            <a:xfrm>
              <a:off x="1763500" y="2052900"/>
              <a:ext cx="404250" cy="533725"/>
            </a:xfrm>
            <a:custGeom>
              <a:rect b="b" l="l" r="r" t="t"/>
              <a:pathLst>
                <a:path extrusionOk="0" h="21349" w="1617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5"/>
            <p:cNvSpPr/>
            <p:nvPr/>
          </p:nvSpPr>
          <p:spPr>
            <a:xfrm>
              <a:off x="1813950" y="2079800"/>
              <a:ext cx="246475" cy="499625"/>
            </a:xfrm>
            <a:custGeom>
              <a:rect b="b" l="l" r="r" t="t"/>
              <a:pathLst>
                <a:path extrusionOk="0" h="19985" w="9859">
                  <a:moveTo>
                    <a:pt x="0" y="0"/>
                  </a:moveTo>
                  <a:lnTo>
                    <a:pt x="8722" y="19984"/>
                  </a:lnTo>
                  <a:lnTo>
                    <a:pt x="985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5"/>
            <p:cNvSpPr/>
            <p:nvPr/>
          </p:nvSpPr>
          <p:spPr>
            <a:xfrm>
              <a:off x="1805275" y="2072600"/>
              <a:ext cx="262550" cy="514025"/>
            </a:xfrm>
            <a:custGeom>
              <a:rect b="b" l="l" r="r" t="t"/>
              <a:pathLst>
                <a:path extrusionOk="0" h="20561" w="10502">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5"/>
            <p:cNvSpPr/>
            <p:nvPr/>
          </p:nvSpPr>
          <p:spPr>
            <a:xfrm>
              <a:off x="1759225" y="2040900"/>
              <a:ext cx="272800" cy="538525"/>
            </a:xfrm>
            <a:custGeom>
              <a:rect b="b" l="l" r="r" t="t"/>
              <a:pathLst>
                <a:path extrusionOk="0" h="21541" w="10912">
                  <a:moveTo>
                    <a:pt x="0" y="1"/>
                  </a:moveTo>
                  <a:lnTo>
                    <a:pt x="10911" y="21540"/>
                  </a:lnTo>
                  <a:lnTo>
                    <a:pt x="98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5"/>
            <p:cNvSpPr/>
            <p:nvPr/>
          </p:nvSpPr>
          <p:spPr>
            <a:xfrm>
              <a:off x="1750375" y="2033700"/>
              <a:ext cx="289025" cy="552925"/>
            </a:xfrm>
            <a:custGeom>
              <a:rect b="b" l="l" r="r" t="t"/>
              <a:pathLst>
                <a:path extrusionOk="0" h="22117" w="11561">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5"/>
            <p:cNvSpPr/>
            <p:nvPr/>
          </p:nvSpPr>
          <p:spPr>
            <a:xfrm>
              <a:off x="1173825" y="1944100"/>
              <a:ext cx="858200" cy="635325"/>
            </a:xfrm>
            <a:custGeom>
              <a:rect b="b" l="l" r="r" t="t"/>
              <a:pathLst>
                <a:path extrusionOk="0" h="25413" w="34328">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5"/>
            <p:cNvSpPr/>
            <p:nvPr/>
          </p:nvSpPr>
          <p:spPr>
            <a:xfrm>
              <a:off x="1165700" y="1936875"/>
              <a:ext cx="874250" cy="649750"/>
            </a:xfrm>
            <a:custGeom>
              <a:rect b="b" l="l" r="r" t="t"/>
              <a:pathLst>
                <a:path extrusionOk="0" h="25990" w="3497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5"/>
            <p:cNvSpPr/>
            <p:nvPr/>
          </p:nvSpPr>
          <p:spPr>
            <a:xfrm>
              <a:off x="1888075" y="1032825"/>
              <a:ext cx="941125" cy="557025"/>
            </a:xfrm>
            <a:custGeom>
              <a:rect b="b" l="l" r="r" t="t"/>
              <a:pathLst>
                <a:path extrusionOk="0" h="22281" w="37645">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5"/>
            <p:cNvSpPr/>
            <p:nvPr/>
          </p:nvSpPr>
          <p:spPr>
            <a:xfrm>
              <a:off x="1880875" y="1025625"/>
              <a:ext cx="955550" cy="571450"/>
            </a:xfrm>
            <a:custGeom>
              <a:rect b="b" l="l" r="r" t="t"/>
              <a:pathLst>
                <a:path extrusionOk="0" h="22858" w="38222">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5"/>
            <p:cNvSpPr/>
            <p:nvPr/>
          </p:nvSpPr>
          <p:spPr>
            <a:xfrm>
              <a:off x="1888075" y="1138475"/>
              <a:ext cx="941125" cy="201700"/>
            </a:xfrm>
            <a:custGeom>
              <a:rect b="b" l="l" r="r" t="t"/>
              <a:pathLst>
                <a:path extrusionOk="0" h="8068" w="37645">
                  <a:moveTo>
                    <a:pt x="0" y="0"/>
                  </a:moveTo>
                  <a:lnTo>
                    <a:pt x="0" y="8068"/>
                  </a:lnTo>
                  <a:lnTo>
                    <a:pt x="37645" y="8068"/>
                  </a:lnTo>
                  <a:lnTo>
                    <a:pt x="376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5"/>
            <p:cNvSpPr/>
            <p:nvPr/>
          </p:nvSpPr>
          <p:spPr>
            <a:xfrm>
              <a:off x="1880875" y="1131300"/>
              <a:ext cx="955550" cy="216075"/>
            </a:xfrm>
            <a:custGeom>
              <a:rect b="b" l="l" r="r" t="t"/>
              <a:pathLst>
                <a:path extrusionOk="0" h="8643" w="38222">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5"/>
            <p:cNvSpPr/>
            <p:nvPr/>
          </p:nvSpPr>
          <p:spPr>
            <a:xfrm>
              <a:off x="2548725" y="1461550"/>
              <a:ext cx="81825" cy="78725"/>
            </a:xfrm>
            <a:custGeom>
              <a:rect b="b" l="l" r="r" t="t"/>
              <a:pathLst>
                <a:path extrusionOk="0" h="3149" w="3273">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5"/>
            <p:cNvSpPr/>
            <p:nvPr/>
          </p:nvSpPr>
          <p:spPr>
            <a:xfrm>
              <a:off x="2540950" y="1454350"/>
              <a:ext cx="96800" cy="93150"/>
            </a:xfrm>
            <a:custGeom>
              <a:rect b="b" l="l" r="r" t="t"/>
              <a:pathLst>
                <a:path extrusionOk="0" h="3726" w="3872">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5"/>
            <p:cNvSpPr/>
            <p:nvPr/>
          </p:nvSpPr>
          <p:spPr>
            <a:xfrm>
              <a:off x="2658050" y="1461550"/>
              <a:ext cx="81850" cy="78725"/>
            </a:xfrm>
            <a:custGeom>
              <a:rect b="b" l="l" r="r" t="t"/>
              <a:pathLst>
                <a:path extrusionOk="0" h="3149" w="3274">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5"/>
            <p:cNvSpPr/>
            <p:nvPr/>
          </p:nvSpPr>
          <p:spPr>
            <a:xfrm>
              <a:off x="2650275" y="1454350"/>
              <a:ext cx="96825" cy="93150"/>
            </a:xfrm>
            <a:custGeom>
              <a:rect b="b" l="l" r="r" t="t"/>
              <a:pathLst>
                <a:path extrusionOk="0" h="3726" w="3873">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5"/>
            <p:cNvSpPr/>
            <p:nvPr/>
          </p:nvSpPr>
          <p:spPr>
            <a:xfrm>
              <a:off x="3330175" y="659725"/>
              <a:ext cx="1007825" cy="653450"/>
            </a:xfrm>
            <a:custGeom>
              <a:rect b="b" l="l" r="r" t="t"/>
              <a:pathLst>
                <a:path extrusionOk="0" h="26138" w="40313">
                  <a:moveTo>
                    <a:pt x="1" y="0"/>
                  </a:moveTo>
                  <a:lnTo>
                    <a:pt x="1" y="26137"/>
                  </a:lnTo>
                  <a:lnTo>
                    <a:pt x="40313" y="26137"/>
                  </a:lnTo>
                  <a:lnTo>
                    <a:pt x="403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5"/>
            <p:cNvSpPr/>
            <p:nvPr/>
          </p:nvSpPr>
          <p:spPr>
            <a:xfrm>
              <a:off x="3322950" y="652525"/>
              <a:ext cx="1022250" cy="667850"/>
            </a:xfrm>
            <a:custGeom>
              <a:rect b="b" l="l" r="r" t="t"/>
              <a:pathLst>
                <a:path extrusionOk="0" h="26714" w="4089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5"/>
            <p:cNvSpPr/>
            <p:nvPr/>
          </p:nvSpPr>
          <p:spPr>
            <a:xfrm>
              <a:off x="3379200" y="701150"/>
              <a:ext cx="912950" cy="565175"/>
            </a:xfrm>
            <a:custGeom>
              <a:rect b="b" l="l" r="r" t="t"/>
              <a:pathLst>
                <a:path extrusionOk="0" h="22607" w="36518">
                  <a:moveTo>
                    <a:pt x="1" y="1"/>
                  </a:moveTo>
                  <a:lnTo>
                    <a:pt x="1" y="22607"/>
                  </a:lnTo>
                  <a:lnTo>
                    <a:pt x="36518" y="22607"/>
                  </a:lnTo>
                  <a:lnTo>
                    <a:pt x="365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5"/>
            <p:cNvSpPr/>
            <p:nvPr/>
          </p:nvSpPr>
          <p:spPr>
            <a:xfrm>
              <a:off x="3372050" y="693950"/>
              <a:ext cx="927300" cy="579575"/>
            </a:xfrm>
            <a:custGeom>
              <a:rect b="b" l="l" r="r" t="t"/>
              <a:pathLst>
                <a:path extrusionOk="0" h="23183" w="37092">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5"/>
            <p:cNvSpPr/>
            <p:nvPr/>
          </p:nvSpPr>
          <p:spPr>
            <a:xfrm>
              <a:off x="3422700" y="927050"/>
              <a:ext cx="223600" cy="244550"/>
            </a:xfrm>
            <a:custGeom>
              <a:rect b="b" l="l" r="r" t="t"/>
              <a:pathLst>
                <a:path extrusionOk="0" h="9782" w="8944">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5"/>
            <p:cNvSpPr/>
            <p:nvPr/>
          </p:nvSpPr>
          <p:spPr>
            <a:xfrm>
              <a:off x="3415500" y="919850"/>
              <a:ext cx="238000" cy="258975"/>
            </a:xfrm>
            <a:custGeom>
              <a:rect b="b" l="l" r="r" t="t"/>
              <a:pathLst>
                <a:path extrusionOk="0" h="10359" w="952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5"/>
            <p:cNvSpPr/>
            <p:nvPr/>
          </p:nvSpPr>
          <p:spPr>
            <a:xfrm>
              <a:off x="3457625" y="794325"/>
              <a:ext cx="153725" cy="153725"/>
            </a:xfrm>
            <a:custGeom>
              <a:rect b="b" l="l" r="r" t="t"/>
              <a:pathLst>
                <a:path extrusionOk="0" h="6149" w="6149">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5"/>
            <p:cNvSpPr/>
            <p:nvPr/>
          </p:nvSpPr>
          <p:spPr>
            <a:xfrm>
              <a:off x="3450425" y="787100"/>
              <a:ext cx="168125" cy="168150"/>
            </a:xfrm>
            <a:custGeom>
              <a:rect b="b" l="l" r="r" t="t"/>
              <a:pathLst>
                <a:path extrusionOk="0" h="6726" w="6725">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5"/>
            <p:cNvSpPr/>
            <p:nvPr/>
          </p:nvSpPr>
          <p:spPr>
            <a:xfrm>
              <a:off x="3743650" y="794325"/>
              <a:ext cx="215150" cy="28800"/>
            </a:xfrm>
            <a:custGeom>
              <a:rect b="b" l="l" r="r" t="t"/>
              <a:pathLst>
                <a:path extrusionOk="0" h="1152" w="8606">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5"/>
            <p:cNvSpPr/>
            <p:nvPr/>
          </p:nvSpPr>
          <p:spPr>
            <a:xfrm>
              <a:off x="3743650" y="875050"/>
              <a:ext cx="215150" cy="28850"/>
            </a:xfrm>
            <a:custGeom>
              <a:rect b="b" l="l" r="r" t="t"/>
              <a:pathLst>
                <a:path extrusionOk="0" h="1154" w="8606">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5"/>
            <p:cNvSpPr/>
            <p:nvPr/>
          </p:nvSpPr>
          <p:spPr>
            <a:xfrm>
              <a:off x="3743650" y="1017875"/>
              <a:ext cx="463550" cy="28825"/>
            </a:xfrm>
            <a:custGeom>
              <a:rect b="b" l="l" r="r" t="t"/>
              <a:pathLst>
                <a:path extrusionOk="0" h="1153" w="18542">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5"/>
            <p:cNvSpPr/>
            <p:nvPr/>
          </p:nvSpPr>
          <p:spPr>
            <a:xfrm>
              <a:off x="3743650" y="1123450"/>
              <a:ext cx="463550" cy="28850"/>
            </a:xfrm>
            <a:custGeom>
              <a:rect b="b" l="l" r="r" t="t"/>
              <a:pathLst>
                <a:path extrusionOk="0" h="1154" w="18542">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5"/>
            <p:cNvSpPr/>
            <p:nvPr/>
          </p:nvSpPr>
          <p:spPr>
            <a:xfrm>
              <a:off x="4883650" y="1032825"/>
              <a:ext cx="917400" cy="558175"/>
            </a:xfrm>
            <a:custGeom>
              <a:rect b="b" l="l" r="r" t="t"/>
              <a:pathLst>
                <a:path extrusionOk="0" h="22327" w="36696">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5"/>
            <p:cNvSpPr/>
            <p:nvPr/>
          </p:nvSpPr>
          <p:spPr>
            <a:xfrm>
              <a:off x="4869250" y="1018450"/>
              <a:ext cx="946225" cy="586925"/>
            </a:xfrm>
            <a:custGeom>
              <a:rect b="b" l="l" r="r" t="t"/>
              <a:pathLst>
                <a:path extrusionOk="0" h="23477" w="37849">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5"/>
            <p:cNvSpPr/>
            <p:nvPr/>
          </p:nvSpPr>
          <p:spPr>
            <a:xfrm>
              <a:off x="4883650" y="1032825"/>
              <a:ext cx="917400" cy="275225"/>
            </a:xfrm>
            <a:custGeom>
              <a:rect b="b" l="l" r="r" t="t"/>
              <a:pathLst>
                <a:path extrusionOk="0" h="11009" w="36696">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5"/>
            <p:cNvSpPr/>
            <p:nvPr/>
          </p:nvSpPr>
          <p:spPr>
            <a:xfrm>
              <a:off x="4869225" y="1018400"/>
              <a:ext cx="946225" cy="304000"/>
            </a:xfrm>
            <a:custGeom>
              <a:rect b="b" l="l" r="r" t="t"/>
              <a:pathLst>
                <a:path extrusionOk="0" h="12160" w="37849">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5"/>
            <p:cNvSpPr/>
            <p:nvPr/>
          </p:nvSpPr>
          <p:spPr>
            <a:xfrm>
              <a:off x="5394725" y="2005800"/>
              <a:ext cx="927275" cy="468050"/>
            </a:xfrm>
            <a:custGeom>
              <a:rect b="b" l="l" r="r" t="t"/>
              <a:pathLst>
                <a:path extrusionOk="0" h="18722" w="37091">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5"/>
            <p:cNvSpPr/>
            <p:nvPr/>
          </p:nvSpPr>
          <p:spPr>
            <a:xfrm>
              <a:off x="5394725" y="2351400"/>
              <a:ext cx="140275" cy="251400"/>
            </a:xfrm>
            <a:custGeom>
              <a:rect b="b" l="l" r="r" t="t"/>
              <a:pathLst>
                <a:path extrusionOk="0" h="10056" w="5611">
                  <a:moveTo>
                    <a:pt x="0" y="1"/>
                  </a:moveTo>
                  <a:lnTo>
                    <a:pt x="0" y="10056"/>
                  </a:lnTo>
                  <a:lnTo>
                    <a:pt x="5610" y="359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5"/>
            <p:cNvSpPr/>
            <p:nvPr/>
          </p:nvSpPr>
          <p:spPr>
            <a:xfrm>
              <a:off x="5618200" y="2200325"/>
              <a:ext cx="99875" cy="96125"/>
            </a:xfrm>
            <a:custGeom>
              <a:rect b="b" l="l" r="r" t="t"/>
              <a:pathLst>
                <a:path extrusionOk="0" h="3845" w="3995">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5"/>
            <p:cNvSpPr/>
            <p:nvPr/>
          </p:nvSpPr>
          <p:spPr>
            <a:xfrm>
              <a:off x="5824050" y="2200325"/>
              <a:ext cx="99925" cy="96125"/>
            </a:xfrm>
            <a:custGeom>
              <a:rect b="b" l="l" r="r" t="t"/>
              <a:pathLst>
                <a:path extrusionOk="0" h="3845" w="3997">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5"/>
            <p:cNvSpPr/>
            <p:nvPr/>
          </p:nvSpPr>
          <p:spPr>
            <a:xfrm>
              <a:off x="6029975" y="2200325"/>
              <a:ext cx="99875" cy="96125"/>
            </a:xfrm>
            <a:custGeom>
              <a:rect b="b" l="l" r="r" t="t"/>
              <a:pathLst>
                <a:path extrusionOk="0" h="3845" w="3995">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5"/>
            <p:cNvSpPr/>
            <p:nvPr/>
          </p:nvSpPr>
          <p:spPr>
            <a:xfrm>
              <a:off x="1157425" y="3075450"/>
              <a:ext cx="875850" cy="648650"/>
            </a:xfrm>
            <a:custGeom>
              <a:rect b="b" l="l" r="r" t="t"/>
              <a:pathLst>
                <a:path extrusionOk="0" h="25946" w="35034">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5"/>
            <p:cNvSpPr/>
            <p:nvPr/>
          </p:nvSpPr>
          <p:spPr>
            <a:xfrm>
              <a:off x="5604225" y="3056750"/>
              <a:ext cx="696275" cy="696225"/>
            </a:xfrm>
            <a:custGeom>
              <a:rect b="b" l="l" r="r" t="t"/>
              <a:pathLst>
                <a:path extrusionOk="0" h="27849" w="27851">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66"/>
          <p:cNvSpPr txBox="1"/>
          <p:nvPr>
            <p:ph idx="1" type="body"/>
          </p:nvPr>
        </p:nvSpPr>
        <p:spPr>
          <a:xfrm>
            <a:off x="5031700" y="1274775"/>
            <a:ext cx="2785200" cy="214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copyright means that if you create something original, you have the right to control how it is used and distributed. This means that others cannot copy, distribute or use your work without your permission.</a:t>
            </a:r>
            <a:endParaRPr/>
          </a:p>
        </p:txBody>
      </p:sp>
      <p:pic>
        <p:nvPicPr>
          <p:cNvPr id="1687" name="Google Shape;1687;p66"/>
          <p:cNvPicPr preferRelativeResize="0"/>
          <p:nvPr/>
        </p:nvPicPr>
        <p:blipFill>
          <a:blip r:embed="rId3">
            <a:alphaModFix/>
          </a:blip>
          <a:stretch>
            <a:fillRect/>
          </a:stretch>
        </p:blipFill>
        <p:spPr>
          <a:xfrm>
            <a:off x="0" y="1092563"/>
            <a:ext cx="4445973" cy="2958372"/>
          </a:xfrm>
          <a:prstGeom prst="rect">
            <a:avLst/>
          </a:prstGeom>
          <a:noFill/>
          <a:ln>
            <a:noFill/>
          </a:ln>
        </p:spPr>
      </p:pic>
      <p:grpSp>
        <p:nvGrpSpPr>
          <p:cNvPr id="1688" name="Google Shape;1688;p66"/>
          <p:cNvGrpSpPr/>
          <p:nvPr/>
        </p:nvGrpSpPr>
        <p:grpSpPr>
          <a:xfrm>
            <a:off x="7816885" y="149412"/>
            <a:ext cx="930049" cy="874837"/>
            <a:chOff x="2753373" y="2902523"/>
            <a:chExt cx="347552" cy="325557"/>
          </a:xfrm>
        </p:grpSpPr>
        <p:sp>
          <p:nvSpPr>
            <p:cNvPr id="1689" name="Google Shape;1689;p66"/>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6"/>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6"/>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6"/>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6"/>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6"/>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5" name="Google Shape;1695;p66"/>
          <p:cNvSpPr txBox="1"/>
          <p:nvPr>
            <p:ph type="title"/>
          </p:nvPr>
        </p:nvSpPr>
        <p:spPr>
          <a:xfrm>
            <a:off x="5059000" y="149400"/>
            <a:ext cx="2730600" cy="10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What is it?</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6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SERVICES</a:t>
            </a:r>
            <a:endParaRPr/>
          </a:p>
        </p:txBody>
      </p:sp>
      <p:sp>
        <p:nvSpPr>
          <p:cNvPr id="1701" name="Google Shape;1701;p67"/>
          <p:cNvSpPr txBox="1"/>
          <p:nvPr>
            <p:ph idx="3" type="body"/>
          </p:nvPr>
        </p:nvSpPr>
        <p:spPr>
          <a:xfrm>
            <a:off x="2151000" y="1186225"/>
            <a:ext cx="51456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If someone infringes on a copyright by using or reproducing a copyrighted work without permission, the copyright owner has the right to take legal action.</a:t>
            </a:r>
            <a:endParaRPr/>
          </a:p>
        </p:txBody>
      </p:sp>
      <p:cxnSp>
        <p:nvCxnSpPr>
          <p:cNvPr id="1702" name="Google Shape;1702;p67"/>
          <p:cNvCxnSpPr/>
          <p:nvPr/>
        </p:nvCxnSpPr>
        <p:spPr>
          <a:xfrm>
            <a:off x="902250" y="3019250"/>
            <a:ext cx="7339500" cy="0"/>
          </a:xfrm>
          <a:prstGeom prst="straightConnector1">
            <a:avLst/>
          </a:prstGeom>
          <a:noFill/>
          <a:ln cap="flat" cmpd="sng" w="19050">
            <a:solidFill>
              <a:schemeClr val="lt1"/>
            </a:solidFill>
            <a:prstDash val="solid"/>
            <a:round/>
            <a:headEnd len="med" w="med" type="oval"/>
            <a:tailEnd len="med" w="med" type="oval"/>
          </a:ln>
        </p:spPr>
      </p:cxnSp>
      <p:grpSp>
        <p:nvGrpSpPr>
          <p:cNvPr id="1703" name="Google Shape;1703;p67"/>
          <p:cNvGrpSpPr/>
          <p:nvPr/>
        </p:nvGrpSpPr>
        <p:grpSpPr>
          <a:xfrm>
            <a:off x="410396" y="1055569"/>
            <a:ext cx="942837" cy="880837"/>
            <a:chOff x="2623237" y="2431047"/>
            <a:chExt cx="355024" cy="332630"/>
          </a:xfrm>
        </p:grpSpPr>
        <p:sp>
          <p:nvSpPr>
            <p:cNvPr id="1704" name="Google Shape;1704;p67"/>
            <p:cNvSpPr/>
            <p:nvPr/>
          </p:nvSpPr>
          <p:spPr>
            <a:xfrm>
              <a:off x="2655856" y="2604370"/>
              <a:ext cx="48579" cy="64506"/>
            </a:xfrm>
            <a:custGeom>
              <a:rect b="b" l="l" r="r" t="t"/>
              <a:pathLst>
                <a:path extrusionOk="0" h="2025" w="1525">
                  <a:moveTo>
                    <a:pt x="762" y="346"/>
                  </a:moveTo>
                  <a:cubicBezTo>
                    <a:pt x="1000" y="346"/>
                    <a:pt x="1191" y="536"/>
                    <a:pt x="1191" y="774"/>
                  </a:cubicBezTo>
                  <a:lnTo>
                    <a:pt x="1191" y="1715"/>
                  </a:lnTo>
                  <a:lnTo>
                    <a:pt x="345" y="1715"/>
                  </a:lnTo>
                  <a:lnTo>
                    <a:pt x="345" y="774"/>
                  </a:lnTo>
                  <a:lnTo>
                    <a:pt x="334" y="774"/>
                  </a:lnTo>
                  <a:cubicBezTo>
                    <a:pt x="334" y="536"/>
                    <a:pt x="524" y="346"/>
                    <a:pt x="762" y="346"/>
                  </a:cubicBezTo>
                  <a:close/>
                  <a:moveTo>
                    <a:pt x="762" y="0"/>
                  </a:moveTo>
                  <a:cubicBezTo>
                    <a:pt x="345" y="0"/>
                    <a:pt x="0" y="346"/>
                    <a:pt x="0" y="762"/>
                  </a:cubicBezTo>
                  <a:lnTo>
                    <a:pt x="0" y="1858"/>
                  </a:lnTo>
                  <a:cubicBezTo>
                    <a:pt x="0" y="1953"/>
                    <a:pt x="72" y="2024"/>
                    <a:pt x="167" y="2024"/>
                  </a:cubicBezTo>
                  <a:lnTo>
                    <a:pt x="1357" y="2024"/>
                  </a:lnTo>
                  <a:cubicBezTo>
                    <a:pt x="1441" y="2024"/>
                    <a:pt x="1524" y="1953"/>
                    <a:pt x="1524" y="1858"/>
                  </a:cubicBezTo>
                  <a:lnTo>
                    <a:pt x="1524" y="762"/>
                  </a:lnTo>
                  <a:cubicBezTo>
                    <a:pt x="1524" y="346"/>
                    <a:pt x="1179" y="0"/>
                    <a:pt x="76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7"/>
            <p:cNvSpPr/>
            <p:nvPr/>
          </p:nvSpPr>
          <p:spPr>
            <a:xfrm>
              <a:off x="2623237" y="2431047"/>
              <a:ext cx="355024" cy="332630"/>
            </a:xfrm>
            <a:custGeom>
              <a:rect b="b" l="l" r="r" t="t"/>
              <a:pathLst>
                <a:path extrusionOk="0" h="10442" w="11145">
                  <a:moveTo>
                    <a:pt x="8692" y="2608"/>
                  </a:moveTo>
                  <a:cubicBezTo>
                    <a:pt x="8716" y="2608"/>
                    <a:pt x="8751" y="2643"/>
                    <a:pt x="8751" y="2667"/>
                  </a:cubicBezTo>
                  <a:lnTo>
                    <a:pt x="8751" y="3024"/>
                  </a:lnTo>
                  <a:cubicBezTo>
                    <a:pt x="8751" y="3060"/>
                    <a:pt x="8716" y="3084"/>
                    <a:pt x="8692" y="3084"/>
                  </a:cubicBezTo>
                  <a:lnTo>
                    <a:pt x="2453" y="3084"/>
                  </a:lnTo>
                  <a:cubicBezTo>
                    <a:pt x="2441" y="3084"/>
                    <a:pt x="2405" y="3060"/>
                    <a:pt x="2405" y="3024"/>
                  </a:cubicBezTo>
                  <a:lnTo>
                    <a:pt x="2405" y="2667"/>
                  </a:lnTo>
                  <a:cubicBezTo>
                    <a:pt x="2405" y="2643"/>
                    <a:pt x="2441" y="2608"/>
                    <a:pt x="2465" y="2608"/>
                  </a:cubicBezTo>
                  <a:close/>
                  <a:moveTo>
                    <a:pt x="8096" y="3405"/>
                  </a:moveTo>
                  <a:lnTo>
                    <a:pt x="8096" y="3834"/>
                  </a:lnTo>
                  <a:lnTo>
                    <a:pt x="7977" y="3953"/>
                  </a:lnTo>
                  <a:lnTo>
                    <a:pt x="7227" y="3953"/>
                  </a:lnTo>
                  <a:lnTo>
                    <a:pt x="7108" y="3834"/>
                  </a:lnTo>
                  <a:lnTo>
                    <a:pt x="7108" y="3405"/>
                  </a:lnTo>
                  <a:close/>
                  <a:moveTo>
                    <a:pt x="4048" y="3417"/>
                  </a:moveTo>
                  <a:lnTo>
                    <a:pt x="4048" y="3846"/>
                  </a:lnTo>
                  <a:lnTo>
                    <a:pt x="3929" y="3965"/>
                  </a:lnTo>
                  <a:lnTo>
                    <a:pt x="3179" y="3965"/>
                  </a:lnTo>
                  <a:lnTo>
                    <a:pt x="3060" y="3846"/>
                  </a:lnTo>
                  <a:lnTo>
                    <a:pt x="3060" y="3417"/>
                  </a:lnTo>
                  <a:close/>
                  <a:moveTo>
                    <a:pt x="2739" y="3417"/>
                  </a:moveTo>
                  <a:lnTo>
                    <a:pt x="2739" y="3905"/>
                  </a:lnTo>
                  <a:cubicBezTo>
                    <a:pt x="2739" y="3953"/>
                    <a:pt x="2751" y="4001"/>
                    <a:pt x="2774" y="4025"/>
                  </a:cubicBezTo>
                  <a:lnTo>
                    <a:pt x="2941" y="4191"/>
                  </a:lnTo>
                  <a:lnTo>
                    <a:pt x="2941" y="4667"/>
                  </a:lnTo>
                  <a:lnTo>
                    <a:pt x="357" y="4667"/>
                  </a:lnTo>
                  <a:lnTo>
                    <a:pt x="476" y="3453"/>
                  </a:lnTo>
                  <a:cubicBezTo>
                    <a:pt x="476" y="3429"/>
                    <a:pt x="500" y="3417"/>
                    <a:pt x="536" y="3417"/>
                  </a:cubicBezTo>
                  <a:close/>
                  <a:moveTo>
                    <a:pt x="10621" y="3417"/>
                  </a:moveTo>
                  <a:cubicBezTo>
                    <a:pt x="10656" y="3417"/>
                    <a:pt x="10668" y="3429"/>
                    <a:pt x="10680" y="3453"/>
                  </a:cubicBezTo>
                  <a:lnTo>
                    <a:pt x="10799" y="4667"/>
                  </a:lnTo>
                  <a:lnTo>
                    <a:pt x="8204" y="4667"/>
                  </a:lnTo>
                  <a:lnTo>
                    <a:pt x="8204" y="4191"/>
                  </a:lnTo>
                  <a:lnTo>
                    <a:pt x="8382" y="4025"/>
                  </a:lnTo>
                  <a:cubicBezTo>
                    <a:pt x="8406" y="4001"/>
                    <a:pt x="8418" y="3953"/>
                    <a:pt x="8418" y="3905"/>
                  </a:cubicBezTo>
                  <a:lnTo>
                    <a:pt x="8418" y="3417"/>
                  </a:lnTo>
                  <a:close/>
                  <a:moveTo>
                    <a:pt x="3834" y="4298"/>
                  </a:moveTo>
                  <a:lnTo>
                    <a:pt x="3834" y="7644"/>
                  </a:lnTo>
                  <a:lnTo>
                    <a:pt x="3286" y="7644"/>
                  </a:lnTo>
                  <a:lnTo>
                    <a:pt x="3286" y="4298"/>
                  </a:lnTo>
                  <a:close/>
                  <a:moveTo>
                    <a:pt x="7870" y="4298"/>
                  </a:moveTo>
                  <a:lnTo>
                    <a:pt x="7870" y="7644"/>
                  </a:lnTo>
                  <a:lnTo>
                    <a:pt x="7323" y="7644"/>
                  </a:lnTo>
                  <a:lnTo>
                    <a:pt x="7323" y="4298"/>
                  </a:lnTo>
                  <a:close/>
                  <a:moveTo>
                    <a:pt x="5563" y="6230"/>
                  </a:moveTo>
                  <a:cubicBezTo>
                    <a:pt x="5617" y="6230"/>
                    <a:pt x="5674" y="6245"/>
                    <a:pt x="5727" y="6275"/>
                  </a:cubicBezTo>
                  <a:lnTo>
                    <a:pt x="6013" y="6465"/>
                  </a:lnTo>
                  <a:cubicBezTo>
                    <a:pt x="6084" y="6513"/>
                    <a:pt x="6132" y="6596"/>
                    <a:pt x="6132" y="6692"/>
                  </a:cubicBezTo>
                  <a:lnTo>
                    <a:pt x="6132" y="8525"/>
                  </a:lnTo>
                  <a:lnTo>
                    <a:pt x="5013" y="8525"/>
                  </a:lnTo>
                  <a:lnTo>
                    <a:pt x="5013" y="6692"/>
                  </a:lnTo>
                  <a:cubicBezTo>
                    <a:pt x="5013" y="6596"/>
                    <a:pt x="5060" y="6513"/>
                    <a:pt x="5132" y="6465"/>
                  </a:cubicBezTo>
                  <a:lnTo>
                    <a:pt x="5418" y="6275"/>
                  </a:lnTo>
                  <a:cubicBezTo>
                    <a:pt x="5459" y="6245"/>
                    <a:pt x="5510" y="6230"/>
                    <a:pt x="5563" y="6230"/>
                  </a:cubicBezTo>
                  <a:close/>
                  <a:moveTo>
                    <a:pt x="3929" y="7989"/>
                  </a:moveTo>
                  <a:lnTo>
                    <a:pt x="4048" y="8108"/>
                  </a:lnTo>
                  <a:lnTo>
                    <a:pt x="4048" y="8537"/>
                  </a:lnTo>
                  <a:lnTo>
                    <a:pt x="3060" y="8537"/>
                  </a:lnTo>
                  <a:lnTo>
                    <a:pt x="3060" y="8108"/>
                  </a:lnTo>
                  <a:lnTo>
                    <a:pt x="3179" y="7989"/>
                  </a:lnTo>
                  <a:close/>
                  <a:moveTo>
                    <a:pt x="7954" y="7989"/>
                  </a:moveTo>
                  <a:lnTo>
                    <a:pt x="8073" y="8108"/>
                  </a:lnTo>
                  <a:lnTo>
                    <a:pt x="8073" y="8537"/>
                  </a:lnTo>
                  <a:lnTo>
                    <a:pt x="7096" y="8537"/>
                  </a:lnTo>
                  <a:lnTo>
                    <a:pt x="7096" y="8525"/>
                  </a:lnTo>
                  <a:lnTo>
                    <a:pt x="7096" y="8108"/>
                  </a:lnTo>
                  <a:lnTo>
                    <a:pt x="7215" y="7989"/>
                  </a:lnTo>
                  <a:close/>
                  <a:moveTo>
                    <a:pt x="6787" y="3429"/>
                  </a:moveTo>
                  <a:lnTo>
                    <a:pt x="6787" y="3917"/>
                  </a:lnTo>
                  <a:cubicBezTo>
                    <a:pt x="6787" y="3965"/>
                    <a:pt x="6799" y="4013"/>
                    <a:pt x="6834" y="4036"/>
                  </a:cubicBezTo>
                  <a:lnTo>
                    <a:pt x="7013" y="4215"/>
                  </a:lnTo>
                  <a:lnTo>
                    <a:pt x="7013" y="7763"/>
                  </a:lnTo>
                  <a:lnTo>
                    <a:pt x="6834" y="7942"/>
                  </a:lnTo>
                  <a:cubicBezTo>
                    <a:pt x="6799" y="7966"/>
                    <a:pt x="6787" y="8013"/>
                    <a:pt x="6787" y="8061"/>
                  </a:cubicBezTo>
                  <a:lnTo>
                    <a:pt x="6787" y="8549"/>
                  </a:lnTo>
                  <a:lnTo>
                    <a:pt x="6477" y="8525"/>
                  </a:lnTo>
                  <a:lnTo>
                    <a:pt x="6477" y="6692"/>
                  </a:lnTo>
                  <a:cubicBezTo>
                    <a:pt x="6477" y="6501"/>
                    <a:pt x="6370" y="6299"/>
                    <a:pt x="6203" y="6180"/>
                  </a:cubicBezTo>
                  <a:lnTo>
                    <a:pt x="5918" y="5989"/>
                  </a:lnTo>
                  <a:cubicBezTo>
                    <a:pt x="5816" y="5924"/>
                    <a:pt x="5703" y="5891"/>
                    <a:pt x="5589" y="5891"/>
                  </a:cubicBezTo>
                  <a:cubicBezTo>
                    <a:pt x="5474" y="5891"/>
                    <a:pt x="5358" y="5924"/>
                    <a:pt x="5251" y="5989"/>
                  </a:cubicBezTo>
                  <a:lnTo>
                    <a:pt x="4965" y="6180"/>
                  </a:lnTo>
                  <a:cubicBezTo>
                    <a:pt x="4810" y="6299"/>
                    <a:pt x="4703" y="6477"/>
                    <a:pt x="4703" y="6692"/>
                  </a:cubicBezTo>
                  <a:lnTo>
                    <a:pt x="4703" y="8525"/>
                  </a:lnTo>
                  <a:lnTo>
                    <a:pt x="4394" y="8525"/>
                  </a:lnTo>
                  <a:lnTo>
                    <a:pt x="4394" y="8025"/>
                  </a:lnTo>
                  <a:cubicBezTo>
                    <a:pt x="4394" y="7989"/>
                    <a:pt x="4370" y="7942"/>
                    <a:pt x="4346" y="7906"/>
                  </a:cubicBezTo>
                  <a:lnTo>
                    <a:pt x="4167" y="7751"/>
                  </a:lnTo>
                  <a:lnTo>
                    <a:pt x="4167" y="4203"/>
                  </a:lnTo>
                  <a:lnTo>
                    <a:pt x="4346" y="4036"/>
                  </a:lnTo>
                  <a:cubicBezTo>
                    <a:pt x="4370" y="4013"/>
                    <a:pt x="4394" y="3965"/>
                    <a:pt x="4394" y="3917"/>
                  </a:cubicBezTo>
                  <a:lnTo>
                    <a:pt x="4394" y="3429"/>
                  </a:lnTo>
                  <a:close/>
                  <a:moveTo>
                    <a:pt x="8525" y="8847"/>
                  </a:moveTo>
                  <a:lnTo>
                    <a:pt x="8525" y="9311"/>
                  </a:lnTo>
                  <a:lnTo>
                    <a:pt x="2631" y="9311"/>
                  </a:lnTo>
                  <a:lnTo>
                    <a:pt x="2631" y="8847"/>
                  </a:lnTo>
                  <a:close/>
                  <a:moveTo>
                    <a:pt x="1858" y="9632"/>
                  </a:moveTo>
                  <a:lnTo>
                    <a:pt x="1858" y="10097"/>
                  </a:lnTo>
                  <a:lnTo>
                    <a:pt x="607" y="10097"/>
                  </a:lnTo>
                  <a:lnTo>
                    <a:pt x="607" y="9632"/>
                  </a:lnTo>
                  <a:close/>
                  <a:moveTo>
                    <a:pt x="8978" y="9632"/>
                  </a:moveTo>
                  <a:lnTo>
                    <a:pt x="8978" y="10097"/>
                  </a:lnTo>
                  <a:lnTo>
                    <a:pt x="2203" y="10097"/>
                  </a:lnTo>
                  <a:lnTo>
                    <a:pt x="2203" y="9632"/>
                  </a:lnTo>
                  <a:close/>
                  <a:moveTo>
                    <a:pt x="10549" y="9632"/>
                  </a:moveTo>
                  <a:lnTo>
                    <a:pt x="10549" y="10097"/>
                  </a:lnTo>
                  <a:lnTo>
                    <a:pt x="9299" y="10097"/>
                  </a:lnTo>
                  <a:lnTo>
                    <a:pt x="9299" y="9632"/>
                  </a:lnTo>
                  <a:close/>
                  <a:moveTo>
                    <a:pt x="5566" y="0"/>
                  </a:moveTo>
                  <a:cubicBezTo>
                    <a:pt x="5531" y="0"/>
                    <a:pt x="5495" y="12"/>
                    <a:pt x="5465" y="36"/>
                  </a:cubicBezTo>
                  <a:lnTo>
                    <a:pt x="4417" y="857"/>
                  </a:lnTo>
                  <a:cubicBezTo>
                    <a:pt x="4346" y="917"/>
                    <a:pt x="4334" y="1024"/>
                    <a:pt x="4394" y="1096"/>
                  </a:cubicBezTo>
                  <a:cubicBezTo>
                    <a:pt x="4427" y="1136"/>
                    <a:pt x="4473" y="1158"/>
                    <a:pt x="4521" y="1158"/>
                  </a:cubicBezTo>
                  <a:cubicBezTo>
                    <a:pt x="4557" y="1158"/>
                    <a:pt x="4596" y="1145"/>
                    <a:pt x="4632" y="1119"/>
                  </a:cubicBezTo>
                  <a:lnTo>
                    <a:pt x="5560" y="393"/>
                  </a:lnTo>
                  <a:lnTo>
                    <a:pt x="8025" y="2298"/>
                  </a:lnTo>
                  <a:lnTo>
                    <a:pt x="3143" y="2298"/>
                  </a:lnTo>
                  <a:lnTo>
                    <a:pt x="4036" y="1596"/>
                  </a:lnTo>
                  <a:cubicBezTo>
                    <a:pt x="4108" y="1536"/>
                    <a:pt x="4120" y="1441"/>
                    <a:pt x="4060" y="1358"/>
                  </a:cubicBezTo>
                  <a:cubicBezTo>
                    <a:pt x="4026" y="1317"/>
                    <a:pt x="3977" y="1296"/>
                    <a:pt x="3928" y="1296"/>
                  </a:cubicBezTo>
                  <a:cubicBezTo>
                    <a:pt x="3891" y="1296"/>
                    <a:pt x="3853" y="1308"/>
                    <a:pt x="3822" y="1334"/>
                  </a:cubicBezTo>
                  <a:lnTo>
                    <a:pt x="2584" y="2298"/>
                  </a:lnTo>
                  <a:lnTo>
                    <a:pt x="2453" y="2298"/>
                  </a:lnTo>
                  <a:cubicBezTo>
                    <a:pt x="2250" y="2298"/>
                    <a:pt x="2072" y="2477"/>
                    <a:pt x="2072" y="2691"/>
                  </a:cubicBezTo>
                  <a:lnTo>
                    <a:pt x="2072" y="3048"/>
                  </a:lnTo>
                  <a:lnTo>
                    <a:pt x="2072" y="3108"/>
                  </a:lnTo>
                  <a:lnTo>
                    <a:pt x="524" y="3108"/>
                  </a:lnTo>
                  <a:cubicBezTo>
                    <a:pt x="322" y="3108"/>
                    <a:pt x="167" y="3251"/>
                    <a:pt x="131" y="3441"/>
                  </a:cubicBezTo>
                  <a:lnTo>
                    <a:pt x="0" y="4834"/>
                  </a:lnTo>
                  <a:cubicBezTo>
                    <a:pt x="0" y="4870"/>
                    <a:pt x="12" y="4918"/>
                    <a:pt x="48" y="4953"/>
                  </a:cubicBezTo>
                  <a:cubicBezTo>
                    <a:pt x="72" y="4977"/>
                    <a:pt x="119" y="5013"/>
                    <a:pt x="167" y="5013"/>
                  </a:cubicBezTo>
                  <a:lnTo>
                    <a:pt x="262" y="5013"/>
                  </a:lnTo>
                  <a:lnTo>
                    <a:pt x="262" y="5822"/>
                  </a:lnTo>
                  <a:cubicBezTo>
                    <a:pt x="262" y="5918"/>
                    <a:pt x="345" y="5989"/>
                    <a:pt x="429" y="5989"/>
                  </a:cubicBezTo>
                  <a:cubicBezTo>
                    <a:pt x="524" y="5989"/>
                    <a:pt x="596" y="5918"/>
                    <a:pt x="596" y="5822"/>
                  </a:cubicBezTo>
                  <a:lnTo>
                    <a:pt x="596" y="5013"/>
                  </a:lnTo>
                  <a:lnTo>
                    <a:pt x="2965" y="5013"/>
                  </a:lnTo>
                  <a:lnTo>
                    <a:pt x="2965" y="7763"/>
                  </a:lnTo>
                  <a:lnTo>
                    <a:pt x="2798" y="7930"/>
                  </a:lnTo>
                  <a:cubicBezTo>
                    <a:pt x="2762" y="7954"/>
                    <a:pt x="2751" y="8001"/>
                    <a:pt x="2751" y="8049"/>
                  </a:cubicBezTo>
                  <a:lnTo>
                    <a:pt x="2751" y="8537"/>
                  </a:lnTo>
                  <a:lnTo>
                    <a:pt x="2489" y="8537"/>
                  </a:lnTo>
                  <a:cubicBezTo>
                    <a:pt x="2393" y="8537"/>
                    <a:pt x="2322" y="8608"/>
                    <a:pt x="2322" y="8704"/>
                  </a:cubicBezTo>
                  <a:lnTo>
                    <a:pt x="2322" y="9323"/>
                  </a:lnTo>
                  <a:lnTo>
                    <a:pt x="643" y="9323"/>
                  </a:lnTo>
                  <a:lnTo>
                    <a:pt x="643" y="6584"/>
                  </a:lnTo>
                  <a:cubicBezTo>
                    <a:pt x="643" y="6501"/>
                    <a:pt x="560" y="6418"/>
                    <a:pt x="476" y="6418"/>
                  </a:cubicBezTo>
                  <a:cubicBezTo>
                    <a:pt x="381" y="6418"/>
                    <a:pt x="310" y="6501"/>
                    <a:pt x="310" y="6584"/>
                  </a:cubicBezTo>
                  <a:lnTo>
                    <a:pt x="310" y="10275"/>
                  </a:lnTo>
                  <a:cubicBezTo>
                    <a:pt x="310" y="10371"/>
                    <a:pt x="381" y="10442"/>
                    <a:pt x="476" y="10442"/>
                  </a:cubicBezTo>
                  <a:lnTo>
                    <a:pt x="10740" y="10442"/>
                  </a:lnTo>
                  <a:cubicBezTo>
                    <a:pt x="10835" y="10442"/>
                    <a:pt x="10906" y="10371"/>
                    <a:pt x="10906" y="10275"/>
                  </a:cubicBezTo>
                  <a:lnTo>
                    <a:pt x="10906" y="8347"/>
                  </a:lnTo>
                  <a:cubicBezTo>
                    <a:pt x="10906" y="8251"/>
                    <a:pt x="10835" y="8180"/>
                    <a:pt x="10740" y="8180"/>
                  </a:cubicBezTo>
                  <a:cubicBezTo>
                    <a:pt x="10656" y="8180"/>
                    <a:pt x="10585" y="8251"/>
                    <a:pt x="10585" y="8347"/>
                  </a:cubicBezTo>
                  <a:lnTo>
                    <a:pt x="10585" y="9323"/>
                  </a:lnTo>
                  <a:lnTo>
                    <a:pt x="8894" y="9323"/>
                  </a:lnTo>
                  <a:lnTo>
                    <a:pt x="8894" y="8704"/>
                  </a:lnTo>
                  <a:cubicBezTo>
                    <a:pt x="8894" y="8608"/>
                    <a:pt x="8823" y="8537"/>
                    <a:pt x="8739" y="8537"/>
                  </a:cubicBezTo>
                  <a:lnTo>
                    <a:pt x="8466" y="8537"/>
                  </a:lnTo>
                  <a:lnTo>
                    <a:pt x="8466" y="8049"/>
                  </a:lnTo>
                  <a:cubicBezTo>
                    <a:pt x="8466" y="8001"/>
                    <a:pt x="8454" y="7954"/>
                    <a:pt x="8418" y="7930"/>
                  </a:cubicBezTo>
                  <a:lnTo>
                    <a:pt x="8239" y="7763"/>
                  </a:lnTo>
                  <a:lnTo>
                    <a:pt x="8239" y="5013"/>
                  </a:lnTo>
                  <a:lnTo>
                    <a:pt x="10549" y="5013"/>
                  </a:lnTo>
                  <a:lnTo>
                    <a:pt x="10549" y="7585"/>
                  </a:lnTo>
                  <a:cubicBezTo>
                    <a:pt x="10549" y="7668"/>
                    <a:pt x="10621" y="7751"/>
                    <a:pt x="10716" y="7751"/>
                  </a:cubicBezTo>
                  <a:cubicBezTo>
                    <a:pt x="10799" y="7751"/>
                    <a:pt x="10883" y="7668"/>
                    <a:pt x="10883" y="7585"/>
                  </a:cubicBezTo>
                  <a:lnTo>
                    <a:pt x="10883" y="5013"/>
                  </a:lnTo>
                  <a:lnTo>
                    <a:pt x="10978" y="5013"/>
                  </a:lnTo>
                  <a:cubicBezTo>
                    <a:pt x="11025" y="5013"/>
                    <a:pt x="11073" y="4989"/>
                    <a:pt x="11097" y="4953"/>
                  </a:cubicBezTo>
                  <a:cubicBezTo>
                    <a:pt x="11133" y="4906"/>
                    <a:pt x="11144" y="4858"/>
                    <a:pt x="11133" y="4810"/>
                  </a:cubicBezTo>
                  <a:lnTo>
                    <a:pt x="11002" y="3429"/>
                  </a:lnTo>
                  <a:cubicBezTo>
                    <a:pt x="10978" y="3239"/>
                    <a:pt x="10811" y="3084"/>
                    <a:pt x="10609" y="3084"/>
                  </a:cubicBezTo>
                  <a:lnTo>
                    <a:pt x="9061" y="3084"/>
                  </a:lnTo>
                  <a:lnTo>
                    <a:pt x="9061" y="3024"/>
                  </a:lnTo>
                  <a:lnTo>
                    <a:pt x="9061" y="2667"/>
                  </a:lnTo>
                  <a:cubicBezTo>
                    <a:pt x="9061" y="2465"/>
                    <a:pt x="8882" y="2286"/>
                    <a:pt x="8680" y="2286"/>
                  </a:cubicBezTo>
                  <a:lnTo>
                    <a:pt x="8537" y="2286"/>
                  </a:lnTo>
                  <a:lnTo>
                    <a:pt x="5668" y="36"/>
                  </a:lnTo>
                  <a:cubicBezTo>
                    <a:pt x="5638" y="12"/>
                    <a:pt x="5602" y="0"/>
                    <a:pt x="556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a:off x="2897827" y="2604753"/>
              <a:ext cx="48197" cy="64506"/>
            </a:xfrm>
            <a:custGeom>
              <a:rect b="b" l="l" r="r" t="t"/>
              <a:pathLst>
                <a:path extrusionOk="0" h="2025" w="1513">
                  <a:moveTo>
                    <a:pt x="762" y="334"/>
                  </a:moveTo>
                  <a:cubicBezTo>
                    <a:pt x="989" y="334"/>
                    <a:pt x="1191" y="524"/>
                    <a:pt x="1191" y="762"/>
                  </a:cubicBezTo>
                  <a:lnTo>
                    <a:pt x="1191" y="1703"/>
                  </a:lnTo>
                  <a:lnTo>
                    <a:pt x="334" y="1703"/>
                  </a:lnTo>
                  <a:lnTo>
                    <a:pt x="334" y="762"/>
                  </a:lnTo>
                  <a:cubicBezTo>
                    <a:pt x="334" y="524"/>
                    <a:pt x="524" y="334"/>
                    <a:pt x="762" y="334"/>
                  </a:cubicBezTo>
                  <a:close/>
                  <a:moveTo>
                    <a:pt x="750" y="0"/>
                  </a:moveTo>
                  <a:cubicBezTo>
                    <a:pt x="334" y="0"/>
                    <a:pt x="0" y="346"/>
                    <a:pt x="0" y="762"/>
                  </a:cubicBezTo>
                  <a:lnTo>
                    <a:pt x="0" y="1858"/>
                  </a:lnTo>
                  <a:cubicBezTo>
                    <a:pt x="0" y="1953"/>
                    <a:pt x="72" y="2024"/>
                    <a:pt x="155" y="2024"/>
                  </a:cubicBezTo>
                  <a:lnTo>
                    <a:pt x="1346" y="2024"/>
                  </a:lnTo>
                  <a:cubicBezTo>
                    <a:pt x="1441" y="2024"/>
                    <a:pt x="1512" y="1953"/>
                    <a:pt x="1512" y="1858"/>
                  </a:cubicBezTo>
                  <a:lnTo>
                    <a:pt x="1512" y="762"/>
                  </a:lnTo>
                  <a:cubicBezTo>
                    <a:pt x="1512" y="346"/>
                    <a:pt x="1167" y="0"/>
                    <a:pt x="75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7"/>
            <p:cNvSpPr/>
            <p:nvPr/>
          </p:nvSpPr>
          <p:spPr>
            <a:xfrm>
              <a:off x="2775695" y="2551650"/>
              <a:ext cx="51223" cy="51223"/>
            </a:xfrm>
            <a:custGeom>
              <a:rect b="b" l="l" r="r" t="t"/>
              <a:pathLst>
                <a:path extrusionOk="0" h="1608" w="1608">
                  <a:moveTo>
                    <a:pt x="810" y="310"/>
                  </a:moveTo>
                  <a:cubicBezTo>
                    <a:pt x="1060" y="310"/>
                    <a:pt x="1286" y="524"/>
                    <a:pt x="1286" y="786"/>
                  </a:cubicBezTo>
                  <a:cubicBezTo>
                    <a:pt x="1263" y="1060"/>
                    <a:pt x="1060" y="1262"/>
                    <a:pt x="810" y="1262"/>
                  </a:cubicBezTo>
                  <a:cubicBezTo>
                    <a:pt x="560" y="1262"/>
                    <a:pt x="334" y="1060"/>
                    <a:pt x="334" y="786"/>
                  </a:cubicBezTo>
                  <a:cubicBezTo>
                    <a:pt x="334" y="536"/>
                    <a:pt x="536" y="310"/>
                    <a:pt x="810" y="310"/>
                  </a:cubicBezTo>
                  <a:close/>
                  <a:moveTo>
                    <a:pt x="810" y="0"/>
                  </a:moveTo>
                  <a:cubicBezTo>
                    <a:pt x="358" y="0"/>
                    <a:pt x="1" y="358"/>
                    <a:pt x="1" y="810"/>
                  </a:cubicBezTo>
                  <a:cubicBezTo>
                    <a:pt x="1" y="1251"/>
                    <a:pt x="358" y="1608"/>
                    <a:pt x="810" y="1608"/>
                  </a:cubicBezTo>
                  <a:cubicBezTo>
                    <a:pt x="1251" y="1608"/>
                    <a:pt x="1608" y="1251"/>
                    <a:pt x="1608" y="810"/>
                  </a:cubicBezTo>
                  <a:cubicBezTo>
                    <a:pt x="1596" y="358"/>
                    <a:pt x="1239" y="0"/>
                    <a:pt x="81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67"/>
          <p:cNvSpPr txBox="1"/>
          <p:nvPr>
            <p:ph idx="3" type="body"/>
          </p:nvPr>
        </p:nvSpPr>
        <p:spPr>
          <a:xfrm>
            <a:off x="1460850" y="3282425"/>
            <a:ext cx="6525900" cy="7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To protect their copyright, creators can also use tools such as digital rights management technologies. Additionally, creators can use licensing agreements to allow others to use their works under certain conditions, such as paying a fee or giving credit to the creator.</a:t>
            </a:r>
            <a:endParaRPr/>
          </a:p>
        </p:txBody>
      </p:sp>
      <p:grpSp>
        <p:nvGrpSpPr>
          <p:cNvPr id="1709" name="Google Shape;1709;p67"/>
          <p:cNvGrpSpPr/>
          <p:nvPr/>
        </p:nvGrpSpPr>
        <p:grpSpPr>
          <a:xfrm>
            <a:off x="481319" y="3509461"/>
            <a:ext cx="1013905" cy="1050841"/>
            <a:chOff x="855096" y="1504485"/>
            <a:chExt cx="380910" cy="339594"/>
          </a:xfrm>
        </p:grpSpPr>
        <p:sp>
          <p:nvSpPr>
            <p:cNvPr id="1710" name="Google Shape;1710;p67"/>
            <p:cNvSpPr/>
            <p:nvPr/>
          </p:nvSpPr>
          <p:spPr>
            <a:xfrm>
              <a:off x="1092707" y="1504485"/>
              <a:ext cx="107299" cy="136837"/>
            </a:xfrm>
            <a:custGeom>
              <a:rect b="b" l="l" r="r" t="t"/>
              <a:pathLst>
                <a:path extrusionOk="0" h="4299" w="3371">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a:off x="855096" y="1521896"/>
              <a:ext cx="214152" cy="322183"/>
            </a:xfrm>
            <a:custGeom>
              <a:rect b="b" l="l" r="r" t="t"/>
              <a:pathLst>
                <a:path extrusionOk="0" h="10122" w="6728">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7"/>
            <p:cNvSpPr/>
            <p:nvPr/>
          </p:nvSpPr>
          <p:spPr>
            <a:xfrm>
              <a:off x="896411" y="1808780"/>
              <a:ext cx="11395" cy="34918"/>
            </a:xfrm>
            <a:custGeom>
              <a:rect b="b" l="l" r="r" t="t"/>
              <a:pathLst>
                <a:path extrusionOk="0" h="1097" w="358">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7"/>
            <p:cNvSpPr/>
            <p:nvPr/>
          </p:nvSpPr>
          <p:spPr>
            <a:xfrm>
              <a:off x="1015391" y="1808780"/>
              <a:ext cx="11395" cy="34918"/>
            </a:xfrm>
            <a:custGeom>
              <a:rect b="b" l="l" r="r" t="t"/>
              <a:pathLst>
                <a:path extrusionOk="0" h="1097" w="358">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a:off x="1057471" y="1522660"/>
              <a:ext cx="178534" cy="186110"/>
            </a:xfrm>
            <a:custGeom>
              <a:rect b="b" l="l" r="r" t="t"/>
              <a:pathLst>
                <a:path extrusionOk="0" h="5847" w="5609">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67"/>
          <p:cNvGrpSpPr/>
          <p:nvPr/>
        </p:nvGrpSpPr>
        <p:grpSpPr>
          <a:xfrm>
            <a:off x="7461283" y="2103367"/>
            <a:ext cx="1089566" cy="793815"/>
            <a:chOff x="7009649" y="1541981"/>
            <a:chExt cx="524940" cy="320655"/>
          </a:xfrm>
        </p:grpSpPr>
        <p:sp>
          <p:nvSpPr>
            <p:cNvPr id="1716" name="Google Shape;1716;p67"/>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7"/>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7"/>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7"/>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7"/>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7"/>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7"/>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7"/>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6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grpSp>
        <p:nvGrpSpPr>
          <p:cNvPr id="1729" name="Google Shape;1729;p68"/>
          <p:cNvGrpSpPr/>
          <p:nvPr/>
        </p:nvGrpSpPr>
        <p:grpSpPr>
          <a:xfrm>
            <a:off x="5627807" y="829743"/>
            <a:ext cx="3516204" cy="3357560"/>
            <a:chOff x="1259200" y="508350"/>
            <a:chExt cx="5203025" cy="4968275"/>
          </a:xfrm>
        </p:grpSpPr>
        <p:sp>
          <p:nvSpPr>
            <p:cNvPr id="1730" name="Google Shape;1730;p68"/>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8"/>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8"/>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8"/>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2526325" y="5162250"/>
              <a:ext cx="1511925" cy="314375"/>
            </a:xfrm>
            <a:custGeom>
              <a:rect b="b" l="l" r="r" t="t"/>
              <a:pathLst>
                <a:path extrusionOk="0" h="12575" w="60477">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3839425" y="1508400"/>
              <a:ext cx="622550" cy="510700"/>
            </a:xfrm>
            <a:custGeom>
              <a:rect b="b" l="l" r="r" t="t"/>
              <a:pathLst>
                <a:path extrusionOk="0" h="20428" w="24902">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3831925" y="1500825"/>
              <a:ext cx="636925" cy="525775"/>
            </a:xfrm>
            <a:custGeom>
              <a:rect b="b" l="l" r="r" t="t"/>
              <a:pathLst>
                <a:path extrusionOk="0" h="21031" w="25477">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4290750" y="1581100"/>
              <a:ext cx="164725" cy="176100"/>
            </a:xfrm>
            <a:custGeom>
              <a:rect b="b" l="l" r="r" t="t"/>
              <a:pathLst>
                <a:path extrusionOk="0" h="7044" w="6589">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4010625" y="1621625"/>
              <a:ext cx="248550" cy="111025"/>
            </a:xfrm>
            <a:custGeom>
              <a:rect b="b" l="l" r="r" t="t"/>
              <a:pathLst>
                <a:path extrusionOk="0" h="4441" w="9942">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3839900" y="1738050"/>
              <a:ext cx="146450" cy="204900"/>
            </a:xfrm>
            <a:custGeom>
              <a:rect b="b" l="l" r="r" t="t"/>
              <a:pathLst>
                <a:path extrusionOk="0" h="8196" w="5858">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2937450" y="2023325"/>
              <a:ext cx="289800" cy="408650"/>
            </a:xfrm>
            <a:custGeom>
              <a:rect b="b" l="l" r="r" t="t"/>
              <a:pathLst>
                <a:path extrusionOk="0" h="16346" w="11592">
                  <a:moveTo>
                    <a:pt x="7431" y="0"/>
                  </a:moveTo>
                  <a:lnTo>
                    <a:pt x="1" y="446"/>
                  </a:lnTo>
                  <a:lnTo>
                    <a:pt x="4459" y="16345"/>
                  </a:lnTo>
                  <a:lnTo>
                    <a:pt x="11591" y="16048"/>
                  </a:lnTo>
                  <a:lnTo>
                    <a:pt x="7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8"/>
            <p:cNvSpPr/>
            <p:nvPr/>
          </p:nvSpPr>
          <p:spPr>
            <a:xfrm>
              <a:off x="2928975" y="2015850"/>
              <a:ext cx="306700" cy="423625"/>
            </a:xfrm>
            <a:custGeom>
              <a:rect b="b" l="l" r="r" t="t"/>
              <a:pathLst>
                <a:path extrusionOk="0" h="16945" w="12268">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8"/>
            <p:cNvSpPr/>
            <p:nvPr/>
          </p:nvSpPr>
          <p:spPr>
            <a:xfrm>
              <a:off x="2915175" y="2155225"/>
              <a:ext cx="375225" cy="883250"/>
            </a:xfrm>
            <a:custGeom>
              <a:rect b="b" l="l" r="r" t="t"/>
              <a:pathLst>
                <a:path extrusionOk="0" h="35330" w="15009">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8"/>
            <p:cNvSpPr/>
            <p:nvPr/>
          </p:nvSpPr>
          <p:spPr>
            <a:xfrm>
              <a:off x="2912575" y="2147775"/>
              <a:ext cx="385950" cy="898175"/>
            </a:xfrm>
            <a:custGeom>
              <a:rect b="b" l="l" r="r" t="t"/>
              <a:pathLst>
                <a:path extrusionOk="0" h="35927" w="15438">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8"/>
            <p:cNvSpPr/>
            <p:nvPr/>
          </p:nvSpPr>
          <p:spPr>
            <a:xfrm>
              <a:off x="3002950" y="2230950"/>
              <a:ext cx="117550" cy="50550"/>
            </a:xfrm>
            <a:custGeom>
              <a:rect b="b" l="l" r="r" t="t"/>
              <a:pathLst>
                <a:path extrusionOk="0" h="2022" w="4702">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8"/>
            <p:cNvSpPr/>
            <p:nvPr/>
          </p:nvSpPr>
          <p:spPr>
            <a:xfrm>
              <a:off x="3018825" y="2274225"/>
              <a:ext cx="103900" cy="51650"/>
            </a:xfrm>
            <a:custGeom>
              <a:rect b="b" l="l" r="r" t="t"/>
              <a:pathLst>
                <a:path extrusionOk="0" h="2066" w="4156">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8"/>
            <p:cNvSpPr/>
            <p:nvPr/>
          </p:nvSpPr>
          <p:spPr>
            <a:xfrm>
              <a:off x="3216075" y="2299325"/>
              <a:ext cx="478950" cy="756750"/>
            </a:xfrm>
            <a:custGeom>
              <a:rect b="b" l="l" r="r" t="t"/>
              <a:pathLst>
                <a:path extrusionOk="0" h="30270" w="19158">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8"/>
            <p:cNvSpPr/>
            <p:nvPr/>
          </p:nvSpPr>
          <p:spPr>
            <a:xfrm>
              <a:off x="3208175" y="2291850"/>
              <a:ext cx="481875" cy="771725"/>
            </a:xfrm>
            <a:custGeom>
              <a:rect b="b" l="l" r="r" t="t"/>
              <a:pathLst>
                <a:path extrusionOk="0" h="30869" w="19275">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8"/>
            <p:cNvSpPr/>
            <p:nvPr/>
          </p:nvSpPr>
          <p:spPr>
            <a:xfrm>
              <a:off x="3209550" y="2295475"/>
              <a:ext cx="1092150" cy="1256525"/>
            </a:xfrm>
            <a:custGeom>
              <a:rect b="b" l="l" r="r" t="t"/>
              <a:pathLst>
                <a:path extrusionOk="0" h="50261" w="43686">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8"/>
            <p:cNvSpPr/>
            <p:nvPr/>
          </p:nvSpPr>
          <p:spPr>
            <a:xfrm>
              <a:off x="3199875" y="2288000"/>
              <a:ext cx="1109325" cy="1271475"/>
            </a:xfrm>
            <a:custGeom>
              <a:rect b="b" l="l" r="r" t="t"/>
              <a:pathLst>
                <a:path extrusionOk="0" h="50859" w="44373">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8"/>
            <p:cNvSpPr/>
            <p:nvPr/>
          </p:nvSpPr>
          <p:spPr>
            <a:xfrm>
              <a:off x="3836325" y="2331375"/>
              <a:ext cx="313150" cy="316275"/>
            </a:xfrm>
            <a:custGeom>
              <a:rect b="b" l="l" r="r" t="t"/>
              <a:pathLst>
                <a:path extrusionOk="0" h="12651" w="12526">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8"/>
            <p:cNvSpPr/>
            <p:nvPr/>
          </p:nvSpPr>
          <p:spPr>
            <a:xfrm>
              <a:off x="3830200" y="2323875"/>
              <a:ext cx="327500" cy="331225"/>
            </a:xfrm>
            <a:custGeom>
              <a:rect b="b" l="l" r="r" t="t"/>
              <a:pathLst>
                <a:path extrusionOk="0" h="13249" w="1310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8"/>
            <p:cNvSpPr/>
            <p:nvPr/>
          </p:nvSpPr>
          <p:spPr>
            <a:xfrm>
              <a:off x="3867150" y="2163775"/>
              <a:ext cx="255800" cy="403800"/>
            </a:xfrm>
            <a:custGeom>
              <a:rect b="b" l="l" r="r" t="t"/>
              <a:pathLst>
                <a:path extrusionOk="0" h="16152" w="10232">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8"/>
            <p:cNvSpPr/>
            <p:nvPr/>
          </p:nvSpPr>
          <p:spPr>
            <a:xfrm>
              <a:off x="3865225" y="2156275"/>
              <a:ext cx="265950" cy="418750"/>
            </a:xfrm>
            <a:custGeom>
              <a:rect b="b" l="l" r="r" t="t"/>
              <a:pathLst>
                <a:path extrusionOk="0" h="16750" w="10638">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8"/>
            <p:cNvSpPr/>
            <p:nvPr/>
          </p:nvSpPr>
          <p:spPr>
            <a:xfrm>
              <a:off x="4129900" y="2379950"/>
              <a:ext cx="546125" cy="653825"/>
            </a:xfrm>
            <a:custGeom>
              <a:rect b="b" l="l" r="r" t="t"/>
              <a:pathLst>
                <a:path extrusionOk="0" h="26153" w="21845">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8"/>
            <p:cNvSpPr/>
            <p:nvPr/>
          </p:nvSpPr>
          <p:spPr>
            <a:xfrm>
              <a:off x="4122025" y="2372500"/>
              <a:ext cx="562975" cy="668750"/>
            </a:xfrm>
            <a:custGeom>
              <a:rect b="b" l="l" r="r" t="t"/>
              <a:pathLst>
                <a:path extrusionOk="0" h="26750" w="22519">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8"/>
            <p:cNvSpPr/>
            <p:nvPr/>
          </p:nvSpPr>
          <p:spPr>
            <a:xfrm>
              <a:off x="3613575" y="2848025"/>
              <a:ext cx="107725" cy="156325"/>
            </a:xfrm>
            <a:custGeom>
              <a:rect b="b" l="l" r="r" t="t"/>
              <a:pathLst>
                <a:path extrusionOk="0" h="6253" w="4309">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8"/>
            <p:cNvSpPr/>
            <p:nvPr/>
          </p:nvSpPr>
          <p:spPr>
            <a:xfrm>
              <a:off x="3605175" y="2840525"/>
              <a:ext cx="115050" cy="171275"/>
            </a:xfrm>
            <a:custGeom>
              <a:rect b="b" l="l" r="r" t="t"/>
              <a:pathLst>
                <a:path extrusionOk="0" h="6851" w="4602">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8"/>
            <p:cNvSpPr/>
            <p:nvPr/>
          </p:nvSpPr>
          <p:spPr>
            <a:xfrm>
              <a:off x="3654425" y="2777450"/>
              <a:ext cx="1047600" cy="277425"/>
            </a:xfrm>
            <a:custGeom>
              <a:rect b="b" l="l" r="r" t="t"/>
              <a:pathLst>
                <a:path extrusionOk="0" h="11097" w="41904">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8"/>
            <p:cNvSpPr/>
            <p:nvPr/>
          </p:nvSpPr>
          <p:spPr>
            <a:xfrm>
              <a:off x="3651550" y="2769950"/>
              <a:ext cx="1034675" cy="292275"/>
            </a:xfrm>
            <a:custGeom>
              <a:rect b="b" l="l" r="r" t="t"/>
              <a:pathLst>
                <a:path extrusionOk="0" h="11691" w="41387">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8"/>
            <p:cNvSpPr/>
            <p:nvPr/>
          </p:nvSpPr>
          <p:spPr>
            <a:xfrm>
              <a:off x="3678350" y="2814525"/>
              <a:ext cx="88625" cy="126450"/>
            </a:xfrm>
            <a:custGeom>
              <a:rect b="b" l="l" r="r" t="t"/>
              <a:pathLst>
                <a:path extrusionOk="0" h="5058" w="3545">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8"/>
            <p:cNvSpPr/>
            <p:nvPr/>
          </p:nvSpPr>
          <p:spPr>
            <a:xfrm>
              <a:off x="3719050" y="2855375"/>
              <a:ext cx="99875" cy="126450"/>
            </a:xfrm>
            <a:custGeom>
              <a:rect b="b" l="l" r="r" t="t"/>
              <a:pathLst>
                <a:path extrusionOk="0" h="5058" w="3995">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8"/>
            <p:cNvSpPr/>
            <p:nvPr/>
          </p:nvSpPr>
          <p:spPr>
            <a:xfrm>
              <a:off x="3767175" y="2903650"/>
              <a:ext cx="88825" cy="100475"/>
            </a:xfrm>
            <a:custGeom>
              <a:rect b="b" l="l" r="r" t="t"/>
              <a:pathLst>
                <a:path extrusionOk="0" h="4019" w="3553">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8"/>
            <p:cNvSpPr/>
            <p:nvPr/>
          </p:nvSpPr>
          <p:spPr>
            <a:xfrm>
              <a:off x="3824200" y="2948275"/>
              <a:ext cx="61450" cy="41000"/>
            </a:xfrm>
            <a:custGeom>
              <a:rect b="b" l="l" r="r" t="t"/>
              <a:pathLst>
                <a:path extrusionOk="0" h="1640" w="2458">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8"/>
            <p:cNvSpPr/>
            <p:nvPr/>
          </p:nvSpPr>
          <p:spPr>
            <a:xfrm>
              <a:off x="4289350" y="1965725"/>
              <a:ext cx="70900" cy="151700"/>
            </a:xfrm>
            <a:custGeom>
              <a:rect b="b" l="l" r="r" t="t"/>
              <a:pathLst>
                <a:path extrusionOk="0" h="6068" w="2836">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8"/>
            <p:cNvSpPr/>
            <p:nvPr/>
          </p:nvSpPr>
          <p:spPr>
            <a:xfrm>
              <a:off x="4281475" y="1958275"/>
              <a:ext cx="86525" cy="166650"/>
            </a:xfrm>
            <a:custGeom>
              <a:rect b="b" l="l" r="r" t="t"/>
              <a:pathLst>
                <a:path extrusionOk="0" h="6666" w="3461">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8"/>
            <p:cNvSpPr/>
            <p:nvPr/>
          </p:nvSpPr>
          <p:spPr>
            <a:xfrm>
              <a:off x="3768550" y="1701500"/>
              <a:ext cx="573225" cy="579925"/>
            </a:xfrm>
            <a:custGeom>
              <a:rect b="b" l="l" r="r" t="t"/>
              <a:pathLst>
                <a:path extrusionOk="0" h="23197" w="22929">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8"/>
            <p:cNvSpPr/>
            <p:nvPr/>
          </p:nvSpPr>
          <p:spPr>
            <a:xfrm>
              <a:off x="3759850" y="1694025"/>
              <a:ext cx="586025" cy="594875"/>
            </a:xfrm>
            <a:custGeom>
              <a:rect b="b" l="l" r="r" t="t"/>
              <a:pathLst>
                <a:path extrusionOk="0" h="23795" w="23441">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8"/>
            <p:cNvSpPr/>
            <p:nvPr/>
          </p:nvSpPr>
          <p:spPr>
            <a:xfrm>
              <a:off x="4121025" y="1846900"/>
              <a:ext cx="34425" cy="62750"/>
            </a:xfrm>
            <a:custGeom>
              <a:rect b="b" l="l" r="r" t="t"/>
              <a:pathLst>
                <a:path extrusionOk="0" h="2510" w="1377">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8"/>
            <p:cNvSpPr/>
            <p:nvPr/>
          </p:nvSpPr>
          <p:spPr>
            <a:xfrm>
              <a:off x="4244225" y="1880800"/>
              <a:ext cx="34450" cy="62750"/>
            </a:xfrm>
            <a:custGeom>
              <a:rect b="b" l="l" r="r" t="t"/>
              <a:pathLst>
                <a:path extrusionOk="0" h="2510" w="1378">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8"/>
            <p:cNvSpPr/>
            <p:nvPr/>
          </p:nvSpPr>
          <p:spPr>
            <a:xfrm>
              <a:off x="4082025" y="1772900"/>
              <a:ext cx="106725" cy="42775"/>
            </a:xfrm>
            <a:custGeom>
              <a:rect b="b" l="l" r="r" t="t"/>
              <a:pathLst>
                <a:path extrusionOk="0" h="1711" w="4269">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8"/>
            <p:cNvSpPr/>
            <p:nvPr/>
          </p:nvSpPr>
          <p:spPr>
            <a:xfrm>
              <a:off x="4246200" y="1814075"/>
              <a:ext cx="84300" cy="73950"/>
            </a:xfrm>
            <a:custGeom>
              <a:rect b="b" l="l" r="r" t="t"/>
              <a:pathLst>
                <a:path extrusionOk="0" h="2958" w="3372">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8"/>
            <p:cNvSpPr/>
            <p:nvPr/>
          </p:nvSpPr>
          <p:spPr>
            <a:xfrm>
              <a:off x="4171425" y="1875375"/>
              <a:ext cx="96900" cy="132500"/>
            </a:xfrm>
            <a:custGeom>
              <a:rect b="b" l="l" r="r" t="t"/>
              <a:pathLst>
                <a:path extrusionOk="0" h="5300" w="3876">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8"/>
            <p:cNvSpPr/>
            <p:nvPr/>
          </p:nvSpPr>
          <p:spPr>
            <a:xfrm>
              <a:off x="4051850" y="1997350"/>
              <a:ext cx="104300" cy="80575"/>
            </a:xfrm>
            <a:custGeom>
              <a:rect b="b" l="l" r="r" t="t"/>
              <a:pathLst>
                <a:path extrusionOk="0" h="3223" w="4172">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8"/>
            <p:cNvSpPr/>
            <p:nvPr/>
          </p:nvSpPr>
          <p:spPr>
            <a:xfrm>
              <a:off x="2611500" y="3304400"/>
              <a:ext cx="1228650" cy="1295050"/>
            </a:xfrm>
            <a:custGeom>
              <a:rect b="b" l="l" r="r" t="t"/>
              <a:pathLst>
                <a:path extrusionOk="0" h="51802" w="49146">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8"/>
            <p:cNvSpPr/>
            <p:nvPr/>
          </p:nvSpPr>
          <p:spPr>
            <a:xfrm>
              <a:off x="2602925" y="3297250"/>
              <a:ext cx="1245700" cy="1309700"/>
            </a:xfrm>
            <a:custGeom>
              <a:rect b="b" l="l" r="r" t="t"/>
              <a:pathLst>
                <a:path extrusionOk="0" h="52388" w="49828">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8"/>
            <p:cNvSpPr/>
            <p:nvPr/>
          </p:nvSpPr>
          <p:spPr>
            <a:xfrm>
              <a:off x="3411650" y="3146900"/>
              <a:ext cx="480100" cy="735100"/>
            </a:xfrm>
            <a:custGeom>
              <a:rect b="b" l="l" r="r" t="t"/>
              <a:pathLst>
                <a:path extrusionOk="0" h="29404" w="19204">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8"/>
            <p:cNvSpPr/>
            <p:nvPr/>
          </p:nvSpPr>
          <p:spPr>
            <a:xfrm>
              <a:off x="3412775" y="3139425"/>
              <a:ext cx="486450" cy="750075"/>
            </a:xfrm>
            <a:custGeom>
              <a:rect b="b" l="l" r="r" t="t"/>
              <a:pathLst>
                <a:path extrusionOk="0" h="30003" w="19458">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8"/>
            <p:cNvSpPr/>
            <p:nvPr/>
          </p:nvSpPr>
          <p:spPr>
            <a:xfrm>
              <a:off x="3210325" y="3113350"/>
              <a:ext cx="655600" cy="1104100"/>
            </a:xfrm>
            <a:custGeom>
              <a:rect b="b" l="l" r="r" t="t"/>
              <a:pathLst>
                <a:path extrusionOk="0" h="44164" w="26224">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8"/>
            <p:cNvSpPr/>
            <p:nvPr/>
          </p:nvSpPr>
          <p:spPr>
            <a:xfrm>
              <a:off x="3202575" y="3105850"/>
              <a:ext cx="674750" cy="1119075"/>
            </a:xfrm>
            <a:custGeom>
              <a:rect b="b" l="l" r="r" t="t"/>
              <a:pathLst>
                <a:path extrusionOk="0" h="44763" w="2699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8"/>
            <p:cNvSpPr/>
            <p:nvPr/>
          </p:nvSpPr>
          <p:spPr>
            <a:xfrm>
              <a:off x="3610975" y="3342675"/>
              <a:ext cx="219325" cy="518325"/>
            </a:xfrm>
            <a:custGeom>
              <a:rect b="b" l="l" r="r" t="t"/>
              <a:pathLst>
                <a:path extrusionOk="0" h="20733" w="8773">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8"/>
            <p:cNvSpPr/>
            <p:nvPr/>
          </p:nvSpPr>
          <p:spPr>
            <a:xfrm>
              <a:off x="3318700" y="4542650"/>
              <a:ext cx="356250" cy="377100"/>
            </a:xfrm>
            <a:custGeom>
              <a:rect b="b" l="l" r="r" t="t"/>
              <a:pathLst>
                <a:path extrusionOk="0" h="15084" w="1425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8"/>
            <p:cNvSpPr/>
            <p:nvPr/>
          </p:nvSpPr>
          <p:spPr>
            <a:xfrm>
              <a:off x="3333850" y="4535150"/>
              <a:ext cx="319650" cy="392075"/>
            </a:xfrm>
            <a:custGeom>
              <a:rect b="b" l="l" r="r" t="t"/>
              <a:pathLst>
                <a:path extrusionOk="0" h="15683" w="12786">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8"/>
            <p:cNvSpPr/>
            <p:nvPr/>
          </p:nvSpPr>
          <p:spPr>
            <a:xfrm>
              <a:off x="3351525" y="4578425"/>
              <a:ext cx="299650" cy="341325"/>
            </a:xfrm>
            <a:custGeom>
              <a:rect b="b" l="l" r="r" t="t"/>
              <a:pathLst>
                <a:path extrusionOk="0" h="13653" w="11986">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8"/>
            <p:cNvSpPr/>
            <p:nvPr/>
          </p:nvSpPr>
          <p:spPr>
            <a:xfrm>
              <a:off x="3343050" y="4570950"/>
              <a:ext cx="309675" cy="356275"/>
            </a:xfrm>
            <a:custGeom>
              <a:rect b="b" l="l" r="r" t="t"/>
              <a:pathLst>
                <a:path extrusionOk="0" h="14251" w="12387">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8"/>
            <p:cNvSpPr/>
            <p:nvPr/>
          </p:nvSpPr>
          <p:spPr>
            <a:xfrm>
              <a:off x="2931550" y="4089825"/>
              <a:ext cx="392350" cy="329600"/>
            </a:xfrm>
            <a:custGeom>
              <a:rect b="b" l="l" r="r" t="t"/>
              <a:pathLst>
                <a:path extrusionOk="0" h="13184" w="15694">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8"/>
            <p:cNvSpPr/>
            <p:nvPr/>
          </p:nvSpPr>
          <p:spPr>
            <a:xfrm>
              <a:off x="2924075" y="4082300"/>
              <a:ext cx="407450" cy="344625"/>
            </a:xfrm>
            <a:custGeom>
              <a:rect b="b" l="l" r="r" t="t"/>
              <a:pathLst>
                <a:path extrusionOk="0" h="13785" w="16298">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8"/>
            <p:cNvSpPr/>
            <p:nvPr/>
          </p:nvSpPr>
          <p:spPr>
            <a:xfrm>
              <a:off x="2931550" y="4089825"/>
              <a:ext cx="318850" cy="329500"/>
            </a:xfrm>
            <a:custGeom>
              <a:rect b="b" l="l" r="r" t="t"/>
              <a:pathLst>
                <a:path extrusionOk="0" h="13180" w="12754">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8"/>
            <p:cNvSpPr/>
            <p:nvPr/>
          </p:nvSpPr>
          <p:spPr>
            <a:xfrm>
              <a:off x="2924075" y="4082300"/>
              <a:ext cx="334375" cy="344550"/>
            </a:xfrm>
            <a:custGeom>
              <a:rect b="b" l="l" r="r" t="t"/>
              <a:pathLst>
                <a:path extrusionOk="0" h="13782" w="13375">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8"/>
            <p:cNvSpPr/>
            <p:nvPr/>
          </p:nvSpPr>
          <p:spPr>
            <a:xfrm>
              <a:off x="2924075" y="4082300"/>
              <a:ext cx="366500" cy="344625"/>
            </a:xfrm>
            <a:custGeom>
              <a:rect b="b" l="l" r="r" t="t"/>
              <a:pathLst>
                <a:path extrusionOk="0" h="13785" w="1466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8"/>
            <p:cNvSpPr/>
            <p:nvPr/>
          </p:nvSpPr>
          <p:spPr>
            <a:xfrm>
              <a:off x="1641725" y="2530025"/>
              <a:ext cx="2200" cy="22375"/>
            </a:xfrm>
            <a:custGeom>
              <a:rect b="b" l="l" r="r" t="t"/>
              <a:pathLst>
                <a:path extrusionOk="0" fill="none" h="895" w="88">
                  <a:moveTo>
                    <a:pt x="1" y="894"/>
                  </a:moveTo>
                  <a:cubicBezTo>
                    <a:pt x="28" y="596"/>
                    <a:pt x="57" y="298"/>
                    <a:pt x="88" y="1"/>
                  </a:cubicBezTo>
                </a:path>
              </a:pathLst>
            </a:custGeom>
            <a:noFill/>
            <a:ln cap="flat" cmpd="sng" w="37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8"/>
            <p:cNvSpPr/>
            <p:nvPr/>
          </p:nvSpPr>
          <p:spPr>
            <a:xfrm>
              <a:off x="1648925" y="567750"/>
              <a:ext cx="4341600" cy="1917900"/>
            </a:xfrm>
            <a:custGeom>
              <a:rect b="b" l="l" r="r" t="t"/>
              <a:pathLst>
                <a:path extrusionOk="0" fill="none" h="76716" w="173664">
                  <a:moveTo>
                    <a:pt x="0" y="76716"/>
                  </a:moveTo>
                  <a:cubicBezTo>
                    <a:pt x="5326" y="33478"/>
                    <a:pt x="42187" y="1"/>
                    <a:pt x="86866" y="1"/>
                  </a:cubicBezTo>
                  <a:cubicBezTo>
                    <a:pt x="131359" y="1"/>
                    <a:pt x="168099" y="33200"/>
                    <a:pt x="173663" y="76178"/>
                  </a:cubicBezTo>
                </a:path>
              </a:pathLst>
            </a:custGeom>
            <a:noFill/>
            <a:ln cap="flat" cmpd="sng" w="9525">
              <a:solidFill>
                <a:schemeClr val="accent1"/>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8"/>
            <p:cNvSpPr/>
            <p:nvPr/>
          </p:nvSpPr>
          <p:spPr>
            <a:xfrm>
              <a:off x="5993250" y="2494375"/>
              <a:ext cx="2550" cy="22325"/>
            </a:xfrm>
            <a:custGeom>
              <a:rect b="b" l="l" r="r" t="t"/>
              <a:pathLst>
                <a:path extrusionOk="0" fill="none" h="893" w="102">
                  <a:moveTo>
                    <a:pt x="1" y="0"/>
                  </a:moveTo>
                  <a:cubicBezTo>
                    <a:pt x="36" y="298"/>
                    <a:pt x="70" y="595"/>
                    <a:pt x="102" y="893"/>
                  </a:cubicBezTo>
                </a:path>
              </a:pathLst>
            </a:custGeom>
            <a:noFill/>
            <a:ln cap="flat" cmpd="sng" w="37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8"/>
            <p:cNvSpPr/>
            <p:nvPr/>
          </p:nvSpPr>
          <p:spPr>
            <a:xfrm>
              <a:off x="1744250" y="1034900"/>
              <a:ext cx="898250" cy="720150"/>
            </a:xfrm>
            <a:custGeom>
              <a:rect b="b" l="l" r="r" t="t"/>
              <a:pathLst>
                <a:path extrusionOk="0" h="28806" w="3593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8"/>
            <p:cNvSpPr/>
            <p:nvPr/>
          </p:nvSpPr>
          <p:spPr>
            <a:xfrm>
              <a:off x="2735400" y="508350"/>
              <a:ext cx="1076350" cy="549800"/>
            </a:xfrm>
            <a:custGeom>
              <a:rect b="b" l="l" r="r" t="t"/>
              <a:pathLst>
                <a:path extrusionOk="0" h="21992" w="43054">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8"/>
            <p:cNvSpPr/>
            <p:nvPr/>
          </p:nvSpPr>
          <p:spPr>
            <a:xfrm>
              <a:off x="2735400" y="561750"/>
              <a:ext cx="305075" cy="299325"/>
            </a:xfrm>
            <a:custGeom>
              <a:rect b="b" l="l" r="r" t="t"/>
              <a:pathLst>
                <a:path extrusionOk="0" h="11973" w="12203">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8"/>
            <p:cNvSpPr/>
            <p:nvPr/>
          </p:nvSpPr>
          <p:spPr>
            <a:xfrm>
              <a:off x="4159375" y="785825"/>
              <a:ext cx="400000" cy="260550"/>
            </a:xfrm>
            <a:custGeom>
              <a:rect b="b" l="l" r="r" t="t"/>
              <a:pathLst>
                <a:path extrusionOk="0" h="10422" w="1600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8"/>
            <p:cNvSpPr/>
            <p:nvPr/>
          </p:nvSpPr>
          <p:spPr>
            <a:xfrm>
              <a:off x="4172200" y="545525"/>
              <a:ext cx="882725" cy="449375"/>
            </a:xfrm>
            <a:custGeom>
              <a:rect b="b" l="l" r="r" t="t"/>
              <a:pathLst>
                <a:path extrusionOk="0" h="17975" w="35309">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8"/>
            <p:cNvSpPr/>
            <p:nvPr/>
          </p:nvSpPr>
          <p:spPr>
            <a:xfrm>
              <a:off x="5033625" y="1051000"/>
              <a:ext cx="913725" cy="820825"/>
            </a:xfrm>
            <a:custGeom>
              <a:rect b="b" l="l" r="r" t="t"/>
              <a:pathLst>
                <a:path extrusionOk="0" h="32833" w="36549">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8"/>
            <p:cNvSpPr/>
            <p:nvPr/>
          </p:nvSpPr>
          <p:spPr>
            <a:xfrm>
              <a:off x="1362300" y="2344800"/>
              <a:ext cx="927700" cy="573400"/>
            </a:xfrm>
            <a:custGeom>
              <a:rect b="b" l="l" r="r" t="t"/>
              <a:pathLst>
                <a:path extrusionOk="0" h="22936" w="37108">
                  <a:moveTo>
                    <a:pt x="773" y="0"/>
                  </a:moveTo>
                  <a:lnTo>
                    <a:pt x="0" y="22936"/>
                  </a:lnTo>
                  <a:lnTo>
                    <a:pt x="31696" y="22936"/>
                  </a:lnTo>
                  <a:lnTo>
                    <a:pt x="371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8"/>
            <p:cNvSpPr/>
            <p:nvPr/>
          </p:nvSpPr>
          <p:spPr>
            <a:xfrm>
              <a:off x="1480700" y="2132325"/>
              <a:ext cx="730850" cy="727700"/>
            </a:xfrm>
            <a:custGeom>
              <a:rect b="b" l="l" r="r" t="t"/>
              <a:pathLst>
                <a:path extrusionOk="0" h="29108" w="29234">
                  <a:moveTo>
                    <a:pt x="117" y="0"/>
                  </a:moveTo>
                  <a:lnTo>
                    <a:pt x="1" y="26346"/>
                  </a:lnTo>
                  <a:lnTo>
                    <a:pt x="27186" y="29108"/>
                  </a:lnTo>
                  <a:lnTo>
                    <a:pt x="29234" y="1094"/>
                  </a:lnTo>
                  <a:lnTo>
                    <a:pt x="1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8"/>
            <p:cNvSpPr/>
            <p:nvPr/>
          </p:nvSpPr>
          <p:spPr>
            <a:xfrm>
              <a:off x="1259200" y="2235897"/>
              <a:ext cx="895500" cy="689350"/>
            </a:xfrm>
            <a:custGeom>
              <a:rect b="b" l="l" r="r" t="t"/>
              <a:pathLst>
                <a:path extrusionOk="0" h="27574" w="3582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8"/>
            <p:cNvSpPr/>
            <p:nvPr/>
          </p:nvSpPr>
          <p:spPr>
            <a:xfrm>
              <a:off x="5431450" y="2344800"/>
              <a:ext cx="927700" cy="573400"/>
            </a:xfrm>
            <a:custGeom>
              <a:rect b="b" l="l" r="r" t="t"/>
              <a:pathLst>
                <a:path extrusionOk="0" h="22936" w="37108">
                  <a:moveTo>
                    <a:pt x="0" y="0"/>
                  </a:moveTo>
                  <a:lnTo>
                    <a:pt x="5412" y="22936"/>
                  </a:lnTo>
                  <a:lnTo>
                    <a:pt x="37108" y="22936"/>
                  </a:lnTo>
                  <a:lnTo>
                    <a:pt x="36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8"/>
            <p:cNvSpPr/>
            <p:nvPr/>
          </p:nvSpPr>
          <p:spPr>
            <a:xfrm>
              <a:off x="5566725" y="2235897"/>
              <a:ext cx="895500" cy="689350"/>
            </a:xfrm>
            <a:custGeom>
              <a:rect b="b" l="l" r="r" t="t"/>
              <a:pathLst>
                <a:path extrusionOk="0" h="27574" w="3582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68"/>
          <p:cNvSpPr txBox="1"/>
          <p:nvPr>
            <p:ph idx="4294967295" type="body"/>
          </p:nvPr>
        </p:nvSpPr>
        <p:spPr>
          <a:xfrm>
            <a:off x="1185050" y="1229150"/>
            <a:ext cx="2941800" cy="25347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sz="1400"/>
              <a:t>An example of copyright in informatics would be a software developer who creates a computer program.</a:t>
            </a:r>
            <a:endParaRPr sz="1400"/>
          </a:p>
          <a:p>
            <a:pPr indent="0" lvl="0" marL="0" rtl="0" algn="r">
              <a:spcBef>
                <a:spcPts val="1600"/>
              </a:spcBef>
              <a:spcAft>
                <a:spcPts val="0"/>
              </a:spcAft>
              <a:buNone/>
            </a:pPr>
            <a:r>
              <a:t/>
            </a:r>
            <a:endParaRPr sz="1400"/>
          </a:p>
          <a:p>
            <a:pPr indent="0" lvl="0" marL="0" rtl="0" algn="r">
              <a:spcBef>
                <a:spcPts val="1600"/>
              </a:spcBef>
              <a:spcAft>
                <a:spcPts val="1600"/>
              </a:spcAft>
              <a:buNone/>
            </a:pPr>
            <a:r>
              <a:rPr lang="en" sz="1400"/>
              <a:t>The copyright in the software protects the developer's exclusive right to control how the program is used and distributed. </a:t>
            </a:r>
            <a:endParaRPr sz="1400"/>
          </a:p>
        </p:txBody>
      </p:sp>
      <p:cxnSp>
        <p:nvCxnSpPr>
          <p:cNvPr id="1831" name="Google Shape;1831;p68"/>
          <p:cNvCxnSpPr/>
          <p:nvPr/>
        </p:nvCxnSpPr>
        <p:spPr>
          <a:xfrm rot="-5400000">
            <a:off x="7676541" y="2839775"/>
            <a:ext cx="1165200" cy="11571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1832" name="Google Shape;1832;p68"/>
          <p:cNvCxnSpPr/>
          <p:nvPr/>
        </p:nvCxnSpPr>
        <p:spPr>
          <a:xfrm flipH="1" rot="10800000">
            <a:off x="5011666" y="987950"/>
            <a:ext cx="1738200" cy="241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1833" name="Google Shape;1833;p68"/>
          <p:cNvCxnSpPr/>
          <p:nvPr/>
        </p:nvCxnSpPr>
        <p:spPr>
          <a:xfrm rot="10800000">
            <a:off x="7509141" y="829750"/>
            <a:ext cx="1500000" cy="241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1834" name="Google Shape;1834;p68"/>
          <p:cNvCxnSpPr>
            <a:stCxn id="1835" idx="1"/>
          </p:cNvCxnSpPr>
          <p:nvPr/>
        </p:nvCxnSpPr>
        <p:spPr>
          <a:xfrm rot="10800000">
            <a:off x="5467266" y="2276425"/>
            <a:ext cx="1214400" cy="1193700"/>
          </a:xfrm>
          <a:prstGeom prst="bentConnector3">
            <a:avLst>
              <a:gd fmla="val 50000" name="adj1"/>
            </a:avLst>
          </a:prstGeom>
          <a:noFill/>
          <a:ln cap="flat" cmpd="sng" w="19050">
            <a:solidFill>
              <a:schemeClr val="accent2"/>
            </a:solidFill>
            <a:prstDash val="solid"/>
            <a:round/>
            <a:headEnd len="med" w="med" type="oval"/>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69"/>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Piracy</a:t>
            </a:r>
            <a:endParaRPr/>
          </a:p>
        </p:txBody>
      </p:sp>
      <p:sp>
        <p:nvSpPr>
          <p:cNvPr id="1841" name="Google Shape;1841;p69"/>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2" name="Google Shape;1842;p69"/>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843" name="Google Shape;1843;p69"/>
          <p:cNvGrpSpPr/>
          <p:nvPr/>
        </p:nvGrpSpPr>
        <p:grpSpPr>
          <a:xfrm>
            <a:off x="5191074" y="918576"/>
            <a:ext cx="4095849" cy="4053140"/>
            <a:chOff x="1179935" y="-209451"/>
            <a:chExt cx="5745334" cy="5685426"/>
          </a:xfrm>
        </p:grpSpPr>
        <p:sp>
          <p:nvSpPr>
            <p:cNvPr id="1844" name="Google Shape;1844;p69"/>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9"/>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9"/>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9"/>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9"/>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9"/>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9"/>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9"/>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9"/>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9"/>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9"/>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9"/>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9"/>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9"/>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9"/>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9"/>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9"/>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9"/>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9"/>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9"/>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9"/>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9"/>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9"/>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9"/>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9"/>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9"/>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9"/>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9"/>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9"/>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9"/>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9"/>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9"/>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9"/>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9"/>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9"/>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9"/>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9"/>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9"/>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9"/>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9"/>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9"/>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9"/>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9"/>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9"/>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9"/>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9"/>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9"/>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9"/>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9"/>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9"/>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9"/>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9"/>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9"/>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9"/>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9"/>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9"/>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9"/>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9"/>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9"/>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9"/>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9"/>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9"/>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9"/>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9"/>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9"/>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9"/>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9"/>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9"/>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9"/>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9"/>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9"/>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9"/>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9"/>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9"/>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9"/>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9"/>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9"/>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9"/>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9"/>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9"/>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9"/>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9"/>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9"/>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9"/>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9"/>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9"/>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9"/>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9"/>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9"/>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9"/>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9"/>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9"/>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9"/>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9"/>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9"/>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9"/>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9"/>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9"/>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9"/>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9"/>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9"/>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9"/>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9"/>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9"/>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1" name="Shape 1951"/>
        <p:cNvGrpSpPr/>
        <p:nvPr/>
      </p:nvGrpSpPr>
      <p:grpSpPr>
        <a:xfrm>
          <a:off x="0" y="0"/>
          <a:ext cx="0" cy="0"/>
          <a:chOff x="0" y="0"/>
          <a:chExt cx="0" cy="0"/>
        </a:xfrm>
      </p:grpSpPr>
      <p:sp>
        <p:nvSpPr>
          <p:cNvPr id="1952" name="Google Shape;1952;p70"/>
          <p:cNvSpPr txBox="1"/>
          <p:nvPr>
            <p:ph type="title"/>
          </p:nvPr>
        </p:nvSpPr>
        <p:spPr>
          <a:xfrm>
            <a:off x="5926625" y="107700"/>
            <a:ext cx="2730600" cy="10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What is it ?</a:t>
            </a:r>
            <a:endParaRPr sz="2600"/>
          </a:p>
        </p:txBody>
      </p:sp>
      <p:sp>
        <p:nvSpPr>
          <p:cNvPr id="1953" name="Google Shape;1953;p70"/>
          <p:cNvSpPr txBox="1"/>
          <p:nvPr>
            <p:ph idx="4294967295" type="body"/>
          </p:nvPr>
        </p:nvSpPr>
        <p:spPr>
          <a:xfrm>
            <a:off x="4942025" y="941125"/>
            <a:ext cx="3715200" cy="144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chemeClr val="accent2"/>
                </a:solidFill>
              </a:rPr>
              <a:t>Piracy refers to the act of illegally copying or distributing someone else's creative work, such as music, movies, books, software, or other digital media, without permission.</a:t>
            </a:r>
            <a:endParaRPr sz="1400">
              <a:solidFill>
                <a:schemeClr val="accent2"/>
              </a:solidFill>
            </a:endParaRPr>
          </a:p>
          <a:p>
            <a:pPr indent="0" lvl="0" marL="0" rtl="0" algn="r">
              <a:spcBef>
                <a:spcPts val="1600"/>
              </a:spcBef>
              <a:spcAft>
                <a:spcPts val="0"/>
              </a:spcAft>
              <a:buNone/>
            </a:pPr>
            <a:r>
              <a:rPr lang="en" sz="1400">
                <a:solidFill>
                  <a:schemeClr val="accent2"/>
                </a:solidFill>
              </a:rPr>
              <a:t>This can include downloading or sharing copyrighted material.</a:t>
            </a:r>
            <a:endParaRPr sz="1400">
              <a:solidFill>
                <a:schemeClr val="accent2"/>
              </a:solidFill>
            </a:endParaRPr>
          </a:p>
          <a:p>
            <a:pPr indent="0" lvl="0" marL="0" rtl="0" algn="r">
              <a:spcBef>
                <a:spcPts val="1600"/>
              </a:spcBef>
              <a:spcAft>
                <a:spcPts val="1600"/>
              </a:spcAft>
              <a:buNone/>
            </a:pPr>
            <a:r>
              <a:rPr lang="en" sz="1400">
                <a:solidFill>
                  <a:schemeClr val="accent2"/>
                </a:solidFill>
              </a:rPr>
              <a:t>Piracy is illegal and can result in legal action.</a:t>
            </a:r>
            <a:endParaRPr sz="14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7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959" name="Google Shape;1959;p71"/>
          <p:cNvSpPr txBox="1"/>
          <p:nvPr>
            <p:ph idx="4294967295" type="body"/>
          </p:nvPr>
        </p:nvSpPr>
        <p:spPr>
          <a:xfrm>
            <a:off x="1009650" y="1697875"/>
            <a:ext cx="2743200" cy="694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t>An example of piracy in informatics would be someone making unauthorized copies of a software program and distributing those copies to others without permission from the software's owner. </a:t>
            </a:r>
            <a:endParaRPr sz="1400"/>
          </a:p>
        </p:txBody>
      </p:sp>
      <p:grpSp>
        <p:nvGrpSpPr>
          <p:cNvPr id="1960" name="Google Shape;1960;p71"/>
          <p:cNvGrpSpPr/>
          <p:nvPr/>
        </p:nvGrpSpPr>
        <p:grpSpPr>
          <a:xfrm>
            <a:off x="4002426" y="1198586"/>
            <a:ext cx="1352027" cy="2726116"/>
            <a:chOff x="-2560775" y="1429700"/>
            <a:chExt cx="1463550" cy="3034075"/>
          </a:xfrm>
        </p:grpSpPr>
        <p:sp>
          <p:nvSpPr>
            <p:cNvPr id="1961" name="Google Shape;1961;p71"/>
            <p:cNvSpPr/>
            <p:nvPr/>
          </p:nvSpPr>
          <p:spPr>
            <a:xfrm>
              <a:off x="-2486000" y="4190425"/>
              <a:ext cx="1236475" cy="273350"/>
            </a:xfrm>
            <a:custGeom>
              <a:rect b="b" l="l" r="r" t="t"/>
              <a:pathLst>
                <a:path extrusionOk="0" h="10934" w="49459">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1"/>
            <p:cNvSpPr/>
            <p:nvPr/>
          </p:nvSpPr>
          <p:spPr>
            <a:xfrm>
              <a:off x="-2341025" y="4166825"/>
              <a:ext cx="261625" cy="166750"/>
            </a:xfrm>
            <a:custGeom>
              <a:rect b="b" l="l" r="r" t="t"/>
              <a:pathLst>
                <a:path extrusionOk="0" h="6670" w="10465">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1"/>
            <p:cNvSpPr/>
            <p:nvPr/>
          </p:nvSpPr>
          <p:spPr>
            <a:xfrm>
              <a:off x="-2347550" y="4160350"/>
              <a:ext cx="274625" cy="179700"/>
            </a:xfrm>
            <a:custGeom>
              <a:rect b="b" l="l" r="r" t="t"/>
              <a:pathLst>
                <a:path extrusionOk="0" h="7188" w="10985">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1"/>
            <p:cNvSpPr/>
            <p:nvPr/>
          </p:nvSpPr>
          <p:spPr>
            <a:xfrm>
              <a:off x="-1584925" y="4166825"/>
              <a:ext cx="261625" cy="166750"/>
            </a:xfrm>
            <a:custGeom>
              <a:rect b="b" l="l" r="r" t="t"/>
              <a:pathLst>
                <a:path extrusionOk="0" h="6670" w="10465">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1"/>
            <p:cNvSpPr/>
            <p:nvPr/>
          </p:nvSpPr>
          <p:spPr>
            <a:xfrm>
              <a:off x="-1591425" y="4160325"/>
              <a:ext cx="274625" cy="179725"/>
            </a:xfrm>
            <a:custGeom>
              <a:rect b="b" l="l" r="r" t="t"/>
              <a:pathLst>
                <a:path extrusionOk="0" h="7189" w="10985">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1"/>
            <p:cNvSpPr/>
            <p:nvPr/>
          </p:nvSpPr>
          <p:spPr>
            <a:xfrm>
              <a:off x="-2194275" y="2806750"/>
              <a:ext cx="708250" cy="1421175"/>
            </a:xfrm>
            <a:custGeom>
              <a:rect b="b" l="l" r="r" t="t"/>
              <a:pathLst>
                <a:path extrusionOk="0" h="56847" w="2833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1"/>
            <p:cNvSpPr/>
            <p:nvPr/>
          </p:nvSpPr>
          <p:spPr>
            <a:xfrm>
              <a:off x="-2200925" y="2800250"/>
              <a:ext cx="721600" cy="1434175"/>
            </a:xfrm>
            <a:custGeom>
              <a:rect b="b" l="l" r="r" t="t"/>
              <a:pathLst>
                <a:path extrusionOk="0" h="57367" w="28864">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1"/>
            <p:cNvSpPr/>
            <p:nvPr/>
          </p:nvSpPr>
          <p:spPr>
            <a:xfrm>
              <a:off x="-2197450" y="1954100"/>
              <a:ext cx="733775" cy="799625"/>
            </a:xfrm>
            <a:custGeom>
              <a:rect b="b" l="l" r="r" t="t"/>
              <a:pathLst>
                <a:path extrusionOk="0" h="31985" w="29351">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1"/>
            <p:cNvSpPr/>
            <p:nvPr/>
          </p:nvSpPr>
          <p:spPr>
            <a:xfrm>
              <a:off x="-2204500" y="1947525"/>
              <a:ext cx="748050" cy="812700"/>
            </a:xfrm>
            <a:custGeom>
              <a:rect b="b" l="l" r="r" t="t"/>
              <a:pathLst>
                <a:path extrusionOk="0" h="32508" w="29922">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1"/>
            <p:cNvSpPr/>
            <p:nvPr/>
          </p:nvSpPr>
          <p:spPr>
            <a:xfrm>
              <a:off x="-1897575" y="2015100"/>
              <a:ext cx="130825" cy="685525"/>
            </a:xfrm>
            <a:custGeom>
              <a:rect b="b" l="l" r="r" t="t"/>
              <a:pathLst>
                <a:path extrusionOk="0" h="27421" w="5233">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1"/>
            <p:cNvSpPr/>
            <p:nvPr/>
          </p:nvSpPr>
          <p:spPr>
            <a:xfrm>
              <a:off x="-1904325" y="2007325"/>
              <a:ext cx="144250" cy="705825"/>
            </a:xfrm>
            <a:custGeom>
              <a:rect b="b" l="l" r="r" t="t"/>
              <a:pathLst>
                <a:path extrusionOk="0" h="28233" w="577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1"/>
            <p:cNvSpPr/>
            <p:nvPr/>
          </p:nvSpPr>
          <p:spPr>
            <a:xfrm>
              <a:off x="-1963450" y="1928875"/>
              <a:ext cx="129625" cy="165925"/>
            </a:xfrm>
            <a:custGeom>
              <a:rect b="b" l="l" r="r" t="t"/>
              <a:pathLst>
                <a:path extrusionOk="0" h="6637" w="5185">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1"/>
            <p:cNvSpPr/>
            <p:nvPr/>
          </p:nvSpPr>
          <p:spPr>
            <a:xfrm>
              <a:off x="-1971775" y="1919175"/>
              <a:ext cx="146025" cy="187375"/>
            </a:xfrm>
            <a:custGeom>
              <a:rect b="b" l="l" r="r" t="t"/>
              <a:pathLst>
                <a:path extrusionOk="0" h="7495" w="5841">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1"/>
            <p:cNvSpPr/>
            <p:nvPr/>
          </p:nvSpPr>
          <p:spPr>
            <a:xfrm>
              <a:off x="-1833850" y="1927250"/>
              <a:ext cx="124625" cy="175700"/>
            </a:xfrm>
            <a:custGeom>
              <a:rect b="b" l="l" r="r" t="t"/>
              <a:pathLst>
                <a:path extrusionOk="0" h="7028" w="4985">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1"/>
            <p:cNvSpPr/>
            <p:nvPr/>
          </p:nvSpPr>
          <p:spPr>
            <a:xfrm>
              <a:off x="-1842100" y="1917375"/>
              <a:ext cx="140625" cy="198325"/>
            </a:xfrm>
            <a:custGeom>
              <a:rect b="b" l="l" r="r" t="t"/>
              <a:pathLst>
                <a:path extrusionOk="0" h="7933" w="5625">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1"/>
            <p:cNvSpPr/>
            <p:nvPr/>
          </p:nvSpPr>
          <p:spPr>
            <a:xfrm>
              <a:off x="-2142175" y="2203975"/>
              <a:ext cx="195700" cy="104125"/>
            </a:xfrm>
            <a:custGeom>
              <a:rect b="b" l="l" r="r" t="t"/>
              <a:pathLst>
                <a:path extrusionOk="0" h="4165" w="7828">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1"/>
            <p:cNvSpPr/>
            <p:nvPr/>
          </p:nvSpPr>
          <p:spPr>
            <a:xfrm>
              <a:off x="-2148650" y="2197475"/>
              <a:ext cx="208700" cy="117650"/>
            </a:xfrm>
            <a:custGeom>
              <a:rect b="b" l="l" r="r" t="t"/>
              <a:pathLst>
                <a:path extrusionOk="0" h="4706" w="8348">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1"/>
            <p:cNvSpPr/>
            <p:nvPr/>
          </p:nvSpPr>
          <p:spPr>
            <a:xfrm>
              <a:off x="-1750800" y="2203975"/>
              <a:ext cx="195675" cy="104125"/>
            </a:xfrm>
            <a:custGeom>
              <a:rect b="b" l="l" r="r" t="t"/>
              <a:pathLst>
                <a:path extrusionOk="0" h="4165" w="7827">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1"/>
            <p:cNvSpPr/>
            <p:nvPr/>
          </p:nvSpPr>
          <p:spPr>
            <a:xfrm>
              <a:off x="-1757325" y="2197475"/>
              <a:ext cx="208700" cy="117650"/>
            </a:xfrm>
            <a:custGeom>
              <a:rect b="b" l="l" r="r" t="t"/>
              <a:pathLst>
                <a:path extrusionOk="0" h="4706" w="8348">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1"/>
            <p:cNvSpPr/>
            <p:nvPr/>
          </p:nvSpPr>
          <p:spPr>
            <a:xfrm>
              <a:off x="-2130450" y="2741200"/>
              <a:ext cx="571075" cy="65625"/>
            </a:xfrm>
            <a:custGeom>
              <a:rect b="b" l="l" r="r" t="t"/>
              <a:pathLst>
                <a:path extrusionOk="0" h="2625" w="22843">
                  <a:moveTo>
                    <a:pt x="0" y="0"/>
                  </a:moveTo>
                  <a:lnTo>
                    <a:pt x="0" y="2624"/>
                  </a:lnTo>
                  <a:lnTo>
                    <a:pt x="22843" y="2624"/>
                  </a:lnTo>
                  <a:lnTo>
                    <a:pt x="22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1"/>
            <p:cNvSpPr/>
            <p:nvPr/>
          </p:nvSpPr>
          <p:spPr>
            <a:xfrm>
              <a:off x="-2136975" y="2734675"/>
              <a:ext cx="584100" cy="78650"/>
            </a:xfrm>
            <a:custGeom>
              <a:rect b="b" l="l" r="r" t="t"/>
              <a:pathLst>
                <a:path extrusionOk="0" h="3146" w="23364">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1"/>
            <p:cNvSpPr/>
            <p:nvPr/>
          </p:nvSpPr>
          <p:spPr>
            <a:xfrm>
              <a:off x="-2242125" y="2794275"/>
              <a:ext cx="143600" cy="298450"/>
            </a:xfrm>
            <a:custGeom>
              <a:rect b="b" l="l" r="r" t="t"/>
              <a:pathLst>
                <a:path extrusionOk="0" h="11938" w="5744">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1"/>
            <p:cNvSpPr/>
            <p:nvPr/>
          </p:nvSpPr>
          <p:spPr>
            <a:xfrm>
              <a:off x="-2248575" y="2787375"/>
              <a:ext cx="157125" cy="311875"/>
            </a:xfrm>
            <a:custGeom>
              <a:rect b="b" l="l" r="r" t="t"/>
              <a:pathLst>
                <a:path extrusionOk="0" h="12475" w="6285">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1"/>
            <p:cNvSpPr/>
            <p:nvPr/>
          </p:nvSpPr>
          <p:spPr>
            <a:xfrm>
              <a:off x="-1916925" y="1813400"/>
              <a:ext cx="167825" cy="201725"/>
            </a:xfrm>
            <a:custGeom>
              <a:rect b="b" l="l" r="r" t="t"/>
              <a:pathLst>
                <a:path extrusionOk="0" h="8069" w="6713">
                  <a:moveTo>
                    <a:pt x="6713" y="0"/>
                  </a:moveTo>
                  <a:lnTo>
                    <a:pt x="1" y="66"/>
                  </a:lnTo>
                  <a:lnTo>
                    <a:pt x="1" y="4620"/>
                  </a:lnTo>
                  <a:lnTo>
                    <a:pt x="3324" y="8069"/>
                  </a:lnTo>
                  <a:lnTo>
                    <a:pt x="6713" y="4555"/>
                  </a:lnTo>
                  <a:lnTo>
                    <a:pt x="67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1"/>
            <p:cNvSpPr/>
            <p:nvPr/>
          </p:nvSpPr>
          <p:spPr>
            <a:xfrm>
              <a:off x="-1923425" y="1806825"/>
              <a:ext cx="180850" cy="217650"/>
            </a:xfrm>
            <a:custGeom>
              <a:rect b="b" l="l" r="r" t="t"/>
              <a:pathLst>
                <a:path extrusionOk="0" h="8706" w="7234">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71"/>
            <p:cNvSpPr/>
            <p:nvPr/>
          </p:nvSpPr>
          <p:spPr>
            <a:xfrm>
              <a:off x="-2009975" y="1689375"/>
              <a:ext cx="64850" cy="83750"/>
            </a:xfrm>
            <a:custGeom>
              <a:rect b="b" l="l" r="r" t="t"/>
              <a:pathLst>
                <a:path extrusionOk="0" h="3350" w="2594">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71"/>
            <p:cNvSpPr/>
            <p:nvPr/>
          </p:nvSpPr>
          <p:spPr>
            <a:xfrm>
              <a:off x="-2016875" y="1682850"/>
              <a:ext cx="79250" cy="96775"/>
            </a:xfrm>
            <a:custGeom>
              <a:rect b="b" l="l" r="r" t="t"/>
              <a:pathLst>
                <a:path extrusionOk="0" h="3871" w="317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71"/>
            <p:cNvSpPr/>
            <p:nvPr/>
          </p:nvSpPr>
          <p:spPr>
            <a:xfrm>
              <a:off x="-1734200" y="1689375"/>
              <a:ext cx="64850" cy="83750"/>
            </a:xfrm>
            <a:custGeom>
              <a:rect b="b" l="l" r="r" t="t"/>
              <a:pathLst>
                <a:path extrusionOk="0" h="3350" w="2594">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71"/>
            <p:cNvSpPr/>
            <p:nvPr/>
          </p:nvSpPr>
          <p:spPr>
            <a:xfrm>
              <a:off x="-1741700" y="1682850"/>
              <a:ext cx="79275" cy="96775"/>
            </a:xfrm>
            <a:custGeom>
              <a:rect b="b" l="l" r="r" t="t"/>
              <a:pathLst>
                <a:path extrusionOk="0" h="3871" w="3171">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71"/>
            <p:cNvSpPr/>
            <p:nvPr/>
          </p:nvSpPr>
          <p:spPr>
            <a:xfrm>
              <a:off x="-2016600" y="1436150"/>
              <a:ext cx="370500" cy="286175"/>
            </a:xfrm>
            <a:custGeom>
              <a:rect b="b" l="l" r="r" t="t"/>
              <a:pathLst>
                <a:path extrusionOk="0" h="11447" w="1482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71"/>
            <p:cNvSpPr/>
            <p:nvPr/>
          </p:nvSpPr>
          <p:spPr>
            <a:xfrm>
              <a:off x="-2023100" y="1429700"/>
              <a:ext cx="383350" cy="308675"/>
            </a:xfrm>
            <a:custGeom>
              <a:rect b="b" l="l" r="r" t="t"/>
              <a:pathLst>
                <a:path extrusionOk="0" h="12347" w="15334">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71"/>
            <p:cNvSpPr/>
            <p:nvPr/>
          </p:nvSpPr>
          <p:spPr>
            <a:xfrm>
              <a:off x="-1980075" y="1528775"/>
              <a:ext cx="274175" cy="374925"/>
            </a:xfrm>
            <a:custGeom>
              <a:rect b="b" l="l" r="r" t="t"/>
              <a:pathLst>
                <a:path extrusionOk="0" h="14997" w="10967">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71"/>
            <p:cNvSpPr/>
            <p:nvPr/>
          </p:nvSpPr>
          <p:spPr>
            <a:xfrm>
              <a:off x="-1988075" y="1511425"/>
              <a:ext cx="288725" cy="398775"/>
            </a:xfrm>
            <a:custGeom>
              <a:rect b="b" l="l" r="r" t="t"/>
              <a:pathLst>
                <a:path extrusionOk="0" h="15951" w="11549">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71"/>
            <p:cNvSpPr/>
            <p:nvPr/>
          </p:nvSpPr>
          <p:spPr>
            <a:xfrm>
              <a:off x="-1973400" y="1644225"/>
              <a:ext cx="121300" cy="101100"/>
            </a:xfrm>
            <a:custGeom>
              <a:rect b="b" l="l" r="r" t="t"/>
              <a:pathLst>
                <a:path extrusionOk="0" h="4044" w="4852">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71"/>
            <p:cNvSpPr/>
            <p:nvPr/>
          </p:nvSpPr>
          <p:spPr>
            <a:xfrm>
              <a:off x="-1979900" y="1637725"/>
              <a:ext cx="134425" cy="114125"/>
            </a:xfrm>
            <a:custGeom>
              <a:rect b="b" l="l" r="r" t="t"/>
              <a:pathLst>
                <a:path extrusionOk="0" h="4565" w="5377">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71"/>
            <p:cNvSpPr/>
            <p:nvPr/>
          </p:nvSpPr>
          <p:spPr>
            <a:xfrm>
              <a:off x="-1828875" y="1644225"/>
              <a:ext cx="121325" cy="101100"/>
            </a:xfrm>
            <a:custGeom>
              <a:rect b="b" l="l" r="r" t="t"/>
              <a:pathLst>
                <a:path extrusionOk="0" h="4044" w="4853">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71"/>
            <p:cNvSpPr/>
            <p:nvPr/>
          </p:nvSpPr>
          <p:spPr>
            <a:xfrm>
              <a:off x="-1835500" y="1637725"/>
              <a:ext cx="134450" cy="114125"/>
            </a:xfrm>
            <a:custGeom>
              <a:rect b="b" l="l" r="r" t="t"/>
              <a:pathLst>
                <a:path extrusionOk="0" h="4565" w="5378">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1"/>
            <p:cNvSpPr/>
            <p:nvPr/>
          </p:nvSpPr>
          <p:spPr>
            <a:xfrm>
              <a:off x="-1852125" y="1660500"/>
              <a:ext cx="23275" cy="25"/>
            </a:xfrm>
            <a:custGeom>
              <a:rect b="b" l="l" r="r" t="t"/>
              <a:pathLst>
                <a:path extrusionOk="0" h="1" w="931">
                  <a:moveTo>
                    <a:pt x="0" y="0"/>
                  </a:moveTo>
                  <a:lnTo>
                    <a:pt x="93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1"/>
            <p:cNvSpPr/>
            <p:nvPr/>
          </p:nvSpPr>
          <p:spPr>
            <a:xfrm>
              <a:off x="-1852125" y="1653975"/>
              <a:ext cx="23275" cy="13050"/>
            </a:xfrm>
            <a:custGeom>
              <a:rect b="b" l="l" r="r" t="t"/>
              <a:pathLst>
                <a:path extrusionOk="0" h="522" w="931">
                  <a:moveTo>
                    <a:pt x="0" y="1"/>
                  </a:moveTo>
                  <a:lnTo>
                    <a:pt x="0" y="521"/>
                  </a:lnTo>
                  <a:lnTo>
                    <a:pt x="930" y="521"/>
                  </a:lnTo>
                  <a:lnTo>
                    <a:pt x="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71"/>
            <p:cNvSpPr/>
            <p:nvPr/>
          </p:nvSpPr>
          <p:spPr>
            <a:xfrm>
              <a:off x="-2238925" y="2688100"/>
              <a:ext cx="229700" cy="146800"/>
            </a:xfrm>
            <a:custGeom>
              <a:rect b="b" l="l" r="r" t="t"/>
              <a:pathLst>
                <a:path extrusionOk="0" h="5872" w="9188">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71"/>
            <p:cNvSpPr/>
            <p:nvPr/>
          </p:nvSpPr>
          <p:spPr>
            <a:xfrm>
              <a:off x="-2247550" y="2681525"/>
              <a:ext cx="244850" cy="159900"/>
            </a:xfrm>
            <a:custGeom>
              <a:rect b="b" l="l" r="r" t="t"/>
              <a:pathLst>
                <a:path extrusionOk="0" h="6396" w="9794">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71"/>
            <p:cNvSpPr/>
            <p:nvPr/>
          </p:nvSpPr>
          <p:spPr>
            <a:xfrm>
              <a:off x="-2551575" y="2079025"/>
              <a:ext cx="392425" cy="690300"/>
            </a:xfrm>
            <a:custGeom>
              <a:rect b="b" l="l" r="r" t="t"/>
              <a:pathLst>
                <a:path extrusionOk="0" h="27612" w="15697">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1"/>
            <p:cNvSpPr/>
            <p:nvPr/>
          </p:nvSpPr>
          <p:spPr>
            <a:xfrm>
              <a:off x="-2560775" y="2062375"/>
              <a:ext cx="408525" cy="716425"/>
            </a:xfrm>
            <a:custGeom>
              <a:rect b="b" l="l" r="r" t="t"/>
              <a:pathLst>
                <a:path extrusionOk="0" h="28657" w="16341">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1"/>
            <p:cNvSpPr/>
            <p:nvPr/>
          </p:nvSpPr>
          <p:spPr>
            <a:xfrm>
              <a:off x="-2282125" y="2631800"/>
              <a:ext cx="69625" cy="109675"/>
            </a:xfrm>
            <a:custGeom>
              <a:rect b="b" l="l" r="r" t="t"/>
              <a:pathLst>
                <a:path extrusionOk="0" h="4387" w="2785">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71"/>
            <p:cNvSpPr/>
            <p:nvPr/>
          </p:nvSpPr>
          <p:spPr>
            <a:xfrm>
              <a:off x="-2339000" y="2393975"/>
              <a:ext cx="56425" cy="119500"/>
            </a:xfrm>
            <a:custGeom>
              <a:rect b="b" l="l" r="r" t="t"/>
              <a:pathLst>
                <a:path extrusionOk="0" h="4780" w="2257">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71"/>
            <p:cNvSpPr/>
            <p:nvPr/>
          </p:nvSpPr>
          <p:spPr>
            <a:xfrm>
              <a:off x="-1648725" y="2688100"/>
              <a:ext cx="229725" cy="146800"/>
            </a:xfrm>
            <a:custGeom>
              <a:rect b="b" l="l" r="r" t="t"/>
              <a:pathLst>
                <a:path extrusionOk="0" h="5872" w="9189">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71"/>
            <p:cNvSpPr/>
            <p:nvPr/>
          </p:nvSpPr>
          <p:spPr>
            <a:xfrm>
              <a:off x="-1655250" y="2681525"/>
              <a:ext cx="244875" cy="159900"/>
            </a:xfrm>
            <a:custGeom>
              <a:rect b="b" l="l" r="r" t="t"/>
              <a:pathLst>
                <a:path extrusionOk="0" h="6396" w="9795">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71"/>
            <p:cNvSpPr/>
            <p:nvPr/>
          </p:nvSpPr>
          <p:spPr>
            <a:xfrm>
              <a:off x="-1517925" y="2054050"/>
              <a:ext cx="411575" cy="715275"/>
            </a:xfrm>
            <a:custGeom>
              <a:rect b="b" l="l" r="r" t="t"/>
              <a:pathLst>
                <a:path extrusionOk="0" h="28611" w="16463">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71"/>
            <p:cNvSpPr/>
            <p:nvPr/>
          </p:nvSpPr>
          <p:spPr>
            <a:xfrm>
              <a:off x="-1524950" y="2037650"/>
              <a:ext cx="427725" cy="741150"/>
            </a:xfrm>
            <a:custGeom>
              <a:rect b="b" l="l" r="r" t="t"/>
              <a:pathLst>
                <a:path extrusionOk="0" h="29646" w="17109">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71"/>
            <p:cNvSpPr/>
            <p:nvPr/>
          </p:nvSpPr>
          <p:spPr>
            <a:xfrm>
              <a:off x="-1445750" y="2631400"/>
              <a:ext cx="69950" cy="110075"/>
            </a:xfrm>
            <a:custGeom>
              <a:rect b="b" l="l" r="r" t="t"/>
              <a:pathLst>
                <a:path extrusionOk="0" h="4403" w="2798">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71"/>
            <p:cNvSpPr/>
            <p:nvPr/>
          </p:nvSpPr>
          <p:spPr>
            <a:xfrm>
              <a:off x="-1375375" y="2394150"/>
              <a:ext cx="56300" cy="119325"/>
            </a:xfrm>
            <a:custGeom>
              <a:rect b="b" l="l" r="r" t="t"/>
              <a:pathLst>
                <a:path extrusionOk="0" h="4773" w="2252">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71"/>
          <p:cNvGrpSpPr/>
          <p:nvPr/>
        </p:nvGrpSpPr>
        <p:grpSpPr>
          <a:xfrm>
            <a:off x="5846341" y="925493"/>
            <a:ext cx="3072315" cy="2999150"/>
            <a:chOff x="1252700" y="238400"/>
            <a:chExt cx="5219700" cy="5237775"/>
          </a:xfrm>
        </p:grpSpPr>
        <p:sp>
          <p:nvSpPr>
            <p:cNvPr id="2013" name="Google Shape;2013;p71"/>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1"/>
            <p:cNvSpPr/>
            <p:nvPr/>
          </p:nvSpPr>
          <p:spPr>
            <a:xfrm>
              <a:off x="1252700" y="693600"/>
              <a:ext cx="5219700" cy="3620175"/>
            </a:xfrm>
            <a:custGeom>
              <a:rect b="b" l="l" r="r" t="t"/>
              <a:pathLst>
                <a:path extrusionOk="0" h="144807" w="208788">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1"/>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1"/>
            <p:cNvSpPr/>
            <p:nvPr/>
          </p:nvSpPr>
          <p:spPr>
            <a:xfrm>
              <a:off x="3739775" y="587475"/>
              <a:ext cx="435225" cy="424425"/>
            </a:xfrm>
            <a:custGeom>
              <a:rect b="b" l="l" r="r" t="t"/>
              <a:pathLst>
                <a:path extrusionOk="0" h="16977" w="17409">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1"/>
            <p:cNvSpPr/>
            <p:nvPr/>
          </p:nvSpPr>
          <p:spPr>
            <a:xfrm>
              <a:off x="3732400" y="580100"/>
              <a:ext cx="449950" cy="439125"/>
            </a:xfrm>
            <a:custGeom>
              <a:rect b="b" l="l" r="r" t="t"/>
              <a:pathLst>
                <a:path extrusionOk="0" h="17565" w="17998">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71"/>
            <p:cNvSpPr/>
            <p:nvPr/>
          </p:nvSpPr>
          <p:spPr>
            <a:xfrm>
              <a:off x="3716725" y="927125"/>
              <a:ext cx="475125" cy="401500"/>
            </a:xfrm>
            <a:custGeom>
              <a:rect b="b" l="l" r="r" t="t"/>
              <a:pathLst>
                <a:path extrusionOk="0" h="16060" w="19005">
                  <a:moveTo>
                    <a:pt x="1" y="1"/>
                  </a:moveTo>
                  <a:lnTo>
                    <a:pt x="1" y="16060"/>
                  </a:lnTo>
                  <a:lnTo>
                    <a:pt x="19005" y="16060"/>
                  </a:lnTo>
                  <a:lnTo>
                    <a:pt x="19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1"/>
            <p:cNvSpPr/>
            <p:nvPr/>
          </p:nvSpPr>
          <p:spPr>
            <a:xfrm>
              <a:off x="3709350" y="919775"/>
              <a:ext cx="489875" cy="416200"/>
            </a:xfrm>
            <a:custGeom>
              <a:rect b="b" l="l" r="r" t="t"/>
              <a:pathLst>
                <a:path extrusionOk="0" h="16648" w="19595">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1"/>
            <p:cNvSpPr/>
            <p:nvPr/>
          </p:nvSpPr>
          <p:spPr>
            <a:xfrm>
              <a:off x="3899800" y="1042075"/>
              <a:ext cx="103925" cy="188500"/>
            </a:xfrm>
            <a:custGeom>
              <a:rect b="b" l="l" r="r" t="t"/>
              <a:pathLst>
                <a:path extrusionOk="0" h="7540" w="4157">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1"/>
            <p:cNvSpPr/>
            <p:nvPr/>
          </p:nvSpPr>
          <p:spPr>
            <a:xfrm>
              <a:off x="3892850" y="1034750"/>
              <a:ext cx="118250" cy="203200"/>
            </a:xfrm>
            <a:custGeom>
              <a:rect b="b" l="l" r="r" t="t"/>
              <a:pathLst>
                <a:path extrusionOk="0" h="8128" w="473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1"/>
            <p:cNvSpPr/>
            <p:nvPr/>
          </p:nvSpPr>
          <p:spPr>
            <a:xfrm>
              <a:off x="5477025" y="2569425"/>
              <a:ext cx="435225" cy="424400"/>
            </a:xfrm>
            <a:custGeom>
              <a:rect b="b" l="l" r="r" t="t"/>
              <a:pathLst>
                <a:path extrusionOk="0" h="16976" w="17409">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1"/>
            <p:cNvSpPr/>
            <p:nvPr/>
          </p:nvSpPr>
          <p:spPr>
            <a:xfrm>
              <a:off x="5469700" y="2562050"/>
              <a:ext cx="449925" cy="439125"/>
            </a:xfrm>
            <a:custGeom>
              <a:rect b="b" l="l" r="r" t="t"/>
              <a:pathLst>
                <a:path extrusionOk="0" h="17565" w="17997">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71"/>
            <p:cNvSpPr/>
            <p:nvPr/>
          </p:nvSpPr>
          <p:spPr>
            <a:xfrm>
              <a:off x="5453975" y="2909075"/>
              <a:ext cx="475150" cy="401475"/>
            </a:xfrm>
            <a:custGeom>
              <a:rect b="b" l="l" r="r" t="t"/>
              <a:pathLst>
                <a:path extrusionOk="0" h="16059" w="19006">
                  <a:moveTo>
                    <a:pt x="1" y="1"/>
                  </a:moveTo>
                  <a:lnTo>
                    <a:pt x="1"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1"/>
            <p:cNvSpPr/>
            <p:nvPr/>
          </p:nvSpPr>
          <p:spPr>
            <a:xfrm>
              <a:off x="5446600" y="2901700"/>
              <a:ext cx="489875" cy="416225"/>
            </a:xfrm>
            <a:custGeom>
              <a:rect b="b" l="l" r="r" t="t"/>
              <a:pathLst>
                <a:path extrusionOk="0" h="16649" w="19595">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1"/>
            <p:cNvSpPr/>
            <p:nvPr/>
          </p:nvSpPr>
          <p:spPr>
            <a:xfrm>
              <a:off x="5637075" y="3024025"/>
              <a:ext cx="103925" cy="188500"/>
            </a:xfrm>
            <a:custGeom>
              <a:rect b="b" l="l" r="r" t="t"/>
              <a:pathLst>
                <a:path extrusionOk="0" h="7540" w="4157">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1"/>
            <p:cNvSpPr/>
            <p:nvPr/>
          </p:nvSpPr>
          <p:spPr>
            <a:xfrm>
              <a:off x="5630150" y="3016700"/>
              <a:ext cx="118200" cy="203200"/>
            </a:xfrm>
            <a:custGeom>
              <a:rect b="b" l="l" r="r" t="t"/>
              <a:pathLst>
                <a:path extrusionOk="0" h="8128" w="4728">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71"/>
            <p:cNvSpPr/>
            <p:nvPr/>
          </p:nvSpPr>
          <p:spPr>
            <a:xfrm>
              <a:off x="1981725" y="2569425"/>
              <a:ext cx="435225" cy="424400"/>
            </a:xfrm>
            <a:custGeom>
              <a:rect b="b" l="l" r="r" t="t"/>
              <a:pathLst>
                <a:path extrusionOk="0" h="16976" w="17409">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1"/>
            <p:cNvSpPr/>
            <p:nvPr/>
          </p:nvSpPr>
          <p:spPr>
            <a:xfrm>
              <a:off x="1974350" y="2562050"/>
              <a:ext cx="449975" cy="439125"/>
            </a:xfrm>
            <a:custGeom>
              <a:rect b="b" l="l" r="r" t="t"/>
              <a:pathLst>
                <a:path extrusionOk="0" h="17565" w="17999">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1"/>
            <p:cNvSpPr/>
            <p:nvPr/>
          </p:nvSpPr>
          <p:spPr>
            <a:xfrm>
              <a:off x="1958675" y="2909075"/>
              <a:ext cx="475150" cy="401475"/>
            </a:xfrm>
            <a:custGeom>
              <a:rect b="b" l="l" r="r" t="t"/>
              <a:pathLst>
                <a:path extrusionOk="0" h="16059" w="19006">
                  <a:moveTo>
                    <a:pt x="0" y="1"/>
                  </a:moveTo>
                  <a:lnTo>
                    <a:pt x="0"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71"/>
            <p:cNvSpPr/>
            <p:nvPr/>
          </p:nvSpPr>
          <p:spPr>
            <a:xfrm>
              <a:off x="1951300" y="2901700"/>
              <a:ext cx="489875" cy="416225"/>
            </a:xfrm>
            <a:custGeom>
              <a:rect b="b" l="l" r="r" t="t"/>
              <a:pathLst>
                <a:path extrusionOk="0" h="16649" w="19595">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71"/>
            <p:cNvSpPr/>
            <p:nvPr/>
          </p:nvSpPr>
          <p:spPr>
            <a:xfrm>
              <a:off x="2141775" y="3024025"/>
              <a:ext cx="103875" cy="188500"/>
            </a:xfrm>
            <a:custGeom>
              <a:rect b="b" l="l" r="r" t="t"/>
              <a:pathLst>
                <a:path extrusionOk="0" h="7540" w="4155">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71"/>
            <p:cNvSpPr/>
            <p:nvPr/>
          </p:nvSpPr>
          <p:spPr>
            <a:xfrm>
              <a:off x="2134800" y="3016675"/>
              <a:ext cx="118225" cy="203225"/>
            </a:xfrm>
            <a:custGeom>
              <a:rect b="b" l="l" r="r" t="t"/>
              <a:pathLst>
                <a:path extrusionOk="0" h="8129" w="4729">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1"/>
            <p:cNvSpPr/>
            <p:nvPr/>
          </p:nvSpPr>
          <p:spPr>
            <a:xfrm>
              <a:off x="6074275" y="2700300"/>
              <a:ext cx="144125" cy="518900"/>
            </a:xfrm>
            <a:custGeom>
              <a:rect b="b" l="l" r="r" t="t"/>
              <a:pathLst>
                <a:path extrusionOk="0" h="20756" w="5765">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1"/>
            <p:cNvSpPr/>
            <p:nvPr/>
          </p:nvSpPr>
          <p:spPr>
            <a:xfrm>
              <a:off x="6177275" y="2766625"/>
              <a:ext cx="113725" cy="384825"/>
            </a:xfrm>
            <a:custGeom>
              <a:rect b="b" l="l" r="r" t="t"/>
              <a:pathLst>
                <a:path extrusionOk="0" h="15393" w="4549">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1"/>
            <p:cNvSpPr/>
            <p:nvPr/>
          </p:nvSpPr>
          <p:spPr>
            <a:xfrm>
              <a:off x="6272025" y="2833800"/>
              <a:ext cx="91725" cy="251225"/>
            </a:xfrm>
            <a:custGeom>
              <a:rect b="b" l="l" r="r" t="t"/>
              <a:pathLst>
                <a:path extrusionOk="0" h="10049" w="3669">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1"/>
            <p:cNvSpPr/>
            <p:nvPr/>
          </p:nvSpPr>
          <p:spPr>
            <a:xfrm>
              <a:off x="1692475" y="2700300"/>
              <a:ext cx="144300" cy="519000"/>
            </a:xfrm>
            <a:custGeom>
              <a:rect b="b" l="l" r="r" t="t"/>
              <a:pathLst>
                <a:path extrusionOk="0" h="20760" w="5772">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1"/>
            <p:cNvSpPr/>
            <p:nvPr/>
          </p:nvSpPr>
          <p:spPr>
            <a:xfrm>
              <a:off x="1619925" y="2766125"/>
              <a:ext cx="113825" cy="385475"/>
            </a:xfrm>
            <a:custGeom>
              <a:rect b="b" l="l" r="r" t="t"/>
              <a:pathLst>
                <a:path extrusionOk="0" h="15419" w="4553">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1"/>
            <p:cNvSpPr/>
            <p:nvPr/>
          </p:nvSpPr>
          <p:spPr>
            <a:xfrm>
              <a:off x="1547400" y="2833800"/>
              <a:ext cx="91625" cy="251100"/>
            </a:xfrm>
            <a:custGeom>
              <a:rect b="b" l="l" r="r" t="t"/>
              <a:pathLst>
                <a:path extrusionOk="0" h="10044" w="3665">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71"/>
            <p:cNvSpPr/>
            <p:nvPr/>
          </p:nvSpPr>
          <p:spPr>
            <a:xfrm>
              <a:off x="3693525" y="383050"/>
              <a:ext cx="523850" cy="141150"/>
            </a:xfrm>
            <a:custGeom>
              <a:rect b="b" l="l" r="r" t="t"/>
              <a:pathLst>
                <a:path extrusionOk="0" h="5646" w="20954">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71"/>
            <p:cNvSpPr/>
            <p:nvPr/>
          </p:nvSpPr>
          <p:spPr>
            <a:xfrm>
              <a:off x="3760900" y="311100"/>
              <a:ext cx="390750" cy="110275"/>
            </a:xfrm>
            <a:custGeom>
              <a:rect b="b" l="l" r="r" t="t"/>
              <a:pathLst>
                <a:path extrusionOk="0" h="4411" w="1563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1"/>
            <p:cNvSpPr/>
            <p:nvPr/>
          </p:nvSpPr>
          <p:spPr>
            <a:xfrm>
              <a:off x="3827425" y="238400"/>
              <a:ext cx="257250" cy="88425"/>
            </a:xfrm>
            <a:custGeom>
              <a:rect b="b" l="l" r="r" t="t"/>
              <a:pathLst>
                <a:path extrusionOk="0" h="3537" w="1029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1"/>
            <p:cNvSpPr/>
            <p:nvPr/>
          </p:nvSpPr>
          <p:spPr>
            <a:xfrm>
              <a:off x="1543650" y="3991975"/>
              <a:ext cx="4747325" cy="1484200"/>
            </a:xfrm>
            <a:custGeom>
              <a:rect b="b" l="l" r="r" t="t"/>
              <a:pathLst>
                <a:path extrusionOk="0" h="59368" w="189893">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1"/>
            <p:cNvSpPr/>
            <p:nvPr/>
          </p:nvSpPr>
          <p:spPr>
            <a:xfrm>
              <a:off x="1778600" y="3998425"/>
              <a:ext cx="4325100" cy="1313725"/>
            </a:xfrm>
            <a:custGeom>
              <a:rect b="b" l="l" r="r" t="t"/>
              <a:pathLst>
                <a:path extrusionOk="0" h="52549" w="173004">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1"/>
            <p:cNvSpPr/>
            <p:nvPr/>
          </p:nvSpPr>
          <p:spPr>
            <a:xfrm>
              <a:off x="1771225" y="3991075"/>
              <a:ext cx="4339825" cy="1328450"/>
            </a:xfrm>
            <a:custGeom>
              <a:rect b="b" l="l" r="r" t="t"/>
              <a:pathLst>
                <a:path extrusionOk="0" h="53138" w="173593">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1"/>
            <p:cNvSpPr/>
            <p:nvPr/>
          </p:nvSpPr>
          <p:spPr>
            <a:xfrm>
              <a:off x="2012975" y="3937675"/>
              <a:ext cx="3856325" cy="1114050"/>
            </a:xfrm>
            <a:custGeom>
              <a:rect b="b" l="l" r="r" t="t"/>
              <a:pathLst>
                <a:path extrusionOk="0" h="44562" w="154253">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1"/>
            <p:cNvSpPr/>
            <p:nvPr/>
          </p:nvSpPr>
          <p:spPr>
            <a:xfrm>
              <a:off x="2005600" y="3930300"/>
              <a:ext cx="3871075" cy="1128800"/>
            </a:xfrm>
            <a:custGeom>
              <a:rect b="b" l="l" r="r" t="t"/>
              <a:pathLst>
                <a:path extrusionOk="0" h="45152" w="154843">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1"/>
            <p:cNvSpPr/>
            <p:nvPr/>
          </p:nvSpPr>
          <p:spPr>
            <a:xfrm>
              <a:off x="2182475" y="3986625"/>
              <a:ext cx="3517325" cy="979400"/>
            </a:xfrm>
            <a:custGeom>
              <a:rect b="b" l="l" r="r" t="t"/>
              <a:pathLst>
                <a:path extrusionOk="0" h="39176" w="140693">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1"/>
            <p:cNvSpPr/>
            <p:nvPr/>
          </p:nvSpPr>
          <p:spPr>
            <a:xfrm>
              <a:off x="2175125" y="3979250"/>
              <a:ext cx="3532025" cy="994150"/>
            </a:xfrm>
            <a:custGeom>
              <a:rect b="b" l="l" r="r" t="t"/>
              <a:pathLst>
                <a:path extrusionOk="0" h="39766" w="141281">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1"/>
            <p:cNvSpPr/>
            <p:nvPr/>
          </p:nvSpPr>
          <p:spPr>
            <a:xfrm>
              <a:off x="2205725" y="4145775"/>
              <a:ext cx="3470825" cy="820250"/>
            </a:xfrm>
            <a:custGeom>
              <a:rect b="b" l="l" r="r" t="t"/>
              <a:pathLst>
                <a:path extrusionOk="0" h="32810" w="138833">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1"/>
            <p:cNvSpPr/>
            <p:nvPr/>
          </p:nvSpPr>
          <p:spPr>
            <a:xfrm>
              <a:off x="2197200" y="4138425"/>
              <a:ext cx="3487875" cy="834975"/>
            </a:xfrm>
            <a:custGeom>
              <a:rect b="b" l="l" r="r" t="t"/>
              <a:pathLst>
                <a:path extrusionOk="0" h="33399" w="139515">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1"/>
            <p:cNvSpPr/>
            <p:nvPr/>
          </p:nvSpPr>
          <p:spPr>
            <a:xfrm>
              <a:off x="2166250" y="4842425"/>
              <a:ext cx="119075" cy="104200"/>
            </a:xfrm>
            <a:custGeom>
              <a:rect b="b" l="l" r="r" t="t"/>
              <a:pathLst>
                <a:path extrusionOk="0" h="4168" w="4763">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1"/>
            <p:cNvSpPr/>
            <p:nvPr/>
          </p:nvSpPr>
          <p:spPr>
            <a:xfrm>
              <a:off x="2158900" y="4835075"/>
              <a:ext cx="133800" cy="118925"/>
            </a:xfrm>
            <a:custGeom>
              <a:rect b="b" l="l" r="r" t="t"/>
              <a:pathLst>
                <a:path extrusionOk="0" h="4757" w="5352">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1"/>
            <p:cNvSpPr/>
            <p:nvPr/>
          </p:nvSpPr>
          <p:spPr>
            <a:xfrm>
              <a:off x="3023025" y="5069875"/>
              <a:ext cx="119075" cy="104200"/>
            </a:xfrm>
            <a:custGeom>
              <a:rect b="b" l="l" r="r" t="t"/>
              <a:pathLst>
                <a:path extrusionOk="0" h="4168" w="4763">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1"/>
            <p:cNvSpPr/>
            <p:nvPr/>
          </p:nvSpPr>
          <p:spPr>
            <a:xfrm>
              <a:off x="3015650" y="5062500"/>
              <a:ext cx="133800" cy="118925"/>
            </a:xfrm>
            <a:custGeom>
              <a:rect b="b" l="l" r="r" t="t"/>
              <a:pathLst>
                <a:path extrusionOk="0" h="4757" w="5352">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1"/>
            <p:cNvSpPr/>
            <p:nvPr/>
          </p:nvSpPr>
          <p:spPr>
            <a:xfrm>
              <a:off x="4042400" y="5107075"/>
              <a:ext cx="119075" cy="104200"/>
            </a:xfrm>
            <a:custGeom>
              <a:rect b="b" l="l" r="r" t="t"/>
              <a:pathLst>
                <a:path extrusionOk="0" h="4168" w="4763">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1"/>
            <p:cNvSpPr/>
            <p:nvPr/>
          </p:nvSpPr>
          <p:spPr>
            <a:xfrm>
              <a:off x="4035050" y="5099725"/>
              <a:ext cx="133800" cy="118925"/>
            </a:xfrm>
            <a:custGeom>
              <a:rect b="b" l="l" r="r" t="t"/>
              <a:pathLst>
                <a:path extrusionOk="0" h="4757" w="5352">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1"/>
            <p:cNvSpPr/>
            <p:nvPr/>
          </p:nvSpPr>
          <p:spPr>
            <a:xfrm>
              <a:off x="5054350" y="5017800"/>
              <a:ext cx="119075" cy="104200"/>
            </a:xfrm>
            <a:custGeom>
              <a:rect b="b" l="l" r="r" t="t"/>
              <a:pathLst>
                <a:path extrusionOk="0" h="4168" w="4763">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1"/>
            <p:cNvSpPr/>
            <p:nvPr/>
          </p:nvSpPr>
          <p:spPr>
            <a:xfrm>
              <a:off x="5047000" y="5010425"/>
              <a:ext cx="133800" cy="118950"/>
            </a:xfrm>
            <a:custGeom>
              <a:rect b="b" l="l" r="r" t="t"/>
              <a:pathLst>
                <a:path extrusionOk="0" h="4758" w="5352">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1"/>
            <p:cNvSpPr/>
            <p:nvPr/>
          </p:nvSpPr>
          <p:spPr>
            <a:xfrm>
              <a:off x="5709150" y="4779675"/>
              <a:ext cx="119050" cy="104200"/>
            </a:xfrm>
            <a:custGeom>
              <a:rect b="b" l="l" r="r" t="t"/>
              <a:pathLst>
                <a:path extrusionOk="0" h="4168" w="4762">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1"/>
            <p:cNvSpPr/>
            <p:nvPr/>
          </p:nvSpPr>
          <p:spPr>
            <a:xfrm>
              <a:off x="5701775" y="4772325"/>
              <a:ext cx="133800" cy="118925"/>
            </a:xfrm>
            <a:custGeom>
              <a:rect b="b" l="l" r="r" t="t"/>
              <a:pathLst>
                <a:path extrusionOk="0" h="4757" w="5352">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1"/>
            <p:cNvSpPr/>
            <p:nvPr/>
          </p:nvSpPr>
          <p:spPr>
            <a:xfrm>
              <a:off x="5907275" y="4468250"/>
              <a:ext cx="137700" cy="91925"/>
            </a:xfrm>
            <a:custGeom>
              <a:rect b="b" l="l" r="r" t="t"/>
              <a:pathLst>
                <a:path extrusionOk="0" h="3677" w="5508">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71"/>
            <p:cNvSpPr/>
            <p:nvPr/>
          </p:nvSpPr>
          <p:spPr>
            <a:xfrm>
              <a:off x="5904525" y="4460875"/>
              <a:ext cx="143175" cy="106700"/>
            </a:xfrm>
            <a:custGeom>
              <a:rect b="b" l="l" r="r" t="t"/>
              <a:pathLst>
                <a:path extrusionOk="0" h="4268" w="5727">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1"/>
            <p:cNvSpPr/>
            <p:nvPr/>
          </p:nvSpPr>
          <p:spPr>
            <a:xfrm>
              <a:off x="1837300" y="4468250"/>
              <a:ext cx="137725" cy="91925"/>
            </a:xfrm>
            <a:custGeom>
              <a:rect b="b" l="l" r="r" t="t"/>
              <a:pathLst>
                <a:path extrusionOk="0" h="3677" w="5509">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1"/>
            <p:cNvSpPr/>
            <p:nvPr/>
          </p:nvSpPr>
          <p:spPr>
            <a:xfrm>
              <a:off x="1834575" y="4460850"/>
              <a:ext cx="143175" cy="106725"/>
            </a:xfrm>
            <a:custGeom>
              <a:rect b="b" l="l" r="r" t="t"/>
              <a:pathLst>
                <a:path extrusionOk="0" h="4269" w="5727">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1"/>
            <p:cNvSpPr/>
            <p:nvPr/>
          </p:nvSpPr>
          <p:spPr>
            <a:xfrm>
              <a:off x="2172400" y="3867125"/>
              <a:ext cx="14750" cy="502475"/>
            </a:xfrm>
            <a:custGeom>
              <a:rect b="b" l="l" r="r" t="t"/>
              <a:pathLst>
                <a:path extrusionOk="0" h="20099" w="590">
                  <a:moveTo>
                    <a:pt x="1" y="1"/>
                  </a:moveTo>
                  <a:lnTo>
                    <a:pt x="1" y="20098"/>
                  </a:lnTo>
                  <a:lnTo>
                    <a:pt x="590" y="20098"/>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1"/>
            <p:cNvSpPr/>
            <p:nvPr/>
          </p:nvSpPr>
          <p:spPr>
            <a:xfrm>
              <a:off x="2496875" y="4484675"/>
              <a:ext cx="14750" cy="251250"/>
            </a:xfrm>
            <a:custGeom>
              <a:rect b="b" l="l" r="r" t="t"/>
              <a:pathLst>
                <a:path extrusionOk="0" h="10050" w="590">
                  <a:moveTo>
                    <a:pt x="1" y="1"/>
                  </a:moveTo>
                  <a:lnTo>
                    <a:pt x="1" y="10049"/>
                  </a:lnTo>
                  <a:lnTo>
                    <a:pt x="590" y="10049"/>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1"/>
            <p:cNvSpPr/>
            <p:nvPr/>
          </p:nvSpPr>
          <p:spPr>
            <a:xfrm>
              <a:off x="2496875" y="3919475"/>
              <a:ext cx="14750" cy="502425"/>
            </a:xfrm>
            <a:custGeom>
              <a:rect b="b" l="l" r="r" t="t"/>
              <a:pathLst>
                <a:path extrusionOk="0" h="20097" w="590">
                  <a:moveTo>
                    <a:pt x="1" y="0"/>
                  </a:moveTo>
                  <a:lnTo>
                    <a:pt x="1" y="20097"/>
                  </a:lnTo>
                  <a:lnTo>
                    <a:pt x="590" y="20097"/>
                  </a:ln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1"/>
            <p:cNvSpPr/>
            <p:nvPr/>
          </p:nvSpPr>
          <p:spPr>
            <a:xfrm>
              <a:off x="5396200" y="4254400"/>
              <a:ext cx="14750" cy="502475"/>
            </a:xfrm>
            <a:custGeom>
              <a:rect b="b" l="l" r="r" t="t"/>
              <a:pathLst>
                <a:path extrusionOk="0" h="20099" w="590">
                  <a:moveTo>
                    <a:pt x="0" y="1"/>
                  </a:moveTo>
                  <a:lnTo>
                    <a:pt x="0" y="20098"/>
                  </a:lnTo>
                  <a:lnTo>
                    <a:pt x="589" y="200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1"/>
            <p:cNvSpPr/>
            <p:nvPr/>
          </p:nvSpPr>
          <p:spPr>
            <a:xfrm>
              <a:off x="5091050" y="3739200"/>
              <a:ext cx="14750" cy="1104850"/>
            </a:xfrm>
            <a:custGeom>
              <a:rect b="b" l="l" r="r" t="t"/>
              <a:pathLst>
                <a:path extrusionOk="0" h="44194" w="590">
                  <a:moveTo>
                    <a:pt x="1" y="0"/>
                  </a:moveTo>
                  <a:lnTo>
                    <a:pt x="1" y="44193"/>
                  </a:lnTo>
                  <a:lnTo>
                    <a:pt x="589" y="44193"/>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1"/>
            <p:cNvSpPr/>
            <p:nvPr/>
          </p:nvSpPr>
          <p:spPr>
            <a:xfrm>
              <a:off x="3826175" y="4725425"/>
              <a:ext cx="14725" cy="230300"/>
            </a:xfrm>
            <a:custGeom>
              <a:rect b="b" l="l" r="r" t="t"/>
              <a:pathLst>
                <a:path extrusionOk="0" h="9212" w="589">
                  <a:moveTo>
                    <a:pt x="0" y="1"/>
                  </a:moveTo>
                  <a:lnTo>
                    <a:pt x="0" y="9212"/>
                  </a:lnTo>
                  <a:lnTo>
                    <a:pt x="589" y="9212"/>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1"/>
            <p:cNvSpPr/>
            <p:nvPr/>
          </p:nvSpPr>
          <p:spPr>
            <a:xfrm>
              <a:off x="2860325" y="4309025"/>
              <a:ext cx="14750" cy="563275"/>
            </a:xfrm>
            <a:custGeom>
              <a:rect b="b" l="l" r="r" t="t"/>
              <a:pathLst>
                <a:path extrusionOk="0" h="22531" w="590">
                  <a:moveTo>
                    <a:pt x="1" y="0"/>
                  </a:moveTo>
                  <a:lnTo>
                    <a:pt x="1" y="22531"/>
                  </a:lnTo>
                  <a:lnTo>
                    <a:pt x="589" y="2253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1"/>
            <p:cNvSpPr/>
            <p:nvPr/>
          </p:nvSpPr>
          <p:spPr>
            <a:xfrm>
              <a:off x="4577075" y="4827050"/>
              <a:ext cx="14750" cy="113825"/>
            </a:xfrm>
            <a:custGeom>
              <a:rect b="b" l="l" r="r" t="t"/>
              <a:pathLst>
                <a:path extrusionOk="0" h="4553" w="590">
                  <a:moveTo>
                    <a:pt x="1" y="0"/>
                  </a:moveTo>
                  <a:lnTo>
                    <a:pt x="1" y="4552"/>
                  </a:lnTo>
                  <a:lnTo>
                    <a:pt x="589" y="4552"/>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1"/>
            <p:cNvSpPr/>
            <p:nvPr/>
          </p:nvSpPr>
          <p:spPr>
            <a:xfrm>
              <a:off x="4577075" y="4559250"/>
              <a:ext cx="14750" cy="232350"/>
            </a:xfrm>
            <a:custGeom>
              <a:rect b="b" l="l" r="r" t="t"/>
              <a:pathLst>
                <a:path extrusionOk="0" h="9294" w="590">
                  <a:moveTo>
                    <a:pt x="1" y="0"/>
                  </a:moveTo>
                  <a:lnTo>
                    <a:pt x="1" y="9294"/>
                  </a:lnTo>
                  <a:lnTo>
                    <a:pt x="589" y="9294"/>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1"/>
            <p:cNvSpPr/>
            <p:nvPr/>
          </p:nvSpPr>
          <p:spPr>
            <a:xfrm>
              <a:off x="3826175" y="4495150"/>
              <a:ext cx="14725" cy="125625"/>
            </a:xfrm>
            <a:custGeom>
              <a:rect b="b" l="l" r="r" t="t"/>
              <a:pathLst>
                <a:path extrusionOk="0" h="5025" w="589">
                  <a:moveTo>
                    <a:pt x="0" y="1"/>
                  </a:moveTo>
                  <a:lnTo>
                    <a:pt x="0" y="5025"/>
                  </a:lnTo>
                  <a:lnTo>
                    <a:pt x="589" y="5025"/>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1"/>
            <p:cNvSpPr/>
            <p:nvPr/>
          </p:nvSpPr>
          <p:spPr>
            <a:xfrm>
              <a:off x="5396200" y="3909025"/>
              <a:ext cx="14750" cy="230300"/>
            </a:xfrm>
            <a:custGeom>
              <a:rect b="b" l="l" r="r" t="t"/>
              <a:pathLst>
                <a:path extrusionOk="0" h="9212" w="590">
                  <a:moveTo>
                    <a:pt x="0" y="0"/>
                  </a:moveTo>
                  <a:lnTo>
                    <a:pt x="0" y="9211"/>
                  </a:lnTo>
                  <a:lnTo>
                    <a:pt x="589" y="921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1"/>
            <p:cNvSpPr/>
            <p:nvPr/>
          </p:nvSpPr>
          <p:spPr>
            <a:xfrm>
              <a:off x="5689275" y="3417075"/>
              <a:ext cx="14750" cy="1119950"/>
            </a:xfrm>
            <a:custGeom>
              <a:rect b="b" l="l" r="r" t="t"/>
              <a:pathLst>
                <a:path extrusionOk="0" h="44798" w="590">
                  <a:moveTo>
                    <a:pt x="0" y="1"/>
                  </a:moveTo>
                  <a:lnTo>
                    <a:pt x="0" y="44798"/>
                  </a:lnTo>
                  <a:lnTo>
                    <a:pt x="589" y="447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1"/>
            <p:cNvSpPr/>
            <p:nvPr/>
          </p:nvSpPr>
          <p:spPr>
            <a:xfrm>
              <a:off x="2172400" y="3522075"/>
              <a:ext cx="14750" cy="271825"/>
            </a:xfrm>
            <a:custGeom>
              <a:rect b="b" l="l" r="r" t="t"/>
              <a:pathLst>
                <a:path extrusionOk="0" h="10873" w="590">
                  <a:moveTo>
                    <a:pt x="1" y="1"/>
                  </a:moveTo>
                  <a:lnTo>
                    <a:pt x="1" y="10873"/>
                  </a:lnTo>
                  <a:lnTo>
                    <a:pt x="590" y="10873"/>
                  </a:lnTo>
                  <a:lnTo>
                    <a:pt x="59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1"/>
            <p:cNvSpPr/>
            <p:nvPr/>
          </p:nvSpPr>
          <p:spPr>
            <a:xfrm>
              <a:off x="4837850" y="2968175"/>
              <a:ext cx="69975" cy="184900"/>
            </a:xfrm>
            <a:custGeom>
              <a:rect b="b" l="l" r="r" t="t"/>
              <a:pathLst>
                <a:path extrusionOk="0" h="7396"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1"/>
            <p:cNvSpPr/>
            <p:nvPr/>
          </p:nvSpPr>
          <p:spPr>
            <a:xfrm>
              <a:off x="4830525" y="2960825"/>
              <a:ext cx="84675" cy="199625"/>
            </a:xfrm>
            <a:custGeom>
              <a:rect b="b" l="l" r="r" t="t"/>
              <a:pathLst>
                <a:path extrusionOk="0" h="7985" w="3387">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71"/>
            <p:cNvSpPr/>
            <p:nvPr/>
          </p:nvSpPr>
          <p:spPr>
            <a:xfrm>
              <a:off x="3019925" y="1595025"/>
              <a:ext cx="1840900" cy="398775"/>
            </a:xfrm>
            <a:custGeom>
              <a:rect b="b" l="l" r="r" t="t"/>
              <a:pathLst>
                <a:path extrusionOk="0" h="15951" w="73636">
                  <a:moveTo>
                    <a:pt x="1" y="1"/>
                  </a:moveTo>
                  <a:lnTo>
                    <a:pt x="1" y="15950"/>
                  </a:lnTo>
                  <a:lnTo>
                    <a:pt x="73636" y="15950"/>
                  </a:lnTo>
                  <a:lnTo>
                    <a:pt x="73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71"/>
            <p:cNvSpPr/>
            <p:nvPr/>
          </p:nvSpPr>
          <p:spPr>
            <a:xfrm>
              <a:off x="3012575" y="1587675"/>
              <a:ext cx="1855600" cy="413525"/>
            </a:xfrm>
            <a:custGeom>
              <a:rect b="b" l="l" r="r" t="t"/>
              <a:pathLst>
                <a:path extrusionOk="0" h="16541" w="74224">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1"/>
            <p:cNvSpPr/>
            <p:nvPr/>
          </p:nvSpPr>
          <p:spPr>
            <a:xfrm>
              <a:off x="4837850" y="40591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1"/>
            <p:cNvSpPr/>
            <p:nvPr/>
          </p:nvSpPr>
          <p:spPr>
            <a:xfrm>
              <a:off x="4830525" y="4051825"/>
              <a:ext cx="84675" cy="199625"/>
            </a:xfrm>
            <a:custGeom>
              <a:rect b="b" l="l" r="r" t="t"/>
              <a:pathLst>
                <a:path extrusionOk="0" h="7985" w="3387">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1"/>
            <p:cNvSpPr/>
            <p:nvPr/>
          </p:nvSpPr>
          <p:spPr>
            <a:xfrm>
              <a:off x="2966825" y="40591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1"/>
            <p:cNvSpPr/>
            <p:nvPr/>
          </p:nvSpPr>
          <p:spPr>
            <a:xfrm>
              <a:off x="2959450" y="4051825"/>
              <a:ext cx="84700" cy="199625"/>
            </a:xfrm>
            <a:custGeom>
              <a:rect b="b" l="l" r="r" t="t"/>
              <a:pathLst>
                <a:path extrusionOk="0" h="7985" w="3388">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71"/>
            <p:cNvSpPr/>
            <p:nvPr/>
          </p:nvSpPr>
          <p:spPr>
            <a:xfrm>
              <a:off x="2956625" y="1898175"/>
              <a:ext cx="69975" cy="184925"/>
            </a:xfrm>
            <a:custGeom>
              <a:rect b="b" l="l" r="r" t="t"/>
              <a:pathLst>
                <a:path extrusionOk="0" h="7397" w="2799">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1"/>
            <p:cNvSpPr/>
            <p:nvPr/>
          </p:nvSpPr>
          <p:spPr>
            <a:xfrm>
              <a:off x="2949275" y="1890825"/>
              <a:ext cx="84650" cy="199625"/>
            </a:xfrm>
            <a:custGeom>
              <a:rect b="b" l="l" r="r" t="t"/>
              <a:pathLst>
                <a:path extrusionOk="0" h="7985" w="3386">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1"/>
            <p:cNvSpPr/>
            <p:nvPr/>
          </p:nvSpPr>
          <p:spPr>
            <a:xfrm>
              <a:off x="2956625" y="3520650"/>
              <a:ext cx="69975" cy="184925"/>
            </a:xfrm>
            <a:custGeom>
              <a:rect b="b" l="l" r="r" t="t"/>
              <a:pathLst>
                <a:path extrusionOk="0" h="7397" w="2799">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71"/>
            <p:cNvSpPr/>
            <p:nvPr/>
          </p:nvSpPr>
          <p:spPr>
            <a:xfrm>
              <a:off x="2949275" y="3513300"/>
              <a:ext cx="84650" cy="199625"/>
            </a:xfrm>
            <a:custGeom>
              <a:rect b="b" l="l" r="r" t="t"/>
              <a:pathLst>
                <a:path extrusionOk="0" h="7985" w="3386">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1"/>
            <p:cNvSpPr/>
            <p:nvPr/>
          </p:nvSpPr>
          <p:spPr>
            <a:xfrm>
              <a:off x="2956625" y="2967050"/>
              <a:ext cx="69975" cy="184925"/>
            </a:xfrm>
            <a:custGeom>
              <a:rect b="b" l="l" r="r" t="t"/>
              <a:pathLst>
                <a:path extrusionOk="0" h="7397"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1"/>
            <p:cNvSpPr/>
            <p:nvPr/>
          </p:nvSpPr>
          <p:spPr>
            <a:xfrm>
              <a:off x="2949275" y="2959725"/>
              <a:ext cx="84650" cy="199600"/>
            </a:xfrm>
            <a:custGeom>
              <a:rect b="b" l="l" r="r" t="t"/>
              <a:pathLst>
                <a:path extrusionOk="0" h="7984" w="3386">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71"/>
            <p:cNvSpPr/>
            <p:nvPr/>
          </p:nvSpPr>
          <p:spPr>
            <a:xfrm>
              <a:off x="4855675" y="1898175"/>
              <a:ext cx="69950" cy="184925"/>
            </a:xfrm>
            <a:custGeom>
              <a:rect b="b" l="l" r="r" t="t"/>
              <a:pathLst>
                <a:path extrusionOk="0" h="7397" w="2798">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1"/>
            <p:cNvSpPr/>
            <p:nvPr/>
          </p:nvSpPr>
          <p:spPr>
            <a:xfrm>
              <a:off x="4848325" y="1890825"/>
              <a:ext cx="84675" cy="199625"/>
            </a:xfrm>
            <a:custGeom>
              <a:rect b="b" l="l" r="r" t="t"/>
              <a:pathLst>
                <a:path extrusionOk="0" h="7985" w="3387">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1"/>
            <p:cNvSpPr/>
            <p:nvPr/>
          </p:nvSpPr>
          <p:spPr>
            <a:xfrm>
              <a:off x="4855675" y="3520650"/>
              <a:ext cx="69950" cy="184925"/>
            </a:xfrm>
            <a:custGeom>
              <a:rect b="b" l="l" r="r" t="t"/>
              <a:pathLst>
                <a:path extrusionOk="0" h="7397" w="2798">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71"/>
            <p:cNvSpPr/>
            <p:nvPr/>
          </p:nvSpPr>
          <p:spPr>
            <a:xfrm>
              <a:off x="4848325" y="3513300"/>
              <a:ext cx="84675" cy="199625"/>
            </a:xfrm>
            <a:custGeom>
              <a:rect b="b" l="l" r="r" t="t"/>
              <a:pathLst>
                <a:path extrusionOk="0" h="7985" w="3387">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1"/>
            <p:cNvSpPr/>
            <p:nvPr/>
          </p:nvSpPr>
          <p:spPr>
            <a:xfrm>
              <a:off x="2956625" y="24316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1"/>
            <p:cNvSpPr/>
            <p:nvPr/>
          </p:nvSpPr>
          <p:spPr>
            <a:xfrm>
              <a:off x="2949275" y="2424300"/>
              <a:ext cx="84650" cy="199650"/>
            </a:xfrm>
            <a:custGeom>
              <a:rect b="b" l="l" r="r" t="t"/>
              <a:pathLst>
                <a:path extrusionOk="0" h="7986" w="3386">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1"/>
            <p:cNvSpPr/>
            <p:nvPr/>
          </p:nvSpPr>
          <p:spPr>
            <a:xfrm>
              <a:off x="4855675" y="24316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1"/>
            <p:cNvSpPr/>
            <p:nvPr/>
          </p:nvSpPr>
          <p:spPr>
            <a:xfrm>
              <a:off x="4848325" y="2424300"/>
              <a:ext cx="84675" cy="199650"/>
            </a:xfrm>
            <a:custGeom>
              <a:rect b="b" l="l" r="r" t="t"/>
              <a:pathLst>
                <a:path extrusionOk="0" h="7986" w="3387">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1"/>
            <p:cNvSpPr/>
            <p:nvPr/>
          </p:nvSpPr>
          <p:spPr>
            <a:xfrm>
              <a:off x="3019925" y="1795900"/>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1"/>
            <p:cNvSpPr/>
            <p:nvPr/>
          </p:nvSpPr>
          <p:spPr>
            <a:xfrm>
              <a:off x="3012575" y="1788525"/>
              <a:ext cx="1855600" cy="413500"/>
            </a:xfrm>
            <a:custGeom>
              <a:rect b="b" l="l" r="r" t="t"/>
              <a:pathLst>
                <a:path extrusionOk="0" h="16540" w="74224">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1"/>
            <p:cNvSpPr/>
            <p:nvPr/>
          </p:nvSpPr>
          <p:spPr>
            <a:xfrm>
              <a:off x="3409425" y="1897625"/>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1"/>
            <p:cNvSpPr/>
            <p:nvPr/>
          </p:nvSpPr>
          <p:spPr>
            <a:xfrm>
              <a:off x="3402075" y="1890250"/>
              <a:ext cx="119850" cy="210050"/>
            </a:xfrm>
            <a:custGeom>
              <a:rect b="b" l="l" r="r" t="t"/>
              <a:pathLst>
                <a:path extrusionOk="0" h="8402" w="4794">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1"/>
            <p:cNvSpPr/>
            <p:nvPr/>
          </p:nvSpPr>
          <p:spPr>
            <a:xfrm>
              <a:off x="3248250" y="1897625"/>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1"/>
            <p:cNvSpPr/>
            <p:nvPr/>
          </p:nvSpPr>
          <p:spPr>
            <a:xfrm>
              <a:off x="3240875" y="1890250"/>
              <a:ext cx="119875" cy="210050"/>
            </a:xfrm>
            <a:custGeom>
              <a:rect b="b" l="l" r="r" t="t"/>
              <a:pathLst>
                <a:path extrusionOk="0" h="8402" w="4795">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1"/>
            <p:cNvSpPr/>
            <p:nvPr/>
          </p:nvSpPr>
          <p:spPr>
            <a:xfrm>
              <a:off x="3108475" y="1897625"/>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1"/>
            <p:cNvSpPr/>
            <p:nvPr/>
          </p:nvSpPr>
          <p:spPr>
            <a:xfrm>
              <a:off x="3101100" y="1890250"/>
              <a:ext cx="98475" cy="210050"/>
            </a:xfrm>
            <a:custGeom>
              <a:rect b="b" l="l" r="r" t="t"/>
              <a:pathLst>
                <a:path extrusionOk="0" h="8402" w="3939">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1"/>
            <p:cNvSpPr/>
            <p:nvPr/>
          </p:nvSpPr>
          <p:spPr>
            <a:xfrm>
              <a:off x="3570625" y="1897625"/>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1"/>
            <p:cNvSpPr/>
            <p:nvPr/>
          </p:nvSpPr>
          <p:spPr>
            <a:xfrm>
              <a:off x="3563250" y="1890250"/>
              <a:ext cx="119875" cy="210050"/>
            </a:xfrm>
            <a:custGeom>
              <a:rect b="b" l="l" r="r" t="t"/>
              <a:pathLst>
                <a:path extrusionOk="0" h="8402" w="4795">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1"/>
            <p:cNvSpPr/>
            <p:nvPr/>
          </p:nvSpPr>
          <p:spPr>
            <a:xfrm>
              <a:off x="3731775" y="1897625"/>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1"/>
            <p:cNvSpPr/>
            <p:nvPr/>
          </p:nvSpPr>
          <p:spPr>
            <a:xfrm>
              <a:off x="3724425" y="1890250"/>
              <a:ext cx="660150" cy="210050"/>
            </a:xfrm>
            <a:custGeom>
              <a:rect b="b" l="l" r="r" t="t"/>
              <a:pathLst>
                <a:path extrusionOk="0" h="8402" w="26406">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1"/>
            <p:cNvSpPr/>
            <p:nvPr/>
          </p:nvSpPr>
          <p:spPr>
            <a:xfrm>
              <a:off x="4499825" y="1937575"/>
              <a:ext cx="98450" cy="98400"/>
            </a:xfrm>
            <a:custGeom>
              <a:rect b="b" l="l" r="r" t="t"/>
              <a:pathLst>
                <a:path extrusionOk="0" h="3936" w="3938">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1"/>
            <p:cNvSpPr/>
            <p:nvPr/>
          </p:nvSpPr>
          <p:spPr>
            <a:xfrm>
              <a:off x="4492475" y="1930200"/>
              <a:ext cx="113150" cy="113150"/>
            </a:xfrm>
            <a:custGeom>
              <a:rect b="b" l="l" r="r" t="t"/>
              <a:pathLst>
                <a:path extrusionOk="0" h="4526" w="4526">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1"/>
            <p:cNvSpPr/>
            <p:nvPr/>
          </p:nvSpPr>
          <p:spPr>
            <a:xfrm>
              <a:off x="4688675" y="1937550"/>
              <a:ext cx="102300" cy="98425"/>
            </a:xfrm>
            <a:custGeom>
              <a:rect b="b" l="l" r="r" t="t"/>
              <a:pathLst>
                <a:path extrusionOk="0" h="3937" w="4092">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1"/>
            <p:cNvSpPr/>
            <p:nvPr/>
          </p:nvSpPr>
          <p:spPr>
            <a:xfrm>
              <a:off x="4685200" y="1930200"/>
              <a:ext cx="113125" cy="113150"/>
            </a:xfrm>
            <a:custGeom>
              <a:rect b="b" l="l" r="r" t="t"/>
              <a:pathLst>
                <a:path extrusionOk="0" h="4526" w="4525">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1"/>
            <p:cNvSpPr/>
            <p:nvPr/>
          </p:nvSpPr>
          <p:spPr>
            <a:xfrm>
              <a:off x="4212825" y="1937575"/>
              <a:ext cx="98425" cy="98400"/>
            </a:xfrm>
            <a:custGeom>
              <a:rect b="b" l="l" r="r" t="t"/>
              <a:pathLst>
                <a:path extrusionOk="0" h="3936" w="3937">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1"/>
            <p:cNvSpPr/>
            <p:nvPr/>
          </p:nvSpPr>
          <p:spPr>
            <a:xfrm>
              <a:off x="4205475" y="1930200"/>
              <a:ext cx="113150" cy="113150"/>
            </a:xfrm>
            <a:custGeom>
              <a:rect b="b" l="l" r="r" t="t"/>
              <a:pathLst>
                <a:path extrusionOk="0" h="4526" w="4526">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1"/>
            <p:cNvSpPr/>
            <p:nvPr/>
          </p:nvSpPr>
          <p:spPr>
            <a:xfrm>
              <a:off x="3089800" y="2194625"/>
              <a:ext cx="1701175" cy="136575"/>
            </a:xfrm>
            <a:custGeom>
              <a:rect b="b" l="l" r="r" t="t"/>
              <a:pathLst>
                <a:path extrusionOk="0" h="5463" w="68047">
                  <a:moveTo>
                    <a:pt x="1" y="1"/>
                  </a:moveTo>
                  <a:lnTo>
                    <a:pt x="1" y="5462"/>
                  </a:lnTo>
                  <a:lnTo>
                    <a:pt x="68047" y="5462"/>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71"/>
            <p:cNvSpPr/>
            <p:nvPr/>
          </p:nvSpPr>
          <p:spPr>
            <a:xfrm>
              <a:off x="3082425" y="2187275"/>
              <a:ext cx="1715900" cy="151300"/>
            </a:xfrm>
            <a:custGeom>
              <a:rect b="b" l="l" r="r" t="t"/>
              <a:pathLst>
                <a:path extrusionOk="0" h="6052" w="68636">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71"/>
            <p:cNvSpPr/>
            <p:nvPr/>
          </p:nvSpPr>
          <p:spPr>
            <a:xfrm>
              <a:off x="3019925" y="2331175"/>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1"/>
            <p:cNvSpPr/>
            <p:nvPr/>
          </p:nvSpPr>
          <p:spPr>
            <a:xfrm>
              <a:off x="3012575" y="2323825"/>
              <a:ext cx="1855600" cy="413475"/>
            </a:xfrm>
            <a:custGeom>
              <a:rect b="b" l="l" r="r" t="t"/>
              <a:pathLst>
                <a:path extrusionOk="0" h="16539" w="74224">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71"/>
            <p:cNvSpPr/>
            <p:nvPr/>
          </p:nvSpPr>
          <p:spPr>
            <a:xfrm>
              <a:off x="3248250" y="2432900"/>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71"/>
            <p:cNvSpPr/>
            <p:nvPr/>
          </p:nvSpPr>
          <p:spPr>
            <a:xfrm>
              <a:off x="3240875" y="2425525"/>
              <a:ext cx="119875" cy="210050"/>
            </a:xfrm>
            <a:custGeom>
              <a:rect b="b" l="l" r="r" t="t"/>
              <a:pathLst>
                <a:path extrusionOk="0" h="8402" w="4795">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1"/>
            <p:cNvSpPr/>
            <p:nvPr/>
          </p:nvSpPr>
          <p:spPr>
            <a:xfrm>
              <a:off x="3570625" y="2432900"/>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71"/>
            <p:cNvSpPr/>
            <p:nvPr/>
          </p:nvSpPr>
          <p:spPr>
            <a:xfrm>
              <a:off x="3563250" y="2425525"/>
              <a:ext cx="119875" cy="210050"/>
            </a:xfrm>
            <a:custGeom>
              <a:rect b="b" l="l" r="r" t="t"/>
              <a:pathLst>
                <a:path extrusionOk="0" h="8402" w="4795">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1"/>
            <p:cNvSpPr/>
            <p:nvPr/>
          </p:nvSpPr>
          <p:spPr>
            <a:xfrm>
              <a:off x="3409425" y="2432900"/>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1"/>
            <p:cNvSpPr/>
            <p:nvPr/>
          </p:nvSpPr>
          <p:spPr>
            <a:xfrm>
              <a:off x="3402075" y="2425525"/>
              <a:ext cx="119850" cy="210050"/>
            </a:xfrm>
            <a:custGeom>
              <a:rect b="b" l="l" r="r" t="t"/>
              <a:pathLst>
                <a:path extrusionOk="0" h="8402" w="4794">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1"/>
            <p:cNvSpPr/>
            <p:nvPr/>
          </p:nvSpPr>
          <p:spPr>
            <a:xfrm>
              <a:off x="3108475" y="2432900"/>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1"/>
            <p:cNvSpPr/>
            <p:nvPr/>
          </p:nvSpPr>
          <p:spPr>
            <a:xfrm>
              <a:off x="3101100" y="2425525"/>
              <a:ext cx="98475" cy="210050"/>
            </a:xfrm>
            <a:custGeom>
              <a:rect b="b" l="l" r="r" t="t"/>
              <a:pathLst>
                <a:path extrusionOk="0" h="8402" w="3939">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1"/>
            <p:cNvSpPr/>
            <p:nvPr/>
          </p:nvSpPr>
          <p:spPr>
            <a:xfrm>
              <a:off x="3731775" y="2432900"/>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1"/>
            <p:cNvSpPr/>
            <p:nvPr/>
          </p:nvSpPr>
          <p:spPr>
            <a:xfrm>
              <a:off x="3724425" y="2425525"/>
              <a:ext cx="660150" cy="210050"/>
            </a:xfrm>
            <a:custGeom>
              <a:rect b="b" l="l" r="r" t="t"/>
              <a:pathLst>
                <a:path extrusionOk="0" h="8402" w="26406">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1"/>
            <p:cNvSpPr/>
            <p:nvPr/>
          </p:nvSpPr>
          <p:spPr>
            <a:xfrm>
              <a:off x="4499825" y="2472850"/>
              <a:ext cx="98450" cy="98400"/>
            </a:xfrm>
            <a:custGeom>
              <a:rect b="b" l="l" r="r" t="t"/>
              <a:pathLst>
                <a:path extrusionOk="0" h="3936" w="3938">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1"/>
            <p:cNvSpPr/>
            <p:nvPr/>
          </p:nvSpPr>
          <p:spPr>
            <a:xfrm>
              <a:off x="4492475" y="2465475"/>
              <a:ext cx="113150" cy="113150"/>
            </a:xfrm>
            <a:custGeom>
              <a:rect b="b" l="l" r="r" t="t"/>
              <a:pathLst>
                <a:path extrusionOk="0" h="4526" w="4526">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1"/>
            <p:cNvSpPr/>
            <p:nvPr/>
          </p:nvSpPr>
          <p:spPr>
            <a:xfrm>
              <a:off x="4688675" y="2472825"/>
              <a:ext cx="102300" cy="98425"/>
            </a:xfrm>
            <a:custGeom>
              <a:rect b="b" l="l" r="r" t="t"/>
              <a:pathLst>
                <a:path extrusionOk="0" h="3937" w="4092">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1"/>
            <p:cNvSpPr/>
            <p:nvPr/>
          </p:nvSpPr>
          <p:spPr>
            <a:xfrm>
              <a:off x="4685200" y="2465475"/>
              <a:ext cx="113125" cy="113150"/>
            </a:xfrm>
            <a:custGeom>
              <a:rect b="b" l="l" r="r" t="t"/>
              <a:pathLst>
                <a:path extrusionOk="0" h="4526" w="4525">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1"/>
            <p:cNvSpPr/>
            <p:nvPr/>
          </p:nvSpPr>
          <p:spPr>
            <a:xfrm>
              <a:off x="4212825" y="2472850"/>
              <a:ext cx="98425" cy="98400"/>
            </a:xfrm>
            <a:custGeom>
              <a:rect b="b" l="l" r="r" t="t"/>
              <a:pathLst>
                <a:path extrusionOk="0" h="3936" w="3937">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1"/>
            <p:cNvSpPr/>
            <p:nvPr/>
          </p:nvSpPr>
          <p:spPr>
            <a:xfrm>
              <a:off x="4205450" y="2465475"/>
              <a:ext cx="113175" cy="113150"/>
            </a:xfrm>
            <a:custGeom>
              <a:rect b="b" l="l" r="r" t="t"/>
              <a:pathLst>
                <a:path extrusionOk="0" h="4526" w="4527">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1"/>
            <p:cNvSpPr/>
            <p:nvPr/>
          </p:nvSpPr>
          <p:spPr>
            <a:xfrm>
              <a:off x="3089800" y="2729900"/>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1"/>
            <p:cNvSpPr/>
            <p:nvPr/>
          </p:nvSpPr>
          <p:spPr>
            <a:xfrm>
              <a:off x="3082425" y="2722550"/>
              <a:ext cx="1715900" cy="151300"/>
            </a:xfrm>
            <a:custGeom>
              <a:rect b="b" l="l" r="r" t="t"/>
              <a:pathLst>
                <a:path extrusionOk="0" h="6052" w="68636">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1"/>
            <p:cNvSpPr/>
            <p:nvPr/>
          </p:nvSpPr>
          <p:spPr>
            <a:xfrm>
              <a:off x="3019925" y="2866450"/>
              <a:ext cx="1840900" cy="398775"/>
            </a:xfrm>
            <a:custGeom>
              <a:rect b="b" l="l" r="r" t="t"/>
              <a:pathLst>
                <a:path extrusionOk="0" h="15951"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1"/>
            <p:cNvSpPr/>
            <p:nvPr/>
          </p:nvSpPr>
          <p:spPr>
            <a:xfrm>
              <a:off x="3012575" y="2859100"/>
              <a:ext cx="1855600" cy="413475"/>
            </a:xfrm>
            <a:custGeom>
              <a:rect b="b" l="l" r="r" t="t"/>
              <a:pathLst>
                <a:path extrusionOk="0" h="16539" w="74224">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1"/>
            <p:cNvSpPr/>
            <p:nvPr/>
          </p:nvSpPr>
          <p:spPr>
            <a:xfrm>
              <a:off x="3409425" y="2968175"/>
              <a:ext cx="105150" cy="195325"/>
            </a:xfrm>
            <a:custGeom>
              <a:rect b="b" l="l" r="r" t="t"/>
              <a:pathLst>
                <a:path extrusionOk="0" h="7813" w="4206">
                  <a:moveTo>
                    <a:pt x="0" y="1"/>
                  </a:moveTo>
                  <a:lnTo>
                    <a:pt x="0" y="7813"/>
                  </a:lnTo>
                  <a:lnTo>
                    <a:pt x="4206" y="7813"/>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1"/>
            <p:cNvSpPr/>
            <p:nvPr/>
          </p:nvSpPr>
          <p:spPr>
            <a:xfrm>
              <a:off x="3402075" y="2960825"/>
              <a:ext cx="119850" cy="210025"/>
            </a:xfrm>
            <a:custGeom>
              <a:rect b="b" l="l" r="r" t="t"/>
              <a:pathLst>
                <a:path extrusionOk="0" h="8401" w="4794">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1"/>
            <p:cNvSpPr/>
            <p:nvPr/>
          </p:nvSpPr>
          <p:spPr>
            <a:xfrm>
              <a:off x="3570625" y="2968175"/>
              <a:ext cx="105125" cy="195325"/>
            </a:xfrm>
            <a:custGeom>
              <a:rect b="b" l="l" r="r" t="t"/>
              <a:pathLst>
                <a:path extrusionOk="0" h="7813" w="4205">
                  <a:moveTo>
                    <a:pt x="0" y="1"/>
                  </a:moveTo>
                  <a:lnTo>
                    <a:pt x="0" y="7813"/>
                  </a:lnTo>
                  <a:lnTo>
                    <a:pt x="4204" y="7813"/>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1"/>
            <p:cNvSpPr/>
            <p:nvPr/>
          </p:nvSpPr>
          <p:spPr>
            <a:xfrm>
              <a:off x="3563250" y="2960825"/>
              <a:ext cx="119875" cy="210025"/>
            </a:xfrm>
            <a:custGeom>
              <a:rect b="b" l="l" r="r" t="t"/>
              <a:pathLst>
                <a:path extrusionOk="0" h="8401" w="4795">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1"/>
            <p:cNvSpPr/>
            <p:nvPr/>
          </p:nvSpPr>
          <p:spPr>
            <a:xfrm>
              <a:off x="3248250" y="2968175"/>
              <a:ext cx="105125" cy="195325"/>
            </a:xfrm>
            <a:custGeom>
              <a:rect b="b" l="l" r="r" t="t"/>
              <a:pathLst>
                <a:path extrusionOk="0" h="7813" w="4205">
                  <a:moveTo>
                    <a:pt x="1" y="1"/>
                  </a:moveTo>
                  <a:lnTo>
                    <a:pt x="1" y="7813"/>
                  </a:lnTo>
                  <a:lnTo>
                    <a:pt x="4205" y="7813"/>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1"/>
            <p:cNvSpPr/>
            <p:nvPr/>
          </p:nvSpPr>
          <p:spPr>
            <a:xfrm>
              <a:off x="3240875" y="2960825"/>
              <a:ext cx="119875" cy="210025"/>
            </a:xfrm>
            <a:custGeom>
              <a:rect b="b" l="l" r="r" t="t"/>
              <a:pathLst>
                <a:path extrusionOk="0" h="8401" w="4795">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1"/>
            <p:cNvSpPr/>
            <p:nvPr/>
          </p:nvSpPr>
          <p:spPr>
            <a:xfrm>
              <a:off x="3731775" y="2968175"/>
              <a:ext cx="645425" cy="195325"/>
            </a:xfrm>
            <a:custGeom>
              <a:rect b="b" l="l" r="r" t="t"/>
              <a:pathLst>
                <a:path extrusionOk="0" h="7813" w="25817">
                  <a:moveTo>
                    <a:pt x="1" y="1"/>
                  </a:moveTo>
                  <a:lnTo>
                    <a:pt x="1" y="7813"/>
                  </a:lnTo>
                  <a:lnTo>
                    <a:pt x="25817" y="7813"/>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1"/>
            <p:cNvSpPr/>
            <p:nvPr/>
          </p:nvSpPr>
          <p:spPr>
            <a:xfrm>
              <a:off x="3724425" y="2960825"/>
              <a:ext cx="660150" cy="210025"/>
            </a:xfrm>
            <a:custGeom>
              <a:rect b="b" l="l" r="r" t="t"/>
              <a:pathLst>
                <a:path extrusionOk="0" h="8401" w="26406">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1"/>
            <p:cNvSpPr/>
            <p:nvPr/>
          </p:nvSpPr>
          <p:spPr>
            <a:xfrm>
              <a:off x="3108475" y="2968175"/>
              <a:ext cx="83750" cy="195325"/>
            </a:xfrm>
            <a:custGeom>
              <a:rect b="b" l="l" r="r" t="t"/>
              <a:pathLst>
                <a:path extrusionOk="0" h="7813" w="3350">
                  <a:moveTo>
                    <a:pt x="1" y="1"/>
                  </a:moveTo>
                  <a:lnTo>
                    <a:pt x="1" y="7813"/>
                  </a:lnTo>
                  <a:lnTo>
                    <a:pt x="3349" y="7813"/>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1"/>
            <p:cNvSpPr/>
            <p:nvPr/>
          </p:nvSpPr>
          <p:spPr>
            <a:xfrm>
              <a:off x="3101100" y="2960825"/>
              <a:ext cx="98475" cy="210025"/>
            </a:xfrm>
            <a:custGeom>
              <a:rect b="b" l="l" r="r" t="t"/>
              <a:pathLst>
                <a:path extrusionOk="0" h="8401" w="3939">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1"/>
            <p:cNvSpPr/>
            <p:nvPr/>
          </p:nvSpPr>
          <p:spPr>
            <a:xfrm>
              <a:off x="4499825" y="3008125"/>
              <a:ext cx="98450" cy="98450"/>
            </a:xfrm>
            <a:custGeom>
              <a:rect b="b" l="l" r="r" t="t"/>
              <a:pathLst>
                <a:path extrusionOk="0" h="3938" w="3938">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1"/>
            <p:cNvSpPr/>
            <p:nvPr/>
          </p:nvSpPr>
          <p:spPr>
            <a:xfrm>
              <a:off x="4492475" y="3000775"/>
              <a:ext cx="113150" cy="113125"/>
            </a:xfrm>
            <a:custGeom>
              <a:rect b="b" l="l" r="r" t="t"/>
              <a:pathLst>
                <a:path extrusionOk="0" h="4525" w="4526">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1"/>
            <p:cNvSpPr/>
            <p:nvPr/>
          </p:nvSpPr>
          <p:spPr>
            <a:xfrm>
              <a:off x="4688675" y="3008125"/>
              <a:ext cx="102300" cy="98450"/>
            </a:xfrm>
            <a:custGeom>
              <a:rect b="b" l="l" r="r" t="t"/>
              <a:pathLst>
                <a:path extrusionOk="0" h="3938" w="4092">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1"/>
            <p:cNvSpPr/>
            <p:nvPr/>
          </p:nvSpPr>
          <p:spPr>
            <a:xfrm>
              <a:off x="4685200" y="3000775"/>
              <a:ext cx="113125" cy="113125"/>
            </a:xfrm>
            <a:custGeom>
              <a:rect b="b" l="l" r="r" t="t"/>
              <a:pathLst>
                <a:path extrusionOk="0" h="4525" w="4525">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1"/>
            <p:cNvSpPr/>
            <p:nvPr/>
          </p:nvSpPr>
          <p:spPr>
            <a:xfrm>
              <a:off x="4212825" y="3008125"/>
              <a:ext cx="98425" cy="98450"/>
            </a:xfrm>
            <a:custGeom>
              <a:rect b="b" l="l" r="r" t="t"/>
              <a:pathLst>
                <a:path extrusionOk="0" h="3938" w="3937">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1"/>
            <p:cNvSpPr/>
            <p:nvPr/>
          </p:nvSpPr>
          <p:spPr>
            <a:xfrm>
              <a:off x="4205450" y="3000775"/>
              <a:ext cx="113175" cy="113125"/>
            </a:xfrm>
            <a:custGeom>
              <a:rect b="b" l="l" r="r" t="t"/>
              <a:pathLst>
                <a:path extrusionOk="0" h="4525" w="4527">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1"/>
            <p:cNvSpPr/>
            <p:nvPr/>
          </p:nvSpPr>
          <p:spPr>
            <a:xfrm>
              <a:off x="3089800" y="3265175"/>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1"/>
            <p:cNvSpPr/>
            <p:nvPr/>
          </p:nvSpPr>
          <p:spPr>
            <a:xfrm>
              <a:off x="3082425" y="3257825"/>
              <a:ext cx="1715900" cy="151300"/>
            </a:xfrm>
            <a:custGeom>
              <a:rect b="b" l="l" r="r" t="t"/>
              <a:pathLst>
                <a:path extrusionOk="0" h="6052" w="68636">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1"/>
            <p:cNvSpPr/>
            <p:nvPr/>
          </p:nvSpPr>
          <p:spPr>
            <a:xfrm>
              <a:off x="3019925" y="3401725"/>
              <a:ext cx="1840900" cy="398800"/>
            </a:xfrm>
            <a:custGeom>
              <a:rect b="b" l="l" r="r" t="t"/>
              <a:pathLst>
                <a:path extrusionOk="0" h="15952"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1"/>
            <p:cNvSpPr/>
            <p:nvPr/>
          </p:nvSpPr>
          <p:spPr>
            <a:xfrm>
              <a:off x="3012575" y="3394375"/>
              <a:ext cx="1855600" cy="413475"/>
            </a:xfrm>
            <a:custGeom>
              <a:rect b="b" l="l" r="r" t="t"/>
              <a:pathLst>
                <a:path extrusionOk="0" h="16539" w="74224">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1"/>
            <p:cNvSpPr/>
            <p:nvPr/>
          </p:nvSpPr>
          <p:spPr>
            <a:xfrm>
              <a:off x="3570625" y="3503475"/>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1"/>
            <p:cNvSpPr/>
            <p:nvPr/>
          </p:nvSpPr>
          <p:spPr>
            <a:xfrm>
              <a:off x="3563250" y="3496100"/>
              <a:ext cx="119875" cy="210025"/>
            </a:xfrm>
            <a:custGeom>
              <a:rect b="b" l="l" r="r" t="t"/>
              <a:pathLst>
                <a:path extrusionOk="0" h="8401" w="4795">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1"/>
            <p:cNvSpPr/>
            <p:nvPr/>
          </p:nvSpPr>
          <p:spPr>
            <a:xfrm>
              <a:off x="3248250" y="3503475"/>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1"/>
            <p:cNvSpPr/>
            <p:nvPr/>
          </p:nvSpPr>
          <p:spPr>
            <a:xfrm>
              <a:off x="3240875" y="3496100"/>
              <a:ext cx="119875" cy="210025"/>
            </a:xfrm>
            <a:custGeom>
              <a:rect b="b" l="l" r="r" t="t"/>
              <a:pathLst>
                <a:path extrusionOk="0" h="8401" w="4795">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1"/>
            <p:cNvSpPr/>
            <p:nvPr/>
          </p:nvSpPr>
          <p:spPr>
            <a:xfrm>
              <a:off x="3409425" y="3503475"/>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1"/>
            <p:cNvSpPr/>
            <p:nvPr/>
          </p:nvSpPr>
          <p:spPr>
            <a:xfrm>
              <a:off x="3402075" y="3496100"/>
              <a:ext cx="119850" cy="210025"/>
            </a:xfrm>
            <a:custGeom>
              <a:rect b="b" l="l" r="r" t="t"/>
              <a:pathLst>
                <a:path extrusionOk="0" h="8401" w="4794">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1"/>
            <p:cNvSpPr/>
            <p:nvPr/>
          </p:nvSpPr>
          <p:spPr>
            <a:xfrm>
              <a:off x="3108475" y="3503475"/>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1"/>
            <p:cNvSpPr/>
            <p:nvPr/>
          </p:nvSpPr>
          <p:spPr>
            <a:xfrm>
              <a:off x="3101100" y="3496100"/>
              <a:ext cx="98475" cy="210025"/>
            </a:xfrm>
            <a:custGeom>
              <a:rect b="b" l="l" r="r" t="t"/>
              <a:pathLst>
                <a:path extrusionOk="0" h="8401" w="3939">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1"/>
            <p:cNvSpPr/>
            <p:nvPr/>
          </p:nvSpPr>
          <p:spPr>
            <a:xfrm>
              <a:off x="3731775" y="3503475"/>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1"/>
            <p:cNvSpPr/>
            <p:nvPr/>
          </p:nvSpPr>
          <p:spPr>
            <a:xfrm>
              <a:off x="3724425" y="3496100"/>
              <a:ext cx="660150" cy="210025"/>
            </a:xfrm>
            <a:custGeom>
              <a:rect b="b" l="l" r="r" t="t"/>
              <a:pathLst>
                <a:path extrusionOk="0" h="8401" w="26406">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1"/>
            <p:cNvSpPr/>
            <p:nvPr/>
          </p:nvSpPr>
          <p:spPr>
            <a:xfrm>
              <a:off x="4499825" y="3543400"/>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1"/>
            <p:cNvSpPr/>
            <p:nvPr/>
          </p:nvSpPr>
          <p:spPr>
            <a:xfrm>
              <a:off x="4492475" y="3536025"/>
              <a:ext cx="113150" cy="113175"/>
            </a:xfrm>
            <a:custGeom>
              <a:rect b="b" l="l" r="r" t="t"/>
              <a:pathLst>
                <a:path extrusionOk="0" h="4527" w="4526">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1"/>
            <p:cNvSpPr/>
            <p:nvPr/>
          </p:nvSpPr>
          <p:spPr>
            <a:xfrm>
              <a:off x="4688675" y="3543400"/>
              <a:ext cx="102300" cy="98450"/>
            </a:xfrm>
            <a:custGeom>
              <a:rect b="b" l="l" r="r" t="t"/>
              <a:pathLst>
                <a:path extrusionOk="0" h="3938" w="4092">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1"/>
            <p:cNvSpPr/>
            <p:nvPr/>
          </p:nvSpPr>
          <p:spPr>
            <a:xfrm>
              <a:off x="4685200" y="3536025"/>
              <a:ext cx="113125" cy="113175"/>
            </a:xfrm>
            <a:custGeom>
              <a:rect b="b" l="l" r="r" t="t"/>
              <a:pathLst>
                <a:path extrusionOk="0" h="4527" w="4525">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1"/>
            <p:cNvSpPr/>
            <p:nvPr/>
          </p:nvSpPr>
          <p:spPr>
            <a:xfrm>
              <a:off x="4212825" y="3543400"/>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1"/>
            <p:cNvSpPr/>
            <p:nvPr/>
          </p:nvSpPr>
          <p:spPr>
            <a:xfrm>
              <a:off x="4205450" y="3536025"/>
              <a:ext cx="113175" cy="113175"/>
            </a:xfrm>
            <a:custGeom>
              <a:rect b="b" l="l" r="r" t="t"/>
              <a:pathLst>
                <a:path extrusionOk="0" h="4527" w="4527">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1"/>
            <p:cNvSpPr/>
            <p:nvPr/>
          </p:nvSpPr>
          <p:spPr>
            <a:xfrm>
              <a:off x="3089800" y="3800475"/>
              <a:ext cx="1701175" cy="136550"/>
            </a:xfrm>
            <a:custGeom>
              <a:rect b="b" l="l" r="r" t="t"/>
              <a:pathLst>
                <a:path extrusionOk="0" h="5462" w="68047">
                  <a:moveTo>
                    <a:pt x="1" y="0"/>
                  </a:moveTo>
                  <a:lnTo>
                    <a:pt x="1" y="5462"/>
                  </a:lnTo>
                  <a:lnTo>
                    <a:pt x="68047" y="5462"/>
                  </a:lnTo>
                  <a:lnTo>
                    <a:pt x="680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1"/>
            <p:cNvSpPr/>
            <p:nvPr/>
          </p:nvSpPr>
          <p:spPr>
            <a:xfrm>
              <a:off x="3082425" y="3793125"/>
              <a:ext cx="1715900" cy="151275"/>
            </a:xfrm>
            <a:custGeom>
              <a:rect b="b" l="l" r="r" t="t"/>
              <a:pathLst>
                <a:path extrusionOk="0" h="6051" w="68636">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1"/>
            <p:cNvSpPr/>
            <p:nvPr/>
          </p:nvSpPr>
          <p:spPr>
            <a:xfrm>
              <a:off x="3019925" y="3937050"/>
              <a:ext cx="1840900" cy="398750"/>
            </a:xfrm>
            <a:custGeom>
              <a:rect b="b" l="l" r="r" t="t"/>
              <a:pathLst>
                <a:path extrusionOk="0" h="15950" w="73636">
                  <a:moveTo>
                    <a:pt x="1" y="0"/>
                  </a:moveTo>
                  <a:lnTo>
                    <a:pt x="1" y="15949"/>
                  </a:lnTo>
                  <a:lnTo>
                    <a:pt x="73636" y="15949"/>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1"/>
            <p:cNvSpPr/>
            <p:nvPr/>
          </p:nvSpPr>
          <p:spPr>
            <a:xfrm>
              <a:off x="3012575" y="3929675"/>
              <a:ext cx="1855600" cy="413475"/>
            </a:xfrm>
            <a:custGeom>
              <a:rect b="b" l="l" r="r" t="t"/>
              <a:pathLst>
                <a:path extrusionOk="0" h="16539" w="74224">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1"/>
            <p:cNvSpPr/>
            <p:nvPr/>
          </p:nvSpPr>
          <p:spPr>
            <a:xfrm>
              <a:off x="3248250" y="4038750"/>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1"/>
            <p:cNvSpPr/>
            <p:nvPr/>
          </p:nvSpPr>
          <p:spPr>
            <a:xfrm>
              <a:off x="3240875" y="4031400"/>
              <a:ext cx="119875" cy="210025"/>
            </a:xfrm>
            <a:custGeom>
              <a:rect b="b" l="l" r="r" t="t"/>
              <a:pathLst>
                <a:path extrusionOk="0" h="8401" w="4795">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1"/>
            <p:cNvSpPr/>
            <p:nvPr/>
          </p:nvSpPr>
          <p:spPr>
            <a:xfrm>
              <a:off x="3409425" y="4038750"/>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1"/>
            <p:cNvSpPr/>
            <p:nvPr/>
          </p:nvSpPr>
          <p:spPr>
            <a:xfrm>
              <a:off x="3402075" y="4031400"/>
              <a:ext cx="119850" cy="210025"/>
            </a:xfrm>
            <a:custGeom>
              <a:rect b="b" l="l" r="r" t="t"/>
              <a:pathLst>
                <a:path extrusionOk="0" h="8401" w="4794">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1"/>
            <p:cNvSpPr/>
            <p:nvPr/>
          </p:nvSpPr>
          <p:spPr>
            <a:xfrm>
              <a:off x="3570625" y="4038750"/>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1"/>
            <p:cNvSpPr/>
            <p:nvPr/>
          </p:nvSpPr>
          <p:spPr>
            <a:xfrm>
              <a:off x="3563250" y="4031400"/>
              <a:ext cx="119875" cy="210025"/>
            </a:xfrm>
            <a:custGeom>
              <a:rect b="b" l="l" r="r" t="t"/>
              <a:pathLst>
                <a:path extrusionOk="0" h="8401" w="4795">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1"/>
            <p:cNvSpPr/>
            <p:nvPr/>
          </p:nvSpPr>
          <p:spPr>
            <a:xfrm>
              <a:off x="3108475" y="4038750"/>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1"/>
            <p:cNvSpPr/>
            <p:nvPr/>
          </p:nvSpPr>
          <p:spPr>
            <a:xfrm>
              <a:off x="3101100" y="4031400"/>
              <a:ext cx="98475" cy="210025"/>
            </a:xfrm>
            <a:custGeom>
              <a:rect b="b" l="l" r="r" t="t"/>
              <a:pathLst>
                <a:path extrusionOk="0" h="8401" w="3939">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1"/>
            <p:cNvSpPr/>
            <p:nvPr/>
          </p:nvSpPr>
          <p:spPr>
            <a:xfrm>
              <a:off x="3731775" y="4038750"/>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1"/>
            <p:cNvSpPr/>
            <p:nvPr/>
          </p:nvSpPr>
          <p:spPr>
            <a:xfrm>
              <a:off x="3724425" y="4031400"/>
              <a:ext cx="660150" cy="210025"/>
            </a:xfrm>
            <a:custGeom>
              <a:rect b="b" l="l" r="r" t="t"/>
              <a:pathLst>
                <a:path extrusionOk="0" h="8401" w="26406">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1"/>
            <p:cNvSpPr/>
            <p:nvPr/>
          </p:nvSpPr>
          <p:spPr>
            <a:xfrm>
              <a:off x="4499825" y="4078675"/>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1"/>
            <p:cNvSpPr/>
            <p:nvPr/>
          </p:nvSpPr>
          <p:spPr>
            <a:xfrm>
              <a:off x="4492475" y="4071325"/>
              <a:ext cx="113150" cy="113175"/>
            </a:xfrm>
            <a:custGeom>
              <a:rect b="b" l="l" r="r" t="t"/>
              <a:pathLst>
                <a:path extrusionOk="0" h="4527" w="4526">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1"/>
            <p:cNvSpPr/>
            <p:nvPr/>
          </p:nvSpPr>
          <p:spPr>
            <a:xfrm>
              <a:off x="4688675" y="4078675"/>
              <a:ext cx="102300" cy="98450"/>
            </a:xfrm>
            <a:custGeom>
              <a:rect b="b" l="l" r="r" t="t"/>
              <a:pathLst>
                <a:path extrusionOk="0" h="3938" w="4092">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1"/>
            <p:cNvSpPr/>
            <p:nvPr/>
          </p:nvSpPr>
          <p:spPr>
            <a:xfrm>
              <a:off x="4685200" y="4071325"/>
              <a:ext cx="113125" cy="113175"/>
            </a:xfrm>
            <a:custGeom>
              <a:rect b="b" l="l" r="r" t="t"/>
              <a:pathLst>
                <a:path extrusionOk="0" h="4527" w="4525">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1"/>
            <p:cNvSpPr/>
            <p:nvPr/>
          </p:nvSpPr>
          <p:spPr>
            <a:xfrm>
              <a:off x="4212825" y="4078675"/>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1"/>
            <p:cNvSpPr/>
            <p:nvPr/>
          </p:nvSpPr>
          <p:spPr>
            <a:xfrm>
              <a:off x="4205450" y="4071325"/>
              <a:ext cx="113175" cy="113175"/>
            </a:xfrm>
            <a:custGeom>
              <a:rect b="b" l="l" r="r" t="t"/>
              <a:pathLst>
                <a:path extrusionOk="0" h="4527" w="4527">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idx="6" type="title"/>
          </p:nvPr>
        </p:nvSpPr>
        <p:spPr>
          <a:xfrm>
            <a:off x="3377303" y="93556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438" name="Google Shape;438;p54"/>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439" name="Google Shape;439;p54"/>
          <p:cNvSpPr txBox="1"/>
          <p:nvPr>
            <p:ph type="ctrTitle"/>
          </p:nvPr>
        </p:nvSpPr>
        <p:spPr>
          <a:xfrm>
            <a:off x="572003" y="905763"/>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Phishing</a:t>
            </a:r>
            <a:endParaRPr>
              <a:solidFill>
                <a:schemeClr val="lt2"/>
              </a:solidFill>
            </a:endParaRPr>
          </a:p>
        </p:txBody>
      </p:sp>
      <p:sp>
        <p:nvSpPr>
          <p:cNvPr id="440" name="Google Shape;440;p54"/>
          <p:cNvSpPr txBox="1"/>
          <p:nvPr>
            <p:ph idx="1" type="subTitle"/>
          </p:nvPr>
        </p:nvSpPr>
        <p:spPr>
          <a:xfrm>
            <a:off x="332275" y="1363875"/>
            <a:ext cx="296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When someone try to trick you by sending you phony emails, links to fake website…</a:t>
            </a:r>
            <a:endParaRPr>
              <a:solidFill>
                <a:schemeClr val="lt2"/>
              </a:solidFill>
            </a:endParaRPr>
          </a:p>
        </p:txBody>
      </p:sp>
      <p:sp>
        <p:nvSpPr>
          <p:cNvPr id="441" name="Google Shape;441;p54"/>
          <p:cNvSpPr txBox="1"/>
          <p:nvPr>
            <p:ph idx="4" type="ctrTitle"/>
          </p:nvPr>
        </p:nvSpPr>
        <p:spPr>
          <a:xfrm>
            <a:off x="572003" y="2699000"/>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Copyright</a:t>
            </a:r>
            <a:endParaRPr>
              <a:solidFill>
                <a:schemeClr val="lt2"/>
              </a:solidFill>
            </a:endParaRPr>
          </a:p>
        </p:txBody>
      </p:sp>
      <p:sp>
        <p:nvSpPr>
          <p:cNvPr id="442" name="Google Shape;442;p54"/>
          <p:cNvSpPr txBox="1"/>
          <p:nvPr>
            <p:ph idx="5" type="subTitle"/>
          </p:nvPr>
        </p:nvSpPr>
        <p:spPr>
          <a:xfrm>
            <a:off x="572003" y="3202275"/>
            <a:ext cx="27291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rPr>
              <a:t>Copyright is a legal concept that gives the creators of original works exclusive rights over their creations. </a:t>
            </a:r>
            <a:endParaRPr>
              <a:solidFill>
                <a:schemeClr val="lt2"/>
              </a:solidFill>
            </a:endParaRPr>
          </a:p>
        </p:txBody>
      </p:sp>
      <p:sp>
        <p:nvSpPr>
          <p:cNvPr id="443" name="Google Shape;443;p54"/>
          <p:cNvSpPr txBox="1"/>
          <p:nvPr>
            <p:ph idx="9" type="title"/>
          </p:nvPr>
        </p:nvSpPr>
        <p:spPr>
          <a:xfrm>
            <a:off x="4574503" y="93556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44" name="Google Shape;444;p54"/>
          <p:cNvSpPr txBox="1"/>
          <p:nvPr>
            <p:ph idx="14" type="title"/>
          </p:nvPr>
        </p:nvSpPr>
        <p:spPr>
          <a:xfrm>
            <a:off x="4574503" y="3202275"/>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45" name="Google Shape;445;p54"/>
          <p:cNvSpPr txBox="1"/>
          <p:nvPr>
            <p:ph idx="15" type="ctrTitle"/>
          </p:nvPr>
        </p:nvSpPr>
        <p:spPr>
          <a:xfrm>
            <a:off x="5842903" y="905763"/>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Identity theft</a:t>
            </a:r>
            <a:endParaRPr>
              <a:solidFill>
                <a:schemeClr val="lt2"/>
              </a:solidFill>
            </a:endParaRPr>
          </a:p>
        </p:txBody>
      </p:sp>
      <p:sp>
        <p:nvSpPr>
          <p:cNvPr id="446" name="Google Shape;446;p54"/>
          <p:cNvSpPr txBox="1"/>
          <p:nvPr>
            <p:ph idx="16" type="subTitle"/>
          </p:nvPr>
        </p:nvSpPr>
        <p:spPr>
          <a:xfrm>
            <a:off x="5842903" y="1363863"/>
            <a:ext cx="2729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When your private information is stolen and used for criminal activity.</a:t>
            </a:r>
            <a:endParaRPr>
              <a:solidFill>
                <a:schemeClr val="lt2"/>
              </a:solidFill>
            </a:endParaRPr>
          </a:p>
        </p:txBody>
      </p:sp>
      <p:sp>
        <p:nvSpPr>
          <p:cNvPr id="447" name="Google Shape;447;p54"/>
          <p:cNvSpPr txBox="1"/>
          <p:nvPr>
            <p:ph idx="19" type="ctrTitle"/>
          </p:nvPr>
        </p:nvSpPr>
        <p:spPr>
          <a:xfrm>
            <a:off x="5805528" y="269898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Piracy</a:t>
            </a:r>
            <a:endParaRPr>
              <a:solidFill>
                <a:schemeClr val="lt2"/>
              </a:solidFill>
            </a:endParaRPr>
          </a:p>
        </p:txBody>
      </p:sp>
      <p:sp>
        <p:nvSpPr>
          <p:cNvPr id="448" name="Google Shape;448;p54"/>
          <p:cNvSpPr txBox="1"/>
          <p:nvPr>
            <p:ph idx="20" type="subTitle"/>
          </p:nvPr>
        </p:nvSpPr>
        <p:spPr>
          <a:xfrm>
            <a:off x="5842900" y="3106786"/>
            <a:ext cx="2729100" cy="11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Piracy refers to the unauthorized use or reproduction of another person's or entity's intellectual property, such as copyrighted material, without the owner's permission.</a:t>
            </a:r>
            <a:endParaRPr>
              <a:solidFill>
                <a:schemeClr val="lt2"/>
              </a:solidFill>
            </a:endParaRPr>
          </a:p>
        </p:txBody>
      </p:sp>
      <p:cxnSp>
        <p:nvCxnSpPr>
          <p:cNvPr id="449" name="Google Shape;449;p54"/>
          <p:cNvCxnSpPr/>
          <p:nvPr/>
        </p:nvCxnSpPr>
        <p:spPr>
          <a:xfrm>
            <a:off x="902250" y="2464025"/>
            <a:ext cx="7339500" cy="0"/>
          </a:xfrm>
          <a:prstGeom prst="straightConnector1">
            <a:avLst/>
          </a:prstGeom>
          <a:noFill/>
          <a:ln cap="flat" cmpd="sng" w="19050">
            <a:solidFill>
              <a:schemeClr val="lt1"/>
            </a:solidFill>
            <a:prstDash val="solid"/>
            <a:round/>
            <a:headEnd len="med" w="med" type="oval"/>
            <a:tailEnd len="med" w="med" type="oval"/>
          </a:ln>
        </p:spPr>
      </p:cxnSp>
      <p:sp>
        <p:nvSpPr>
          <p:cNvPr id="450" name="Google Shape;450;p54"/>
          <p:cNvSpPr txBox="1"/>
          <p:nvPr>
            <p:ph idx="8" type="title"/>
          </p:nvPr>
        </p:nvSpPr>
        <p:spPr>
          <a:xfrm>
            <a:off x="3377303" y="3202275"/>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sp>
        <p:nvSpPr>
          <p:cNvPr id="2203" name="Google Shape;2203;p72"/>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 strong password</a:t>
            </a:r>
            <a:endParaRPr/>
          </a:p>
          <a:p>
            <a:pPr indent="-317500" lvl="0" marL="457200" rtl="0" algn="l">
              <a:spcBef>
                <a:spcPts val="1000"/>
              </a:spcBef>
              <a:spcAft>
                <a:spcPts val="0"/>
              </a:spcAft>
              <a:buSzPts val="1400"/>
              <a:buChar char="●"/>
            </a:pPr>
            <a:r>
              <a:rPr lang="en"/>
              <a:t>Use anti-virus software</a:t>
            </a:r>
            <a:endParaRPr/>
          </a:p>
          <a:p>
            <a:pPr indent="-317500" lvl="0" marL="457200" rtl="0" algn="l">
              <a:spcBef>
                <a:spcPts val="1000"/>
              </a:spcBef>
              <a:spcAft>
                <a:spcPts val="0"/>
              </a:spcAft>
              <a:buSzPts val="1400"/>
              <a:buChar char="●"/>
            </a:pPr>
            <a:r>
              <a:rPr lang="en"/>
              <a:t>Backup your data</a:t>
            </a:r>
            <a:endParaRPr/>
          </a:p>
          <a:p>
            <a:pPr indent="-317500" lvl="0" marL="457200" rtl="0" algn="l">
              <a:spcBef>
                <a:spcPts val="1000"/>
              </a:spcBef>
              <a:spcAft>
                <a:spcPts val="1000"/>
              </a:spcAft>
              <a:buSzPts val="1400"/>
              <a:buChar char="●"/>
            </a:pPr>
            <a:r>
              <a:rPr lang="en"/>
              <a:t>Secure your network</a:t>
            </a:r>
            <a:endParaRPr/>
          </a:p>
        </p:txBody>
      </p:sp>
      <p:sp>
        <p:nvSpPr>
          <p:cNvPr id="2204" name="Google Shape;2204;p7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protect my data form piracy?</a:t>
            </a:r>
            <a:endParaRPr/>
          </a:p>
        </p:txBody>
      </p:sp>
      <p:sp>
        <p:nvSpPr>
          <p:cNvPr id="2205" name="Google Shape;2205;p72"/>
          <p:cNvSpPr txBox="1"/>
          <p:nvPr/>
        </p:nvSpPr>
        <p:spPr>
          <a:xfrm>
            <a:off x="687775" y="14129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Some simple steps you can take to protect your data from software </a:t>
            </a:r>
            <a:r>
              <a:rPr lang="en"/>
              <a:t>piracy</a:t>
            </a:r>
            <a:r>
              <a:rPr lang="en"/>
              <a:t>:</a:t>
            </a:r>
            <a:endParaRPr/>
          </a:p>
        </p:txBody>
      </p:sp>
      <p:grpSp>
        <p:nvGrpSpPr>
          <p:cNvPr id="2206" name="Google Shape;2206;p72"/>
          <p:cNvGrpSpPr/>
          <p:nvPr/>
        </p:nvGrpSpPr>
        <p:grpSpPr>
          <a:xfrm>
            <a:off x="867984" y="3966098"/>
            <a:ext cx="1285242" cy="878406"/>
            <a:chOff x="1817317" y="2480330"/>
            <a:chExt cx="350958" cy="263043"/>
          </a:xfrm>
        </p:grpSpPr>
        <p:sp>
          <p:nvSpPr>
            <p:cNvPr id="2207" name="Google Shape;2207;p72"/>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2"/>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2"/>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2"/>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2"/>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2" name="Google Shape;2212;p72"/>
          <p:cNvGrpSpPr/>
          <p:nvPr/>
        </p:nvGrpSpPr>
        <p:grpSpPr>
          <a:xfrm>
            <a:off x="8069517" y="4009006"/>
            <a:ext cx="965234" cy="878388"/>
            <a:chOff x="4653179" y="2446590"/>
            <a:chExt cx="377886" cy="331255"/>
          </a:xfrm>
        </p:grpSpPr>
        <p:sp>
          <p:nvSpPr>
            <p:cNvPr id="2213" name="Google Shape;2213;p72"/>
            <p:cNvSpPr/>
            <p:nvPr/>
          </p:nvSpPr>
          <p:spPr>
            <a:xfrm>
              <a:off x="4767639" y="2584541"/>
              <a:ext cx="145941" cy="109177"/>
            </a:xfrm>
            <a:custGeom>
              <a:rect b="b" l="l" r="r" t="t"/>
              <a:pathLst>
                <a:path extrusionOk="0" h="3430" w="4585">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2"/>
            <p:cNvSpPr/>
            <p:nvPr/>
          </p:nvSpPr>
          <p:spPr>
            <a:xfrm>
              <a:off x="4794918" y="2446590"/>
              <a:ext cx="96286" cy="53856"/>
            </a:xfrm>
            <a:custGeom>
              <a:rect b="b" l="l" r="r" t="t"/>
              <a:pathLst>
                <a:path extrusionOk="0" h="1692" w="3025">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2"/>
            <p:cNvSpPr/>
            <p:nvPr/>
          </p:nvSpPr>
          <p:spPr>
            <a:xfrm>
              <a:off x="4816530" y="2465179"/>
              <a:ext cx="53856" cy="32244"/>
            </a:xfrm>
            <a:custGeom>
              <a:rect b="b" l="l" r="r" t="t"/>
              <a:pathLst>
                <a:path extrusionOk="0" h="1013" w="1692">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2"/>
            <p:cNvSpPr/>
            <p:nvPr/>
          </p:nvSpPr>
          <p:spPr>
            <a:xfrm>
              <a:off x="4653179" y="2522409"/>
              <a:ext cx="377886" cy="255436"/>
            </a:xfrm>
            <a:custGeom>
              <a:rect b="b" l="l" r="r" t="t"/>
              <a:pathLst>
                <a:path extrusionOk="0" h="8025" w="11872">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7" name="Google Shape;2217;p72"/>
          <p:cNvGrpSpPr/>
          <p:nvPr/>
        </p:nvGrpSpPr>
        <p:grpSpPr>
          <a:xfrm>
            <a:off x="6992143" y="95762"/>
            <a:ext cx="965263" cy="1024528"/>
            <a:chOff x="4212429" y="1502385"/>
            <a:chExt cx="321037" cy="353822"/>
          </a:xfrm>
        </p:grpSpPr>
        <p:sp>
          <p:nvSpPr>
            <p:cNvPr id="2218" name="Google Shape;2218;p72"/>
            <p:cNvSpPr/>
            <p:nvPr/>
          </p:nvSpPr>
          <p:spPr>
            <a:xfrm>
              <a:off x="4310592" y="1585938"/>
              <a:ext cx="125092" cy="163001"/>
            </a:xfrm>
            <a:custGeom>
              <a:rect b="b" l="l" r="r" t="t"/>
              <a:pathLst>
                <a:path extrusionOk="0" h="5121" w="393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2"/>
            <p:cNvSpPr/>
            <p:nvPr/>
          </p:nvSpPr>
          <p:spPr>
            <a:xfrm>
              <a:off x="4248428" y="1536124"/>
              <a:ext cx="253972" cy="152179"/>
            </a:xfrm>
            <a:custGeom>
              <a:rect b="b" l="l" r="r" t="t"/>
              <a:pathLst>
                <a:path extrusionOk="0" h="4781" w="7979">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2"/>
            <p:cNvSpPr/>
            <p:nvPr/>
          </p:nvSpPr>
          <p:spPr>
            <a:xfrm>
              <a:off x="4248428" y="1633270"/>
              <a:ext cx="238407" cy="187288"/>
            </a:xfrm>
            <a:custGeom>
              <a:rect b="b" l="l" r="r" t="t"/>
              <a:pathLst>
                <a:path extrusionOk="0" h="5884" w="749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2"/>
            <p:cNvSpPr/>
            <p:nvPr/>
          </p:nvSpPr>
          <p:spPr>
            <a:xfrm>
              <a:off x="4212429" y="1502385"/>
              <a:ext cx="321037" cy="353822"/>
            </a:xfrm>
            <a:custGeom>
              <a:rect b="b" l="l" r="r" t="t"/>
              <a:pathLst>
                <a:path extrusionOk="0" h="11116" w="10086">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72"/>
          <p:cNvGrpSpPr/>
          <p:nvPr/>
        </p:nvGrpSpPr>
        <p:grpSpPr>
          <a:xfrm>
            <a:off x="4937033" y="1763769"/>
            <a:ext cx="2055123" cy="1971608"/>
            <a:chOff x="7608988" y="2093194"/>
            <a:chExt cx="817276" cy="672147"/>
          </a:xfrm>
        </p:grpSpPr>
        <p:cxnSp>
          <p:nvCxnSpPr>
            <p:cNvPr id="2223" name="Google Shape;2223;p72"/>
            <p:cNvCxnSpPr/>
            <p:nvPr/>
          </p:nvCxnSpPr>
          <p:spPr>
            <a:xfrm flipH="1" rot="5400000">
              <a:off x="7620257" y="2136491"/>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2224" name="Google Shape;2224;p72"/>
            <p:cNvCxnSpPr/>
            <p:nvPr/>
          </p:nvCxnSpPr>
          <p:spPr>
            <a:xfrm rot="-5400000">
              <a:off x="8285120" y="2136491"/>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2225" name="Google Shape;2225;p72"/>
            <p:cNvCxnSpPr/>
            <p:nvPr/>
          </p:nvCxnSpPr>
          <p:spPr>
            <a:xfrm rot="5400000">
              <a:off x="7620257" y="2644741"/>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2226" name="Google Shape;2226;p72"/>
            <p:cNvCxnSpPr/>
            <p:nvPr/>
          </p:nvCxnSpPr>
          <p:spPr>
            <a:xfrm flipH="1" rot="-5400000">
              <a:off x="8285120" y="2644741"/>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2227" name="Google Shape;2227;p72"/>
            <p:cNvCxnSpPr/>
            <p:nvPr/>
          </p:nvCxnSpPr>
          <p:spPr>
            <a:xfrm rot="10800000">
              <a:off x="7608988" y="2425132"/>
              <a:ext cx="83400" cy="0"/>
            </a:xfrm>
            <a:prstGeom prst="straightConnector1">
              <a:avLst/>
            </a:prstGeom>
            <a:noFill/>
            <a:ln cap="flat" cmpd="sng" w="9525">
              <a:solidFill>
                <a:srgbClr val="667E92"/>
              </a:solidFill>
              <a:prstDash val="solid"/>
              <a:round/>
              <a:headEnd len="med" w="med" type="none"/>
              <a:tailEnd len="med" w="med" type="none"/>
            </a:ln>
          </p:spPr>
        </p:cxnSp>
        <p:cxnSp>
          <p:nvCxnSpPr>
            <p:cNvPr id="2228" name="Google Shape;2228;p72"/>
            <p:cNvCxnSpPr/>
            <p:nvPr/>
          </p:nvCxnSpPr>
          <p:spPr>
            <a:xfrm rot="10800000">
              <a:off x="8342865" y="2425132"/>
              <a:ext cx="83400" cy="0"/>
            </a:xfrm>
            <a:prstGeom prst="straightConnector1">
              <a:avLst/>
            </a:prstGeom>
            <a:noFill/>
            <a:ln cap="flat" cmpd="sng" w="9525">
              <a:solidFill>
                <a:srgbClr val="667E92"/>
              </a:solidFill>
              <a:prstDash val="solid"/>
              <a:round/>
              <a:headEnd len="med" w="med" type="none"/>
              <a:tailEnd len="med" w="med" type="none"/>
            </a:ln>
          </p:spPr>
        </p:cxnSp>
        <p:grpSp>
          <p:nvGrpSpPr>
            <p:cNvPr id="2229" name="Google Shape;2229;p72"/>
            <p:cNvGrpSpPr/>
            <p:nvPr/>
          </p:nvGrpSpPr>
          <p:grpSpPr>
            <a:xfrm>
              <a:off x="7721175" y="2093194"/>
              <a:ext cx="599587" cy="623846"/>
              <a:chOff x="7721175" y="2093194"/>
              <a:chExt cx="599587" cy="623846"/>
            </a:xfrm>
          </p:grpSpPr>
          <p:grpSp>
            <p:nvGrpSpPr>
              <p:cNvPr id="2230" name="Google Shape;2230;p72"/>
              <p:cNvGrpSpPr/>
              <p:nvPr/>
            </p:nvGrpSpPr>
            <p:grpSpPr>
              <a:xfrm>
                <a:off x="7721175" y="2093194"/>
                <a:ext cx="291605" cy="623846"/>
                <a:chOff x="9405575" y="2061418"/>
                <a:chExt cx="291605" cy="623846"/>
              </a:xfrm>
            </p:grpSpPr>
            <p:sp>
              <p:nvSpPr>
                <p:cNvPr id="2231" name="Google Shape;2231;p7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8" name="Google Shape;2238;p72"/>
              <p:cNvGrpSpPr/>
              <p:nvPr/>
            </p:nvGrpSpPr>
            <p:grpSpPr>
              <a:xfrm flipH="1">
                <a:off x="8029157" y="2093194"/>
                <a:ext cx="291605" cy="623846"/>
                <a:chOff x="9405575" y="2061418"/>
                <a:chExt cx="291605" cy="623846"/>
              </a:xfrm>
            </p:grpSpPr>
            <p:sp>
              <p:nvSpPr>
                <p:cNvPr id="2239" name="Google Shape;2239;p7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p7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dates</a:t>
            </a:r>
            <a:endParaRPr/>
          </a:p>
        </p:txBody>
      </p:sp>
      <p:grpSp>
        <p:nvGrpSpPr>
          <p:cNvPr id="2251" name="Google Shape;2251;p73"/>
          <p:cNvGrpSpPr/>
          <p:nvPr/>
        </p:nvGrpSpPr>
        <p:grpSpPr>
          <a:xfrm>
            <a:off x="828257" y="1388399"/>
            <a:ext cx="5332277" cy="2840698"/>
            <a:chOff x="233350" y="949250"/>
            <a:chExt cx="7137300" cy="3802300"/>
          </a:xfrm>
        </p:grpSpPr>
        <p:sp>
          <p:nvSpPr>
            <p:cNvPr id="2252" name="Google Shape;2252;p7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73"/>
          <p:cNvGrpSpPr/>
          <p:nvPr/>
        </p:nvGrpSpPr>
        <p:grpSpPr>
          <a:xfrm>
            <a:off x="1415798" y="1837091"/>
            <a:ext cx="175504" cy="175504"/>
            <a:chOff x="-946525" y="2592175"/>
            <a:chExt cx="164700" cy="164700"/>
          </a:xfrm>
        </p:grpSpPr>
        <p:sp>
          <p:nvSpPr>
            <p:cNvPr id="2304" name="Google Shape;2304;p73"/>
            <p:cNvSpPr/>
            <p:nvPr/>
          </p:nvSpPr>
          <p:spPr>
            <a:xfrm>
              <a:off x="-888113" y="2650587"/>
              <a:ext cx="48000" cy="48000"/>
            </a:xfrm>
            <a:prstGeom prst="ellipse">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3"/>
            <p:cNvSpPr/>
            <p:nvPr/>
          </p:nvSpPr>
          <p:spPr>
            <a:xfrm>
              <a:off x="-946525" y="2592175"/>
              <a:ext cx="164700" cy="164700"/>
            </a:xfrm>
            <a:prstGeom prst="donut">
              <a:avLst>
                <a:gd fmla="val 25000" name="adj"/>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6" name="Google Shape;2306;p73"/>
          <p:cNvGrpSpPr/>
          <p:nvPr/>
        </p:nvGrpSpPr>
        <p:grpSpPr>
          <a:xfrm>
            <a:off x="1933222" y="2144051"/>
            <a:ext cx="175504" cy="175504"/>
            <a:chOff x="-946525" y="2592175"/>
            <a:chExt cx="164700" cy="164700"/>
          </a:xfrm>
        </p:grpSpPr>
        <p:sp>
          <p:nvSpPr>
            <p:cNvPr id="2307" name="Google Shape;2307;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73"/>
          <p:cNvGrpSpPr/>
          <p:nvPr/>
        </p:nvGrpSpPr>
        <p:grpSpPr>
          <a:xfrm>
            <a:off x="2433090" y="3029792"/>
            <a:ext cx="175504" cy="175504"/>
            <a:chOff x="-946525" y="2592175"/>
            <a:chExt cx="164700" cy="164700"/>
          </a:xfrm>
        </p:grpSpPr>
        <p:sp>
          <p:nvSpPr>
            <p:cNvPr id="2310" name="Google Shape;2310;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73"/>
          <p:cNvGrpSpPr/>
          <p:nvPr/>
        </p:nvGrpSpPr>
        <p:grpSpPr>
          <a:xfrm>
            <a:off x="3564406" y="2854280"/>
            <a:ext cx="175504" cy="175504"/>
            <a:chOff x="-946525" y="2592175"/>
            <a:chExt cx="164700" cy="164700"/>
          </a:xfrm>
        </p:grpSpPr>
        <p:sp>
          <p:nvSpPr>
            <p:cNvPr id="2313" name="Google Shape;2313;p73"/>
            <p:cNvSpPr/>
            <p:nvPr/>
          </p:nvSpPr>
          <p:spPr>
            <a:xfrm>
              <a:off x="-888113" y="2650587"/>
              <a:ext cx="48000" cy="48000"/>
            </a:xfrm>
            <a:prstGeom prst="ellipse">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3"/>
            <p:cNvSpPr/>
            <p:nvPr/>
          </p:nvSpPr>
          <p:spPr>
            <a:xfrm>
              <a:off x="-946525" y="2592175"/>
              <a:ext cx="164700" cy="164700"/>
            </a:xfrm>
            <a:prstGeom prst="donut">
              <a:avLst>
                <a:gd fmla="val 25000" name="adj"/>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73"/>
          <p:cNvGrpSpPr/>
          <p:nvPr/>
        </p:nvGrpSpPr>
        <p:grpSpPr>
          <a:xfrm>
            <a:off x="2959279" y="2450852"/>
            <a:ext cx="175504" cy="175504"/>
            <a:chOff x="-946525" y="2592175"/>
            <a:chExt cx="164700" cy="164700"/>
          </a:xfrm>
        </p:grpSpPr>
        <p:sp>
          <p:nvSpPr>
            <p:cNvPr id="2316" name="Google Shape;2316;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8" name="Google Shape;2318;p73"/>
          <p:cNvGrpSpPr/>
          <p:nvPr/>
        </p:nvGrpSpPr>
        <p:grpSpPr>
          <a:xfrm>
            <a:off x="4053697" y="1837091"/>
            <a:ext cx="175504" cy="175504"/>
            <a:chOff x="-946525" y="2592175"/>
            <a:chExt cx="164700" cy="164700"/>
          </a:xfrm>
        </p:grpSpPr>
        <p:sp>
          <p:nvSpPr>
            <p:cNvPr id="2319" name="Google Shape;2319;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1" name="Google Shape;2321;p73"/>
          <p:cNvGrpSpPr/>
          <p:nvPr/>
        </p:nvGrpSpPr>
        <p:grpSpPr>
          <a:xfrm>
            <a:off x="5062224" y="2319564"/>
            <a:ext cx="175504" cy="175504"/>
            <a:chOff x="-946525" y="2592175"/>
            <a:chExt cx="164700" cy="164700"/>
          </a:xfrm>
        </p:grpSpPr>
        <p:sp>
          <p:nvSpPr>
            <p:cNvPr id="2322" name="Google Shape;2322;p73"/>
            <p:cNvSpPr/>
            <p:nvPr/>
          </p:nvSpPr>
          <p:spPr>
            <a:xfrm>
              <a:off x="-888113" y="2650587"/>
              <a:ext cx="48000" cy="48000"/>
            </a:xfrm>
            <a:prstGeom prst="ellipse">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3"/>
            <p:cNvSpPr/>
            <p:nvPr/>
          </p:nvSpPr>
          <p:spPr>
            <a:xfrm>
              <a:off x="-946525" y="2592175"/>
              <a:ext cx="164700" cy="164700"/>
            </a:xfrm>
            <a:prstGeom prst="donut">
              <a:avLst>
                <a:gd fmla="val 25000" name="adj"/>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4" name="Google Shape;2324;p73"/>
          <p:cNvGrpSpPr/>
          <p:nvPr/>
        </p:nvGrpSpPr>
        <p:grpSpPr>
          <a:xfrm>
            <a:off x="5281481" y="3503500"/>
            <a:ext cx="175504" cy="175504"/>
            <a:chOff x="-946525" y="2592175"/>
            <a:chExt cx="164700" cy="164700"/>
          </a:xfrm>
        </p:grpSpPr>
        <p:sp>
          <p:nvSpPr>
            <p:cNvPr id="2325" name="Google Shape;2325;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73"/>
          <p:cNvGrpSpPr/>
          <p:nvPr/>
        </p:nvGrpSpPr>
        <p:grpSpPr>
          <a:xfrm>
            <a:off x="4606181" y="1442587"/>
            <a:ext cx="175504" cy="175504"/>
            <a:chOff x="-946525" y="2592175"/>
            <a:chExt cx="164700" cy="164700"/>
          </a:xfrm>
        </p:grpSpPr>
        <p:sp>
          <p:nvSpPr>
            <p:cNvPr id="2328" name="Google Shape;2328;p73"/>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3"/>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0" name="Google Shape;2330;p73"/>
          <p:cNvSpPr txBox="1"/>
          <p:nvPr>
            <p:ph idx="4294967295" type="body"/>
          </p:nvPr>
        </p:nvSpPr>
        <p:spPr>
          <a:xfrm>
            <a:off x="6634625" y="1207675"/>
            <a:ext cx="14718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global software piracy rate was 32% in 2020</a:t>
            </a:r>
            <a:endParaRPr sz="1400"/>
          </a:p>
        </p:txBody>
      </p:sp>
      <p:sp>
        <p:nvSpPr>
          <p:cNvPr id="2331" name="Google Shape;2331;p73"/>
          <p:cNvSpPr txBox="1"/>
          <p:nvPr>
            <p:ph idx="4294967295" type="body"/>
          </p:nvPr>
        </p:nvSpPr>
        <p:spPr>
          <a:xfrm>
            <a:off x="6634625" y="2384463"/>
            <a:ext cx="14718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software piracy rate in Italy was 42% in 2020</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Phishing</a:t>
            </a:r>
            <a:endParaRPr/>
          </a:p>
        </p:txBody>
      </p:sp>
      <p:sp>
        <p:nvSpPr>
          <p:cNvPr id="456" name="Google Shape;456;p55"/>
          <p:cNvSpPr/>
          <p:nvPr/>
        </p:nvSpPr>
        <p:spPr>
          <a:xfrm>
            <a:off x="3902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55"/>
          <p:cNvGrpSpPr/>
          <p:nvPr/>
        </p:nvGrpSpPr>
        <p:grpSpPr>
          <a:xfrm>
            <a:off x="6025569" y="1547598"/>
            <a:ext cx="1524512" cy="3199926"/>
            <a:chOff x="5431588" y="1307171"/>
            <a:chExt cx="1423580" cy="2988072"/>
          </a:xfrm>
        </p:grpSpPr>
        <p:sp>
          <p:nvSpPr>
            <p:cNvPr id="458" name="Google Shape;458;p55"/>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5"/>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5"/>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5"/>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5"/>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5"/>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5"/>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5"/>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5"/>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55"/>
          <p:cNvGrpSpPr/>
          <p:nvPr/>
        </p:nvGrpSpPr>
        <p:grpSpPr>
          <a:xfrm>
            <a:off x="4330173" y="1963985"/>
            <a:ext cx="1891146" cy="2887347"/>
            <a:chOff x="3605604" y="1716301"/>
            <a:chExt cx="1765941" cy="2696187"/>
          </a:xfrm>
        </p:grpSpPr>
        <p:sp>
          <p:nvSpPr>
            <p:cNvPr id="482" name="Google Shape;482;p55"/>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5"/>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5"/>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5"/>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5"/>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5"/>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5"/>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5"/>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5"/>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5"/>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5"/>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5"/>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5"/>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5"/>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5"/>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5"/>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5"/>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5"/>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5"/>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5"/>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5"/>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5"/>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5"/>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5"/>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5"/>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5"/>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5"/>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5"/>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5"/>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5"/>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5"/>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5"/>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5"/>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5"/>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5"/>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5"/>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5"/>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5"/>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5"/>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55"/>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DOES IT MEAN?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38" name="Google Shape;538;p56"/>
          <p:cNvSpPr txBox="1"/>
          <p:nvPr>
            <p:ph idx="1" type="body"/>
          </p:nvPr>
        </p:nvSpPr>
        <p:spPr>
          <a:xfrm>
            <a:off x="5246100" y="1677000"/>
            <a:ext cx="2785200" cy="17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a:t>
            </a:r>
            <a:r>
              <a:rPr lang="en"/>
              <a:t> phishing attacker creates a fake email or website that looks like something you trust or want to use, such as a bank or social media site</a:t>
            </a:r>
            <a:endParaRPr/>
          </a:p>
          <a:p>
            <a:pPr indent="0" lvl="0" marL="0" rtl="0" algn="l">
              <a:spcBef>
                <a:spcPts val="1600"/>
              </a:spcBef>
              <a:spcAft>
                <a:spcPts val="1600"/>
              </a:spcAft>
              <a:buNone/>
            </a:pPr>
            <a:r>
              <a:t/>
            </a:r>
            <a:endParaRPr/>
          </a:p>
        </p:txBody>
      </p:sp>
      <p:sp>
        <p:nvSpPr>
          <p:cNvPr id="539" name="Google Shape;539;p56"/>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6"/>
          <p:cNvSpPr txBox="1"/>
          <p:nvPr>
            <p:ph type="title"/>
          </p:nvPr>
        </p:nvSpPr>
        <p:spPr>
          <a:xfrm>
            <a:off x="1636800" y="3179763"/>
            <a:ext cx="21177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CY</a:t>
            </a:r>
            <a:r>
              <a:rPr lang="en"/>
              <a:t>BER</a:t>
            </a:r>
            <a:endParaRPr/>
          </a:p>
        </p:txBody>
      </p:sp>
      <p:sp>
        <p:nvSpPr>
          <p:cNvPr id="541" name="Google Shape;541;p56"/>
          <p:cNvSpPr txBox="1"/>
          <p:nvPr>
            <p:ph type="title"/>
          </p:nvPr>
        </p:nvSpPr>
        <p:spPr>
          <a:xfrm>
            <a:off x="1636800" y="3526513"/>
            <a:ext cx="2117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Proxima Nova"/>
                <a:ea typeface="Proxima Nova"/>
                <a:cs typeface="Proxima Nova"/>
                <a:sym typeface="Proxima Nova"/>
              </a:rPr>
              <a:t>ATTACK</a:t>
            </a:r>
            <a:endParaRPr sz="1400">
              <a:latin typeface="Proxima Nova"/>
              <a:ea typeface="Proxima Nova"/>
              <a:cs typeface="Proxima Nova"/>
              <a:sym typeface="Proxima Nova"/>
            </a:endParaRPr>
          </a:p>
        </p:txBody>
      </p:sp>
      <p:grpSp>
        <p:nvGrpSpPr>
          <p:cNvPr id="542" name="Google Shape;542;p56"/>
          <p:cNvGrpSpPr/>
          <p:nvPr/>
        </p:nvGrpSpPr>
        <p:grpSpPr>
          <a:xfrm>
            <a:off x="1566708" y="1520306"/>
            <a:ext cx="2257888" cy="1789628"/>
            <a:chOff x="449250" y="238125"/>
            <a:chExt cx="6401725" cy="5237425"/>
          </a:xfrm>
        </p:grpSpPr>
        <p:sp>
          <p:nvSpPr>
            <p:cNvPr id="543" name="Google Shape;543;p56"/>
            <p:cNvSpPr/>
            <p:nvPr/>
          </p:nvSpPr>
          <p:spPr>
            <a:xfrm>
              <a:off x="449250" y="238125"/>
              <a:ext cx="6401725" cy="4867000"/>
            </a:xfrm>
            <a:custGeom>
              <a:rect b="b" l="l" r="r" t="t"/>
              <a:pathLst>
                <a:path extrusionOk="0" h="194680" w="256069">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6"/>
            <p:cNvSpPr/>
            <p:nvPr/>
          </p:nvSpPr>
          <p:spPr>
            <a:xfrm>
              <a:off x="654175" y="1408900"/>
              <a:ext cx="2934500" cy="1237575"/>
            </a:xfrm>
            <a:custGeom>
              <a:rect b="b" l="l" r="r" t="t"/>
              <a:pathLst>
                <a:path extrusionOk="0" h="49503" w="11738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
            <p:cNvSpPr/>
            <p:nvPr/>
          </p:nvSpPr>
          <p:spPr>
            <a:xfrm>
              <a:off x="1359925" y="1527750"/>
              <a:ext cx="2324375" cy="2834650"/>
            </a:xfrm>
            <a:custGeom>
              <a:rect b="b" l="l" r="r" t="t"/>
              <a:pathLst>
                <a:path extrusionOk="0" h="113386" w="92975">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6"/>
            <p:cNvSpPr/>
            <p:nvPr/>
          </p:nvSpPr>
          <p:spPr>
            <a:xfrm>
              <a:off x="1872225" y="1564700"/>
              <a:ext cx="1879600" cy="3395675"/>
            </a:xfrm>
            <a:custGeom>
              <a:rect b="b" l="l" r="r" t="t"/>
              <a:pathLst>
                <a:path extrusionOk="0" h="135827" w="75184">
                  <a:moveTo>
                    <a:pt x="75183" y="1"/>
                  </a:moveTo>
                  <a:lnTo>
                    <a:pt x="1" y="123012"/>
                  </a:lnTo>
                  <a:cubicBezTo>
                    <a:pt x="3990" y="126184"/>
                    <a:pt x="11779" y="131640"/>
                    <a:pt x="22564" y="135827"/>
                  </a:cubicBezTo>
                  <a:lnTo>
                    <a:pt x="751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6"/>
            <p:cNvSpPr/>
            <p:nvPr/>
          </p:nvSpPr>
          <p:spPr>
            <a:xfrm>
              <a:off x="847450" y="1296475"/>
              <a:ext cx="2719600" cy="460775"/>
            </a:xfrm>
            <a:custGeom>
              <a:rect b="b" l="l" r="r" t="t"/>
              <a:pathLst>
                <a:path extrusionOk="0" h="18431" w="108784">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
            <p:cNvSpPr/>
            <p:nvPr/>
          </p:nvSpPr>
          <p:spPr>
            <a:xfrm>
              <a:off x="2799325" y="1582900"/>
              <a:ext cx="1027275" cy="3522225"/>
            </a:xfrm>
            <a:custGeom>
              <a:rect b="b" l="l" r="r" t="t"/>
              <a:pathLst>
                <a:path extrusionOk="0" h="140889" w="41091">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6"/>
            <p:cNvSpPr/>
            <p:nvPr/>
          </p:nvSpPr>
          <p:spPr>
            <a:xfrm>
              <a:off x="964550" y="1474650"/>
              <a:ext cx="2664100" cy="1922400"/>
            </a:xfrm>
            <a:custGeom>
              <a:rect b="b" l="l" r="r" t="t"/>
              <a:pathLst>
                <a:path extrusionOk="0" h="76896" w="106564">
                  <a:moveTo>
                    <a:pt x="106564" y="0"/>
                  </a:moveTo>
                  <a:lnTo>
                    <a:pt x="1" y="58023"/>
                  </a:lnTo>
                  <a:cubicBezTo>
                    <a:pt x="5061" y="64558"/>
                    <a:pt x="8458" y="70854"/>
                    <a:pt x="11006" y="76896"/>
                  </a:cubicBezTo>
                  <a:lnTo>
                    <a:pt x="106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6"/>
            <p:cNvSpPr/>
            <p:nvPr/>
          </p:nvSpPr>
          <p:spPr>
            <a:xfrm>
              <a:off x="4043050" y="1519500"/>
              <a:ext cx="2147875" cy="2844425"/>
            </a:xfrm>
            <a:custGeom>
              <a:rect b="b" l="l" r="r" t="t"/>
              <a:pathLst>
                <a:path extrusionOk="0" h="113777" w="85915">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6"/>
            <p:cNvSpPr/>
            <p:nvPr/>
          </p:nvSpPr>
          <p:spPr>
            <a:xfrm>
              <a:off x="4096200" y="1463850"/>
              <a:ext cx="2502050" cy="2449625"/>
            </a:xfrm>
            <a:custGeom>
              <a:rect b="b" l="l" r="r" t="t"/>
              <a:pathLst>
                <a:path extrusionOk="0" h="97985" w="100082">
                  <a:moveTo>
                    <a:pt x="1" y="0"/>
                  </a:moveTo>
                  <a:lnTo>
                    <a:pt x="93205" y="97984"/>
                  </a:lnTo>
                  <a:cubicBezTo>
                    <a:pt x="97609" y="90591"/>
                    <a:pt x="100081" y="81711"/>
                    <a:pt x="99830" y="73000"/>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6"/>
            <p:cNvSpPr/>
            <p:nvPr/>
          </p:nvSpPr>
          <p:spPr>
            <a:xfrm>
              <a:off x="4133125" y="1396325"/>
              <a:ext cx="2311975" cy="1413025"/>
            </a:xfrm>
            <a:custGeom>
              <a:rect b="b" l="l" r="r" t="t"/>
              <a:pathLst>
                <a:path extrusionOk="0" h="56521" w="92479">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6"/>
            <p:cNvSpPr/>
            <p:nvPr/>
          </p:nvSpPr>
          <p:spPr>
            <a:xfrm>
              <a:off x="4151325" y="1321550"/>
              <a:ext cx="1260400" cy="358000"/>
            </a:xfrm>
            <a:custGeom>
              <a:rect b="b" l="l" r="r" t="t"/>
              <a:pathLst>
                <a:path extrusionOk="0" h="14320" w="50416">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6"/>
            <p:cNvSpPr/>
            <p:nvPr/>
          </p:nvSpPr>
          <p:spPr>
            <a:xfrm>
              <a:off x="3819750" y="1581100"/>
              <a:ext cx="523450" cy="3350000"/>
            </a:xfrm>
            <a:custGeom>
              <a:rect b="b" l="l" r="r" t="t"/>
              <a:pathLst>
                <a:path extrusionOk="0" h="134000" w="20938">
                  <a:moveTo>
                    <a:pt x="3350" y="1"/>
                  </a:moveTo>
                  <a:lnTo>
                    <a:pt x="0" y="133999"/>
                  </a:lnTo>
                  <a:cubicBezTo>
                    <a:pt x="9434" y="128035"/>
                    <a:pt x="15537" y="119459"/>
                    <a:pt x="20937" y="113297"/>
                  </a:cubicBezTo>
                  <a:lnTo>
                    <a:pt x="3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6"/>
            <p:cNvSpPr/>
            <p:nvPr/>
          </p:nvSpPr>
          <p:spPr>
            <a:xfrm>
              <a:off x="2249600" y="932000"/>
              <a:ext cx="1315650" cy="326150"/>
            </a:xfrm>
            <a:custGeom>
              <a:rect b="b" l="l" r="r" t="t"/>
              <a:pathLst>
                <a:path extrusionOk="0" h="13046" w="52626">
                  <a:moveTo>
                    <a:pt x="8392" y="0"/>
                  </a:moveTo>
                  <a:cubicBezTo>
                    <a:pt x="5426" y="2517"/>
                    <a:pt x="2693" y="4997"/>
                    <a:pt x="0" y="7351"/>
                  </a:cubicBezTo>
                  <a:lnTo>
                    <a:pt x="52625" y="13045"/>
                  </a:lnTo>
                  <a:lnTo>
                    <a:pt x="83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6"/>
            <p:cNvSpPr/>
            <p:nvPr/>
          </p:nvSpPr>
          <p:spPr>
            <a:xfrm>
              <a:off x="3977350" y="1559475"/>
              <a:ext cx="1214650" cy="2750925"/>
            </a:xfrm>
            <a:custGeom>
              <a:rect b="b" l="l" r="r" t="t"/>
              <a:pathLst>
                <a:path extrusionOk="0" h="110037" w="48586">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6"/>
            <p:cNvSpPr/>
            <p:nvPr/>
          </p:nvSpPr>
          <p:spPr>
            <a:xfrm>
              <a:off x="3460800" y="355375"/>
              <a:ext cx="278450" cy="664850"/>
            </a:xfrm>
            <a:custGeom>
              <a:rect b="b" l="l" r="r" t="t"/>
              <a:pathLst>
                <a:path extrusionOk="0" h="26594" w="11138">
                  <a:moveTo>
                    <a:pt x="4720" y="1"/>
                  </a:moveTo>
                  <a:cubicBezTo>
                    <a:pt x="3178" y="425"/>
                    <a:pt x="1604" y="881"/>
                    <a:pt x="1" y="1372"/>
                  </a:cubicBezTo>
                  <a:lnTo>
                    <a:pt x="11138" y="26593"/>
                  </a:lnTo>
                  <a:lnTo>
                    <a:pt x="4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6"/>
            <p:cNvSpPr/>
            <p:nvPr/>
          </p:nvSpPr>
          <p:spPr>
            <a:xfrm>
              <a:off x="4127900" y="605050"/>
              <a:ext cx="1443000" cy="565750"/>
            </a:xfrm>
            <a:custGeom>
              <a:rect b="b" l="l" r="r" t="t"/>
              <a:pathLst>
                <a:path extrusionOk="0" h="22630" w="57720">
                  <a:moveTo>
                    <a:pt x="51250" y="1"/>
                  </a:moveTo>
                  <a:lnTo>
                    <a:pt x="0" y="22630"/>
                  </a:lnTo>
                  <a:lnTo>
                    <a:pt x="57720" y="8700"/>
                  </a:lnTo>
                  <a:cubicBezTo>
                    <a:pt x="56818" y="5712"/>
                    <a:pt x="54832" y="2799"/>
                    <a:pt x="51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6"/>
            <p:cNvSpPr/>
            <p:nvPr/>
          </p:nvSpPr>
          <p:spPr>
            <a:xfrm>
              <a:off x="4149525" y="1023150"/>
              <a:ext cx="1426900" cy="254950"/>
            </a:xfrm>
            <a:custGeom>
              <a:rect b="b" l="l" r="r" t="t"/>
              <a:pathLst>
                <a:path extrusionOk="0" h="10198" w="57076">
                  <a:moveTo>
                    <a:pt x="57075" y="0"/>
                  </a:moveTo>
                  <a:lnTo>
                    <a:pt x="0" y="8860"/>
                  </a:lnTo>
                  <a:lnTo>
                    <a:pt x="53528" y="10198"/>
                  </a:lnTo>
                  <a:cubicBezTo>
                    <a:pt x="55018" y="6780"/>
                    <a:pt x="56419" y="3364"/>
                    <a:pt x="57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6"/>
            <p:cNvSpPr/>
            <p:nvPr/>
          </p:nvSpPr>
          <p:spPr>
            <a:xfrm>
              <a:off x="4087925" y="364150"/>
              <a:ext cx="1145150" cy="740950"/>
            </a:xfrm>
            <a:custGeom>
              <a:rect b="b" l="l" r="r" t="t"/>
              <a:pathLst>
                <a:path extrusionOk="0" h="29638" w="45806">
                  <a:moveTo>
                    <a:pt x="36827" y="1"/>
                  </a:moveTo>
                  <a:lnTo>
                    <a:pt x="0" y="29637"/>
                  </a:lnTo>
                  <a:lnTo>
                    <a:pt x="45806" y="4695"/>
                  </a:lnTo>
                  <a:cubicBezTo>
                    <a:pt x="43026" y="2962"/>
                    <a:pt x="40054" y="1372"/>
                    <a:pt x="368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6"/>
            <p:cNvSpPr/>
            <p:nvPr/>
          </p:nvSpPr>
          <p:spPr>
            <a:xfrm>
              <a:off x="3565225" y="996800"/>
              <a:ext cx="586125" cy="586125"/>
            </a:xfrm>
            <a:custGeom>
              <a:rect b="b" l="l" r="r" t="t"/>
              <a:pathLst>
                <a:path extrusionOk="0" h="23445" w="23445">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6"/>
            <p:cNvSpPr/>
            <p:nvPr/>
          </p:nvSpPr>
          <p:spPr>
            <a:xfrm>
              <a:off x="4032250" y="255800"/>
              <a:ext cx="791300" cy="796125"/>
            </a:xfrm>
            <a:custGeom>
              <a:rect b="b" l="l" r="r" t="t"/>
              <a:pathLst>
                <a:path extrusionOk="0" h="31845" w="31652">
                  <a:moveTo>
                    <a:pt x="23287" y="0"/>
                  </a:moveTo>
                  <a:lnTo>
                    <a:pt x="1" y="31845"/>
                  </a:lnTo>
                  <a:lnTo>
                    <a:pt x="31652" y="1738"/>
                  </a:lnTo>
                  <a:cubicBezTo>
                    <a:pt x="29029" y="1004"/>
                    <a:pt x="26246" y="417"/>
                    <a:pt x="23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6"/>
            <p:cNvSpPr/>
            <p:nvPr/>
          </p:nvSpPr>
          <p:spPr>
            <a:xfrm>
              <a:off x="3684275" y="1365575"/>
              <a:ext cx="144700" cy="162200"/>
            </a:xfrm>
            <a:custGeom>
              <a:rect b="b" l="l" r="r" t="t"/>
              <a:pathLst>
                <a:path extrusionOk="0" h="6488" w="5788">
                  <a:moveTo>
                    <a:pt x="5787" y="1"/>
                  </a:moveTo>
                  <a:lnTo>
                    <a:pt x="4056" y="943"/>
                  </a:lnTo>
                  <a:lnTo>
                    <a:pt x="1" y="6488"/>
                  </a:lnTo>
                  <a:lnTo>
                    <a:pt x="5183" y="1559"/>
                  </a:lnTo>
                  <a:lnTo>
                    <a:pt x="57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6"/>
            <p:cNvSpPr/>
            <p:nvPr/>
          </p:nvSpPr>
          <p:spPr>
            <a:xfrm>
              <a:off x="3708050" y="294975"/>
              <a:ext cx="122600" cy="703625"/>
            </a:xfrm>
            <a:custGeom>
              <a:rect b="b" l="l" r="r" t="t"/>
              <a:pathLst>
                <a:path extrusionOk="0" h="28145" w="4904">
                  <a:moveTo>
                    <a:pt x="4904" y="1"/>
                  </a:moveTo>
                  <a:cubicBezTo>
                    <a:pt x="3306" y="325"/>
                    <a:pt x="1671" y="688"/>
                    <a:pt x="1" y="1086"/>
                  </a:cubicBezTo>
                  <a:lnTo>
                    <a:pt x="4200" y="28144"/>
                  </a:lnTo>
                  <a:lnTo>
                    <a:pt x="49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6"/>
            <p:cNvSpPr/>
            <p:nvPr/>
          </p:nvSpPr>
          <p:spPr>
            <a:xfrm>
              <a:off x="2925250" y="535875"/>
              <a:ext cx="695100" cy="580000"/>
            </a:xfrm>
            <a:custGeom>
              <a:rect b="b" l="l" r="r" t="t"/>
              <a:pathLst>
                <a:path extrusionOk="0" h="23200" w="27804">
                  <a:moveTo>
                    <a:pt x="5736" y="1"/>
                  </a:moveTo>
                  <a:cubicBezTo>
                    <a:pt x="3717" y="930"/>
                    <a:pt x="1810" y="1889"/>
                    <a:pt x="0" y="2868"/>
                  </a:cubicBezTo>
                  <a:lnTo>
                    <a:pt x="27804" y="23200"/>
                  </a:lnTo>
                  <a:lnTo>
                    <a:pt x="5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6"/>
            <p:cNvSpPr/>
            <p:nvPr/>
          </p:nvSpPr>
          <p:spPr>
            <a:xfrm>
              <a:off x="3204825" y="431275"/>
              <a:ext cx="468675" cy="628950"/>
            </a:xfrm>
            <a:custGeom>
              <a:rect b="b" l="l" r="r" t="t"/>
              <a:pathLst>
                <a:path extrusionOk="0" h="25158" w="18747">
                  <a:moveTo>
                    <a:pt x="5049" y="1"/>
                  </a:moveTo>
                  <a:cubicBezTo>
                    <a:pt x="3295" y="602"/>
                    <a:pt x="1617" y="1223"/>
                    <a:pt x="0" y="1861"/>
                  </a:cubicBezTo>
                  <a:lnTo>
                    <a:pt x="18747" y="25158"/>
                  </a:lnTo>
                  <a:lnTo>
                    <a:pt x="50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
            <p:cNvSpPr/>
            <p:nvPr/>
          </p:nvSpPr>
          <p:spPr>
            <a:xfrm>
              <a:off x="2614000" y="692550"/>
              <a:ext cx="969450" cy="490850"/>
            </a:xfrm>
            <a:custGeom>
              <a:rect b="b" l="l" r="r" t="t"/>
              <a:pathLst>
                <a:path extrusionOk="0" h="19634" w="38778">
                  <a:moveTo>
                    <a:pt x="6655" y="1"/>
                  </a:moveTo>
                  <a:cubicBezTo>
                    <a:pt x="4272" y="1514"/>
                    <a:pt x="2067" y="3057"/>
                    <a:pt x="1" y="4612"/>
                  </a:cubicBezTo>
                  <a:lnTo>
                    <a:pt x="38777" y="19633"/>
                  </a:lnTo>
                  <a:lnTo>
                    <a:pt x="66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6"/>
            <p:cNvSpPr/>
            <p:nvPr/>
          </p:nvSpPr>
          <p:spPr>
            <a:xfrm>
              <a:off x="3964750" y="238200"/>
              <a:ext cx="473700" cy="776825"/>
            </a:xfrm>
            <a:custGeom>
              <a:rect b="b" l="l" r="r" t="t"/>
              <a:pathLst>
                <a:path extrusionOk="0" h="31073" w="18948">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6"/>
            <p:cNvSpPr/>
            <p:nvPr/>
          </p:nvSpPr>
          <p:spPr>
            <a:xfrm>
              <a:off x="3889975" y="251450"/>
              <a:ext cx="219850" cy="745375"/>
            </a:xfrm>
            <a:custGeom>
              <a:rect b="b" l="l" r="r" t="t"/>
              <a:pathLst>
                <a:path extrusionOk="0" h="29815" w="8794">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6"/>
            <p:cNvSpPr/>
            <p:nvPr/>
          </p:nvSpPr>
          <p:spPr>
            <a:xfrm>
              <a:off x="940875" y="3892750"/>
              <a:ext cx="5715600" cy="1582800"/>
            </a:xfrm>
            <a:custGeom>
              <a:rect b="b" l="l" r="r" t="t"/>
              <a:pathLst>
                <a:path extrusionOk="0" h="63312" w="228624">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6"/>
            <p:cNvSpPr/>
            <p:nvPr/>
          </p:nvSpPr>
          <p:spPr>
            <a:xfrm>
              <a:off x="3607375" y="1380825"/>
              <a:ext cx="481725" cy="124175"/>
            </a:xfrm>
            <a:custGeom>
              <a:rect b="b" l="l" r="r" t="t"/>
              <a:pathLst>
                <a:path extrusionOk="0" h="4967" w="19269">
                  <a:moveTo>
                    <a:pt x="1" y="1"/>
                  </a:moveTo>
                  <a:lnTo>
                    <a:pt x="1" y="4967"/>
                  </a:lnTo>
                  <a:lnTo>
                    <a:pt x="19268" y="4967"/>
                  </a:lnTo>
                  <a:lnTo>
                    <a:pt x="19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6"/>
            <p:cNvSpPr/>
            <p:nvPr/>
          </p:nvSpPr>
          <p:spPr>
            <a:xfrm>
              <a:off x="3600250" y="1373675"/>
              <a:ext cx="495975" cy="138475"/>
            </a:xfrm>
            <a:custGeom>
              <a:rect b="b" l="l" r="r" t="t"/>
              <a:pathLst>
                <a:path extrusionOk="0" h="5539" w="19839">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6"/>
            <p:cNvSpPr/>
            <p:nvPr/>
          </p:nvSpPr>
          <p:spPr>
            <a:xfrm>
              <a:off x="3701800" y="1380825"/>
              <a:ext cx="76325" cy="124175"/>
            </a:xfrm>
            <a:custGeom>
              <a:rect b="b" l="l" r="r" t="t"/>
              <a:pathLst>
                <a:path extrusionOk="0" h="4967" w="3053">
                  <a:moveTo>
                    <a:pt x="1" y="1"/>
                  </a:moveTo>
                  <a:lnTo>
                    <a:pt x="1" y="4967"/>
                  </a:lnTo>
                  <a:lnTo>
                    <a:pt x="3052" y="4967"/>
                  </a:lnTo>
                  <a:lnTo>
                    <a:pt x="30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6"/>
            <p:cNvSpPr/>
            <p:nvPr/>
          </p:nvSpPr>
          <p:spPr>
            <a:xfrm>
              <a:off x="3694625" y="1373675"/>
              <a:ext cx="90675" cy="138475"/>
            </a:xfrm>
            <a:custGeom>
              <a:rect b="b" l="l" r="r" t="t"/>
              <a:pathLst>
                <a:path extrusionOk="0" h="5539" w="3627">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6"/>
            <p:cNvSpPr/>
            <p:nvPr/>
          </p:nvSpPr>
          <p:spPr>
            <a:xfrm>
              <a:off x="3542000" y="1499250"/>
              <a:ext cx="612475" cy="124175"/>
            </a:xfrm>
            <a:custGeom>
              <a:rect b="b" l="l" r="r" t="t"/>
              <a:pathLst>
                <a:path extrusionOk="0" h="4967" w="24499">
                  <a:moveTo>
                    <a:pt x="0" y="0"/>
                  </a:moveTo>
                  <a:lnTo>
                    <a:pt x="0" y="4966"/>
                  </a:lnTo>
                  <a:lnTo>
                    <a:pt x="24499" y="4966"/>
                  </a:lnTo>
                  <a:lnTo>
                    <a:pt x="244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6"/>
            <p:cNvSpPr/>
            <p:nvPr/>
          </p:nvSpPr>
          <p:spPr>
            <a:xfrm>
              <a:off x="3534825" y="1492100"/>
              <a:ext cx="626800" cy="138500"/>
            </a:xfrm>
            <a:custGeom>
              <a:rect b="b" l="l" r="r" t="t"/>
              <a:pathLst>
                <a:path extrusionOk="0" h="5540" w="25072">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6"/>
            <p:cNvSpPr/>
            <p:nvPr/>
          </p:nvSpPr>
          <p:spPr>
            <a:xfrm>
              <a:off x="3654100" y="1499250"/>
              <a:ext cx="85850" cy="124175"/>
            </a:xfrm>
            <a:custGeom>
              <a:rect b="b" l="l" r="r" t="t"/>
              <a:pathLst>
                <a:path extrusionOk="0" h="4967" w="3434">
                  <a:moveTo>
                    <a:pt x="1" y="0"/>
                  </a:moveTo>
                  <a:lnTo>
                    <a:pt x="1" y="4966"/>
                  </a:lnTo>
                  <a:lnTo>
                    <a:pt x="3434" y="4966"/>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6"/>
            <p:cNvSpPr/>
            <p:nvPr/>
          </p:nvSpPr>
          <p:spPr>
            <a:xfrm>
              <a:off x="3646950" y="1492100"/>
              <a:ext cx="100175" cy="138500"/>
            </a:xfrm>
            <a:custGeom>
              <a:rect b="b" l="l" r="r" t="t"/>
              <a:pathLst>
                <a:path extrusionOk="0" h="5540" w="4007">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6"/>
            <p:cNvSpPr/>
            <p:nvPr/>
          </p:nvSpPr>
          <p:spPr>
            <a:xfrm>
              <a:off x="3607375" y="1025575"/>
              <a:ext cx="481725" cy="361000"/>
            </a:xfrm>
            <a:custGeom>
              <a:rect b="b" l="l" r="r" t="t"/>
              <a:pathLst>
                <a:path extrusionOk="0" h="14440" w="19269">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6"/>
            <p:cNvSpPr/>
            <p:nvPr/>
          </p:nvSpPr>
          <p:spPr>
            <a:xfrm>
              <a:off x="3600200" y="1018425"/>
              <a:ext cx="496025" cy="375350"/>
            </a:xfrm>
            <a:custGeom>
              <a:rect b="b" l="l" r="r" t="t"/>
              <a:pathLst>
                <a:path extrusionOk="0" h="15014" w="19841">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6"/>
            <p:cNvSpPr/>
            <p:nvPr/>
          </p:nvSpPr>
          <p:spPr>
            <a:xfrm>
              <a:off x="3752200" y="1096725"/>
              <a:ext cx="225675" cy="240775"/>
            </a:xfrm>
            <a:custGeom>
              <a:rect b="b" l="l" r="r" t="t"/>
              <a:pathLst>
                <a:path extrusionOk="0" h="9631" w="9027">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6"/>
            <p:cNvSpPr/>
            <p:nvPr/>
          </p:nvSpPr>
          <p:spPr>
            <a:xfrm>
              <a:off x="3643175" y="1122275"/>
              <a:ext cx="70200" cy="211025"/>
            </a:xfrm>
            <a:custGeom>
              <a:rect b="b" l="l" r="r" t="t"/>
              <a:pathLst>
                <a:path extrusionOk="0" h="8441" w="2808">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6"/>
            <p:cNvSpPr/>
            <p:nvPr/>
          </p:nvSpPr>
          <p:spPr>
            <a:xfrm>
              <a:off x="3737125" y="1063100"/>
              <a:ext cx="57375" cy="37700"/>
            </a:xfrm>
            <a:custGeom>
              <a:rect b="b" l="l" r="r" t="t"/>
              <a:pathLst>
                <a:path extrusionOk="0" h="1508" w="2295">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6"/>
            <p:cNvSpPr/>
            <p:nvPr/>
          </p:nvSpPr>
          <p:spPr>
            <a:xfrm>
              <a:off x="3843250" y="800975"/>
              <a:ext cx="25" cy="134775"/>
            </a:xfrm>
            <a:custGeom>
              <a:rect b="b" l="l" r="r" t="t"/>
              <a:pathLst>
                <a:path extrusionOk="0" h="5391" w="1">
                  <a:moveTo>
                    <a:pt x="1" y="1"/>
                  </a:moveTo>
                  <a:lnTo>
                    <a:pt x="1" y="5391"/>
                  </a:lnTo>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6"/>
            <p:cNvSpPr/>
            <p:nvPr/>
          </p:nvSpPr>
          <p:spPr>
            <a:xfrm>
              <a:off x="3836125" y="793825"/>
              <a:ext cx="14325" cy="149075"/>
            </a:xfrm>
            <a:custGeom>
              <a:rect b="b" l="l" r="r" t="t"/>
              <a:pathLst>
                <a:path extrusionOk="0" h="5963" w="573">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6"/>
            <p:cNvSpPr/>
            <p:nvPr/>
          </p:nvSpPr>
          <p:spPr>
            <a:xfrm>
              <a:off x="4035975" y="953200"/>
              <a:ext cx="77600" cy="68775"/>
            </a:xfrm>
            <a:custGeom>
              <a:rect b="b" l="l" r="r" t="t"/>
              <a:pathLst>
                <a:path extrusionOk="0" h="2751" w="3104">
                  <a:moveTo>
                    <a:pt x="1" y="2751"/>
                  </a:moveTo>
                  <a:lnTo>
                    <a:pt x="3103" y="0"/>
                  </a:lnTo>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6"/>
            <p:cNvSpPr/>
            <p:nvPr/>
          </p:nvSpPr>
          <p:spPr>
            <a:xfrm>
              <a:off x="4026325" y="946025"/>
              <a:ext cx="95250" cy="83100"/>
            </a:xfrm>
            <a:custGeom>
              <a:rect b="b" l="l" r="r" t="t"/>
              <a:pathLst>
                <a:path extrusionOk="0" h="3324" w="381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6"/>
            <p:cNvSpPr/>
            <p:nvPr/>
          </p:nvSpPr>
          <p:spPr>
            <a:xfrm>
              <a:off x="4123125" y="1246700"/>
              <a:ext cx="120975" cy="25"/>
            </a:xfrm>
            <a:custGeom>
              <a:rect b="b" l="l" r="r" t="t"/>
              <a:pathLst>
                <a:path extrusionOk="0" h="1" w="4839">
                  <a:moveTo>
                    <a:pt x="0" y="1"/>
                  </a:moveTo>
                  <a:lnTo>
                    <a:pt x="4838" y="1"/>
                  </a:lnTo>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6"/>
            <p:cNvSpPr/>
            <p:nvPr/>
          </p:nvSpPr>
          <p:spPr>
            <a:xfrm>
              <a:off x="4115950" y="1239575"/>
              <a:ext cx="135300" cy="14300"/>
            </a:xfrm>
            <a:custGeom>
              <a:rect b="b" l="l" r="r" t="t"/>
              <a:pathLst>
                <a:path extrusionOk="0" h="572" w="5412">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6"/>
            <p:cNvSpPr/>
            <p:nvPr/>
          </p:nvSpPr>
          <p:spPr>
            <a:xfrm>
              <a:off x="3580100" y="953200"/>
              <a:ext cx="77575" cy="68775"/>
            </a:xfrm>
            <a:custGeom>
              <a:rect b="b" l="l" r="r" t="t"/>
              <a:pathLst>
                <a:path extrusionOk="0" h="2751" w="3103">
                  <a:moveTo>
                    <a:pt x="3103" y="2751"/>
                  </a:moveTo>
                  <a:lnTo>
                    <a:pt x="0" y="0"/>
                  </a:lnTo>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6"/>
            <p:cNvSpPr/>
            <p:nvPr/>
          </p:nvSpPr>
          <p:spPr>
            <a:xfrm>
              <a:off x="3572200" y="946100"/>
              <a:ext cx="95150" cy="83025"/>
            </a:xfrm>
            <a:custGeom>
              <a:rect b="b" l="l" r="r" t="t"/>
              <a:pathLst>
                <a:path extrusionOk="0" h="3321" w="3806">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6"/>
            <p:cNvSpPr/>
            <p:nvPr/>
          </p:nvSpPr>
          <p:spPr>
            <a:xfrm>
              <a:off x="3449550" y="1246700"/>
              <a:ext cx="120975" cy="25"/>
            </a:xfrm>
            <a:custGeom>
              <a:rect b="b" l="l" r="r" t="t"/>
              <a:pathLst>
                <a:path extrusionOk="0" h="1" w="4839">
                  <a:moveTo>
                    <a:pt x="4839" y="1"/>
                  </a:moveTo>
                  <a:lnTo>
                    <a:pt x="1" y="1"/>
                  </a:lnTo>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6"/>
            <p:cNvSpPr/>
            <p:nvPr/>
          </p:nvSpPr>
          <p:spPr>
            <a:xfrm>
              <a:off x="3442375" y="1239575"/>
              <a:ext cx="135300" cy="14300"/>
            </a:xfrm>
            <a:custGeom>
              <a:rect b="b" l="l" r="r" t="t"/>
              <a:pathLst>
                <a:path extrusionOk="0" h="572" w="5412">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6"/>
            <p:cNvSpPr/>
            <p:nvPr/>
          </p:nvSpPr>
          <p:spPr>
            <a:xfrm>
              <a:off x="2166600" y="1616125"/>
              <a:ext cx="3358450" cy="2301150"/>
            </a:xfrm>
            <a:custGeom>
              <a:rect b="b" l="l" r="r" t="t"/>
              <a:pathLst>
                <a:path extrusionOk="0" h="92046" w="134338">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p:nvPr/>
          </p:nvSpPr>
          <p:spPr>
            <a:xfrm>
              <a:off x="1662850" y="3917250"/>
              <a:ext cx="4365925" cy="1017275"/>
            </a:xfrm>
            <a:custGeom>
              <a:rect b="b" l="l" r="r" t="t"/>
              <a:pathLst>
                <a:path extrusionOk="0" h="40691" w="174637">
                  <a:moveTo>
                    <a:pt x="20151" y="1"/>
                  </a:moveTo>
                  <a:lnTo>
                    <a:pt x="1" y="40691"/>
                  </a:lnTo>
                  <a:lnTo>
                    <a:pt x="174637" y="40691"/>
                  </a:lnTo>
                  <a:lnTo>
                    <a:pt x="1544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6"/>
            <p:cNvSpPr/>
            <p:nvPr/>
          </p:nvSpPr>
          <p:spPr>
            <a:xfrm>
              <a:off x="1654100" y="3910100"/>
              <a:ext cx="4383450" cy="1031600"/>
            </a:xfrm>
            <a:custGeom>
              <a:rect b="b" l="l" r="r" t="t"/>
              <a:pathLst>
                <a:path extrusionOk="0" h="41264" w="175338">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6"/>
            <p:cNvSpPr/>
            <p:nvPr/>
          </p:nvSpPr>
          <p:spPr>
            <a:xfrm>
              <a:off x="2370050" y="1798375"/>
              <a:ext cx="2951550" cy="1936700"/>
            </a:xfrm>
            <a:custGeom>
              <a:rect b="b" l="l" r="r" t="t"/>
              <a:pathLst>
                <a:path extrusionOk="0" h="77468" w="118062">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6"/>
            <p:cNvSpPr/>
            <p:nvPr/>
          </p:nvSpPr>
          <p:spPr>
            <a:xfrm>
              <a:off x="2362875" y="1791175"/>
              <a:ext cx="2965900" cy="1951075"/>
            </a:xfrm>
            <a:custGeom>
              <a:rect b="b" l="l" r="r" t="t"/>
              <a:pathLst>
                <a:path extrusionOk="0" h="78043" w="118636">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6"/>
            <p:cNvSpPr/>
            <p:nvPr/>
          </p:nvSpPr>
          <p:spPr>
            <a:xfrm>
              <a:off x="2435450" y="1846625"/>
              <a:ext cx="2824625" cy="100725"/>
            </a:xfrm>
            <a:custGeom>
              <a:rect b="b" l="l" r="r" t="t"/>
              <a:pathLst>
                <a:path extrusionOk="0" h="4029" w="112985">
                  <a:moveTo>
                    <a:pt x="1" y="0"/>
                  </a:moveTo>
                  <a:lnTo>
                    <a:pt x="1" y="4028"/>
                  </a:lnTo>
                  <a:lnTo>
                    <a:pt x="112984" y="4028"/>
                  </a:lnTo>
                  <a:lnTo>
                    <a:pt x="1129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6"/>
            <p:cNvSpPr/>
            <p:nvPr/>
          </p:nvSpPr>
          <p:spPr>
            <a:xfrm>
              <a:off x="2428275" y="1839475"/>
              <a:ext cx="2838925" cy="115000"/>
            </a:xfrm>
            <a:custGeom>
              <a:rect b="b" l="l" r="r" t="t"/>
              <a:pathLst>
                <a:path extrusionOk="0" h="4600" w="113557">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6"/>
            <p:cNvSpPr/>
            <p:nvPr/>
          </p:nvSpPr>
          <p:spPr>
            <a:xfrm>
              <a:off x="5022300" y="1846625"/>
              <a:ext cx="237775" cy="100725"/>
            </a:xfrm>
            <a:custGeom>
              <a:rect b="b" l="l" r="r" t="t"/>
              <a:pathLst>
                <a:path extrusionOk="0" h="4029" w="9511">
                  <a:moveTo>
                    <a:pt x="1" y="0"/>
                  </a:moveTo>
                  <a:lnTo>
                    <a:pt x="1" y="4028"/>
                  </a:lnTo>
                  <a:lnTo>
                    <a:pt x="9510" y="4028"/>
                  </a:lnTo>
                  <a:lnTo>
                    <a:pt x="95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6"/>
            <p:cNvSpPr/>
            <p:nvPr/>
          </p:nvSpPr>
          <p:spPr>
            <a:xfrm>
              <a:off x="5015125" y="1839475"/>
              <a:ext cx="252075" cy="115000"/>
            </a:xfrm>
            <a:custGeom>
              <a:rect b="b" l="l" r="r" t="t"/>
              <a:pathLst>
                <a:path extrusionOk="0" h="4600" w="10083">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6"/>
            <p:cNvSpPr/>
            <p:nvPr/>
          </p:nvSpPr>
          <p:spPr>
            <a:xfrm>
              <a:off x="3522350" y="4115325"/>
              <a:ext cx="189225" cy="123975"/>
            </a:xfrm>
            <a:custGeom>
              <a:rect b="b" l="l" r="r" t="t"/>
              <a:pathLst>
                <a:path extrusionOk="0" h="4959" w="7569">
                  <a:moveTo>
                    <a:pt x="471" y="0"/>
                  </a:moveTo>
                  <a:lnTo>
                    <a:pt x="1" y="4959"/>
                  </a:lnTo>
                  <a:lnTo>
                    <a:pt x="7335" y="4959"/>
                  </a:lnTo>
                  <a:lnTo>
                    <a:pt x="7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6"/>
            <p:cNvSpPr/>
            <p:nvPr/>
          </p:nvSpPr>
          <p:spPr>
            <a:xfrm>
              <a:off x="3514825" y="4108175"/>
              <a:ext cx="204075" cy="138275"/>
            </a:xfrm>
            <a:custGeom>
              <a:rect b="b" l="l" r="r" t="t"/>
              <a:pathLst>
                <a:path extrusionOk="0" h="5531" w="8163">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6"/>
            <p:cNvSpPr/>
            <p:nvPr/>
          </p:nvSpPr>
          <p:spPr>
            <a:xfrm>
              <a:off x="3889025" y="4115325"/>
              <a:ext cx="183500" cy="123975"/>
            </a:xfrm>
            <a:custGeom>
              <a:rect b="b" l="l" r="r" t="t"/>
              <a:pathLst>
                <a:path extrusionOk="0" h="4959" w="7340">
                  <a:moveTo>
                    <a:pt x="0" y="0"/>
                  </a:moveTo>
                  <a:lnTo>
                    <a:pt x="4" y="4959"/>
                  </a:lnTo>
                  <a:lnTo>
                    <a:pt x="7340" y="495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6"/>
            <p:cNvSpPr/>
            <p:nvPr/>
          </p:nvSpPr>
          <p:spPr>
            <a:xfrm>
              <a:off x="3881825" y="4108175"/>
              <a:ext cx="198050" cy="138275"/>
            </a:xfrm>
            <a:custGeom>
              <a:rect b="b" l="l" r="r" t="t"/>
              <a:pathLst>
                <a:path extrusionOk="0" h="5531" w="7922">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6"/>
            <p:cNvSpPr/>
            <p:nvPr/>
          </p:nvSpPr>
          <p:spPr>
            <a:xfrm>
              <a:off x="4989425" y="4234404"/>
              <a:ext cx="227925" cy="132550"/>
            </a:xfrm>
            <a:custGeom>
              <a:rect b="b" l="l" r="r" t="t"/>
              <a:pathLst>
                <a:path extrusionOk="0" h="5302" w="9117">
                  <a:moveTo>
                    <a:pt x="1" y="1"/>
                  </a:moveTo>
                  <a:lnTo>
                    <a:pt x="1529" y="5301"/>
                  </a:lnTo>
                  <a:lnTo>
                    <a:pt x="9117" y="5301"/>
                  </a:lnTo>
                  <a:lnTo>
                    <a:pt x="73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6"/>
            <p:cNvSpPr/>
            <p:nvPr/>
          </p:nvSpPr>
          <p:spPr>
            <a:xfrm>
              <a:off x="4981225" y="4232100"/>
              <a:ext cx="244450" cy="146900"/>
            </a:xfrm>
            <a:custGeom>
              <a:rect b="b" l="l" r="r" t="t"/>
              <a:pathLst>
                <a:path extrusionOk="0" h="5876" w="9778">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6"/>
            <p:cNvSpPr/>
            <p:nvPr/>
          </p:nvSpPr>
          <p:spPr>
            <a:xfrm>
              <a:off x="3338950" y="4115325"/>
              <a:ext cx="195200" cy="123975"/>
            </a:xfrm>
            <a:custGeom>
              <a:rect b="b" l="l" r="r" t="t"/>
              <a:pathLst>
                <a:path extrusionOk="0" h="4959" w="7808">
                  <a:moveTo>
                    <a:pt x="708" y="0"/>
                  </a:moveTo>
                  <a:lnTo>
                    <a:pt x="1" y="4959"/>
                  </a:lnTo>
                  <a:lnTo>
                    <a:pt x="7337" y="4959"/>
                  </a:lnTo>
                  <a:lnTo>
                    <a:pt x="78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6"/>
            <p:cNvSpPr/>
            <p:nvPr/>
          </p:nvSpPr>
          <p:spPr>
            <a:xfrm>
              <a:off x="3331275" y="4108175"/>
              <a:ext cx="210400" cy="138275"/>
            </a:xfrm>
            <a:custGeom>
              <a:rect b="b" l="l" r="r" t="t"/>
              <a:pathLst>
                <a:path extrusionOk="0" h="5531" w="8416">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6"/>
            <p:cNvSpPr/>
            <p:nvPr/>
          </p:nvSpPr>
          <p:spPr>
            <a:xfrm>
              <a:off x="2972175" y="4115325"/>
              <a:ext cx="207075" cy="123975"/>
            </a:xfrm>
            <a:custGeom>
              <a:rect b="b" l="l" r="r" t="t"/>
              <a:pathLst>
                <a:path extrusionOk="0" h="4959" w="8283">
                  <a:moveTo>
                    <a:pt x="1183" y="0"/>
                  </a:moveTo>
                  <a:lnTo>
                    <a:pt x="1" y="4959"/>
                  </a:lnTo>
                  <a:lnTo>
                    <a:pt x="7336" y="4959"/>
                  </a:lnTo>
                  <a:lnTo>
                    <a:pt x="82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6"/>
            <p:cNvSpPr/>
            <p:nvPr/>
          </p:nvSpPr>
          <p:spPr>
            <a:xfrm>
              <a:off x="2964175" y="4108175"/>
              <a:ext cx="222925" cy="138275"/>
            </a:xfrm>
            <a:custGeom>
              <a:rect b="b" l="l" r="r" t="t"/>
              <a:pathLst>
                <a:path extrusionOk="0" h="5531" w="8917">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6"/>
            <p:cNvSpPr/>
            <p:nvPr/>
          </p:nvSpPr>
          <p:spPr>
            <a:xfrm>
              <a:off x="4598800" y="4110454"/>
              <a:ext cx="207275" cy="123975"/>
            </a:xfrm>
            <a:custGeom>
              <a:rect b="b" l="l" r="r" t="t"/>
              <a:pathLst>
                <a:path extrusionOk="0" h="4959" w="8291">
                  <a:moveTo>
                    <a:pt x="1" y="0"/>
                  </a:moveTo>
                  <a:lnTo>
                    <a:pt x="954" y="4959"/>
                  </a:lnTo>
                  <a:lnTo>
                    <a:pt x="8290" y="4959"/>
                  </a:lnTo>
                  <a:lnTo>
                    <a:pt x="7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6"/>
            <p:cNvSpPr/>
            <p:nvPr/>
          </p:nvSpPr>
          <p:spPr>
            <a:xfrm>
              <a:off x="4590925" y="4108175"/>
              <a:ext cx="223150" cy="138275"/>
            </a:xfrm>
            <a:custGeom>
              <a:rect b="b" l="l" r="r" t="t"/>
              <a:pathLst>
                <a:path extrusionOk="0" h="5531" w="8926">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6"/>
            <p:cNvSpPr/>
            <p:nvPr/>
          </p:nvSpPr>
          <p:spPr>
            <a:xfrm>
              <a:off x="4776250" y="4110454"/>
              <a:ext cx="213200" cy="123975"/>
            </a:xfrm>
            <a:custGeom>
              <a:rect b="b" l="l" r="r" t="t"/>
              <a:pathLst>
                <a:path extrusionOk="0" h="4959" w="8528">
                  <a:moveTo>
                    <a:pt x="0" y="0"/>
                  </a:moveTo>
                  <a:lnTo>
                    <a:pt x="1192" y="4959"/>
                  </a:lnTo>
                  <a:lnTo>
                    <a:pt x="8528" y="4959"/>
                  </a:lnTo>
                  <a:lnTo>
                    <a:pt x="7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6"/>
            <p:cNvSpPr/>
            <p:nvPr/>
          </p:nvSpPr>
          <p:spPr>
            <a:xfrm>
              <a:off x="4768225" y="4108175"/>
              <a:ext cx="229425" cy="138275"/>
            </a:xfrm>
            <a:custGeom>
              <a:rect b="b" l="l" r="r" t="t"/>
              <a:pathLst>
                <a:path extrusionOk="0" h="5531" w="9177">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6"/>
            <p:cNvSpPr/>
            <p:nvPr/>
          </p:nvSpPr>
          <p:spPr>
            <a:xfrm>
              <a:off x="2788825" y="4115325"/>
              <a:ext cx="212950" cy="123975"/>
            </a:xfrm>
            <a:custGeom>
              <a:rect b="b" l="l" r="r" t="t"/>
              <a:pathLst>
                <a:path extrusionOk="0" h="4959" w="8518">
                  <a:moveTo>
                    <a:pt x="1420" y="0"/>
                  </a:moveTo>
                  <a:lnTo>
                    <a:pt x="0" y="4959"/>
                  </a:lnTo>
                  <a:lnTo>
                    <a:pt x="7335" y="4959"/>
                  </a:lnTo>
                  <a:lnTo>
                    <a:pt x="8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6"/>
            <p:cNvSpPr/>
            <p:nvPr/>
          </p:nvSpPr>
          <p:spPr>
            <a:xfrm>
              <a:off x="2780625" y="4108175"/>
              <a:ext cx="229200" cy="138275"/>
            </a:xfrm>
            <a:custGeom>
              <a:rect b="b" l="l" r="r" t="t"/>
              <a:pathLst>
                <a:path extrusionOk="0" h="5531" w="9168">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6"/>
            <p:cNvSpPr/>
            <p:nvPr/>
          </p:nvSpPr>
          <p:spPr>
            <a:xfrm>
              <a:off x="4066450" y="4115325"/>
              <a:ext cx="189475" cy="123975"/>
            </a:xfrm>
            <a:custGeom>
              <a:rect b="b" l="l" r="r" t="t"/>
              <a:pathLst>
                <a:path extrusionOk="0" h="4959" w="7579">
                  <a:moveTo>
                    <a:pt x="0" y="0"/>
                  </a:moveTo>
                  <a:lnTo>
                    <a:pt x="243" y="4959"/>
                  </a:lnTo>
                  <a:lnTo>
                    <a:pt x="7578" y="4959"/>
                  </a:lnTo>
                  <a:lnTo>
                    <a:pt x="7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6"/>
            <p:cNvSpPr/>
            <p:nvPr/>
          </p:nvSpPr>
          <p:spPr>
            <a:xfrm>
              <a:off x="4059100" y="4108175"/>
              <a:ext cx="204325" cy="138275"/>
            </a:xfrm>
            <a:custGeom>
              <a:rect b="b" l="l" r="r" t="t"/>
              <a:pathLst>
                <a:path extrusionOk="0" h="5531" w="8173">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6"/>
            <p:cNvSpPr/>
            <p:nvPr/>
          </p:nvSpPr>
          <p:spPr>
            <a:xfrm>
              <a:off x="4953700" y="4110454"/>
              <a:ext cx="219125" cy="123975"/>
            </a:xfrm>
            <a:custGeom>
              <a:rect b="b" l="l" r="r" t="t"/>
              <a:pathLst>
                <a:path extrusionOk="0" h="4959" w="8765">
                  <a:moveTo>
                    <a:pt x="1" y="0"/>
                  </a:moveTo>
                  <a:lnTo>
                    <a:pt x="1430" y="4959"/>
                  </a:lnTo>
                  <a:lnTo>
                    <a:pt x="8764" y="4959"/>
                  </a:lnTo>
                  <a:lnTo>
                    <a:pt x="7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6"/>
            <p:cNvSpPr/>
            <p:nvPr/>
          </p:nvSpPr>
          <p:spPr>
            <a:xfrm>
              <a:off x="4945500" y="4108175"/>
              <a:ext cx="235675" cy="138275"/>
            </a:xfrm>
            <a:custGeom>
              <a:rect b="b" l="l" r="r" t="t"/>
              <a:pathLst>
                <a:path extrusionOk="0" h="5531" w="9427">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6"/>
            <p:cNvSpPr/>
            <p:nvPr/>
          </p:nvSpPr>
          <p:spPr>
            <a:xfrm>
              <a:off x="4421350" y="4110454"/>
              <a:ext cx="201325" cy="123975"/>
            </a:xfrm>
            <a:custGeom>
              <a:rect b="b" l="l" r="r" t="t"/>
              <a:pathLst>
                <a:path extrusionOk="0" h="4959" w="8053">
                  <a:moveTo>
                    <a:pt x="0" y="0"/>
                  </a:moveTo>
                  <a:lnTo>
                    <a:pt x="717" y="4959"/>
                  </a:lnTo>
                  <a:lnTo>
                    <a:pt x="8052" y="4959"/>
                  </a:lnTo>
                  <a:lnTo>
                    <a:pt x="7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6"/>
            <p:cNvSpPr/>
            <p:nvPr/>
          </p:nvSpPr>
          <p:spPr>
            <a:xfrm>
              <a:off x="4413700" y="4108175"/>
              <a:ext cx="216875" cy="138275"/>
            </a:xfrm>
            <a:custGeom>
              <a:rect b="b" l="l" r="r" t="t"/>
              <a:pathLst>
                <a:path extrusionOk="0" h="5531" w="8675">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6"/>
            <p:cNvSpPr/>
            <p:nvPr/>
          </p:nvSpPr>
          <p:spPr>
            <a:xfrm>
              <a:off x="4243900" y="4115325"/>
              <a:ext cx="195375" cy="123975"/>
            </a:xfrm>
            <a:custGeom>
              <a:rect b="b" l="l" r="r" t="t"/>
              <a:pathLst>
                <a:path extrusionOk="0" h="4959" w="7815">
                  <a:moveTo>
                    <a:pt x="1" y="0"/>
                  </a:moveTo>
                  <a:lnTo>
                    <a:pt x="480" y="4959"/>
                  </a:lnTo>
                  <a:lnTo>
                    <a:pt x="7815" y="4959"/>
                  </a:lnTo>
                  <a:lnTo>
                    <a:pt x="7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6"/>
            <p:cNvSpPr/>
            <p:nvPr/>
          </p:nvSpPr>
          <p:spPr>
            <a:xfrm>
              <a:off x="4236375" y="4108175"/>
              <a:ext cx="210625" cy="138275"/>
            </a:xfrm>
            <a:custGeom>
              <a:rect b="b" l="l" r="r" t="t"/>
              <a:pathLst>
                <a:path extrusionOk="0" h="5531" w="8425">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6"/>
            <p:cNvSpPr/>
            <p:nvPr/>
          </p:nvSpPr>
          <p:spPr>
            <a:xfrm>
              <a:off x="3705725" y="4115325"/>
              <a:ext cx="183400" cy="123975"/>
            </a:xfrm>
            <a:custGeom>
              <a:rect b="b" l="l" r="r" t="t"/>
              <a:pathLst>
                <a:path extrusionOk="0" h="4959" w="7336">
                  <a:moveTo>
                    <a:pt x="233" y="0"/>
                  </a:moveTo>
                  <a:lnTo>
                    <a:pt x="0" y="4959"/>
                  </a:lnTo>
                  <a:lnTo>
                    <a:pt x="7336" y="4959"/>
                  </a:lnTo>
                  <a:lnTo>
                    <a:pt x="7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6"/>
            <p:cNvSpPr/>
            <p:nvPr/>
          </p:nvSpPr>
          <p:spPr>
            <a:xfrm>
              <a:off x="3698375" y="4108175"/>
              <a:ext cx="197925" cy="138275"/>
            </a:xfrm>
            <a:custGeom>
              <a:rect b="b" l="l" r="r" t="t"/>
              <a:pathLst>
                <a:path extrusionOk="0" h="5531" w="7917">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6"/>
            <p:cNvSpPr/>
            <p:nvPr/>
          </p:nvSpPr>
          <p:spPr>
            <a:xfrm>
              <a:off x="2371400" y="4239275"/>
              <a:ext cx="234050" cy="132550"/>
            </a:xfrm>
            <a:custGeom>
              <a:rect b="b" l="l" r="r" t="t"/>
              <a:pathLst>
                <a:path extrusionOk="0" h="5302" w="9362">
                  <a:moveTo>
                    <a:pt x="2026" y="1"/>
                  </a:moveTo>
                  <a:lnTo>
                    <a:pt x="1" y="5301"/>
                  </a:lnTo>
                  <a:lnTo>
                    <a:pt x="7589" y="5301"/>
                  </a:lnTo>
                  <a:lnTo>
                    <a:pt x="93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6"/>
            <p:cNvSpPr/>
            <p:nvPr/>
          </p:nvSpPr>
          <p:spPr>
            <a:xfrm>
              <a:off x="2362950" y="4232100"/>
              <a:ext cx="250850" cy="146900"/>
            </a:xfrm>
            <a:custGeom>
              <a:rect b="b" l="l" r="r" t="t"/>
              <a:pathLst>
                <a:path extrusionOk="0" h="5876" w="10034">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6"/>
            <p:cNvSpPr/>
            <p:nvPr/>
          </p:nvSpPr>
          <p:spPr>
            <a:xfrm>
              <a:off x="2422025" y="4115325"/>
              <a:ext cx="224850" cy="123975"/>
            </a:xfrm>
            <a:custGeom>
              <a:rect b="b" l="l" r="r" t="t"/>
              <a:pathLst>
                <a:path extrusionOk="0" h="4959" w="8994">
                  <a:moveTo>
                    <a:pt x="1896" y="0"/>
                  </a:moveTo>
                  <a:lnTo>
                    <a:pt x="1" y="4959"/>
                  </a:lnTo>
                  <a:lnTo>
                    <a:pt x="7336" y="4959"/>
                  </a:lnTo>
                  <a:lnTo>
                    <a:pt x="89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6"/>
            <p:cNvSpPr/>
            <p:nvPr/>
          </p:nvSpPr>
          <p:spPr>
            <a:xfrm>
              <a:off x="2413600" y="4108175"/>
              <a:ext cx="241600" cy="138275"/>
            </a:xfrm>
            <a:custGeom>
              <a:rect b="b" l="l" r="r" t="t"/>
              <a:pathLst>
                <a:path extrusionOk="0" h="5531" w="9664">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6"/>
            <p:cNvSpPr/>
            <p:nvPr/>
          </p:nvSpPr>
          <p:spPr>
            <a:xfrm>
              <a:off x="2605425" y="4115325"/>
              <a:ext cx="218925" cy="123975"/>
            </a:xfrm>
            <a:custGeom>
              <a:rect b="b" l="l" r="r" t="t"/>
              <a:pathLst>
                <a:path extrusionOk="0" h="4959" w="8757">
                  <a:moveTo>
                    <a:pt x="1657" y="0"/>
                  </a:moveTo>
                  <a:lnTo>
                    <a:pt x="0" y="4959"/>
                  </a:lnTo>
                  <a:lnTo>
                    <a:pt x="7336" y="4959"/>
                  </a:lnTo>
                  <a:lnTo>
                    <a:pt x="87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6"/>
            <p:cNvSpPr/>
            <p:nvPr/>
          </p:nvSpPr>
          <p:spPr>
            <a:xfrm>
              <a:off x="2597100" y="4108175"/>
              <a:ext cx="235400" cy="138275"/>
            </a:xfrm>
            <a:custGeom>
              <a:rect b="b" l="l" r="r" t="t"/>
              <a:pathLst>
                <a:path extrusionOk="0" h="5531" w="9416">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258850" y="4513850"/>
              <a:ext cx="254825" cy="152600"/>
            </a:xfrm>
            <a:custGeom>
              <a:rect b="b" l="l" r="r" t="t"/>
              <a:pathLst>
                <a:path extrusionOk="0" h="6104" w="10193">
                  <a:moveTo>
                    <a:pt x="2332" y="1"/>
                  </a:moveTo>
                  <a:lnTo>
                    <a:pt x="1" y="6104"/>
                  </a:lnTo>
                  <a:lnTo>
                    <a:pt x="8154" y="6104"/>
                  </a:lnTo>
                  <a:lnTo>
                    <a:pt x="101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250350" y="4506675"/>
              <a:ext cx="271675" cy="166925"/>
            </a:xfrm>
            <a:custGeom>
              <a:rect b="b" l="l" r="r" t="t"/>
              <a:pathLst>
                <a:path extrusionOk="0" h="6677" w="10867">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2317125" y="4371800"/>
              <a:ext cx="244000" cy="142075"/>
            </a:xfrm>
            <a:custGeom>
              <a:rect b="b" l="l" r="r" t="t"/>
              <a:pathLst>
                <a:path extrusionOk="0" h="5683" w="9760">
                  <a:moveTo>
                    <a:pt x="2172" y="0"/>
                  </a:moveTo>
                  <a:lnTo>
                    <a:pt x="1" y="5683"/>
                  </a:lnTo>
                  <a:lnTo>
                    <a:pt x="7862" y="5683"/>
                  </a:lnTo>
                  <a:lnTo>
                    <a:pt x="9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2308675" y="4364650"/>
              <a:ext cx="260825" cy="156375"/>
            </a:xfrm>
            <a:custGeom>
              <a:rect b="b" l="l" r="r" t="t"/>
              <a:pathLst>
                <a:path extrusionOk="0" h="6255" w="10433">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2462675" y="4513850"/>
              <a:ext cx="247550" cy="152600"/>
            </a:xfrm>
            <a:custGeom>
              <a:rect b="b" l="l" r="r" t="t"/>
              <a:pathLst>
                <a:path extrusionOk="0" h="6104" w="9902">
                  <a:moveTo>
                    <a:pt x="2040" y="1"/>
                  </a:moveTo>
                  <a:lnTo>
                    <a:pt x="1" y="6104"/>
                  </a:lnTo>
                  <a:lnTo>
                    <a:pt x="8154" y="6104"/>
                  </a:lnTo>
                  <a:lnTo>
                    <a:pt x="99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2454325" y="4506675"/>
              <a:ext cx="264050" cy="166925"/>
            </a:xfrm>
            <a:custGeom>
              <a:rect b="b" l="l" r="r" t="t"/>
              <a:pathLst>
                <a:path extrusionOk="0" h="6677" w="10562">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3155575" y="4115325"/>
              <a:ext cx="201100" cy="123975"/>
            </a:xfrm>
            <a:custGeom>
              <a:rect b="b" l="l" r="r" t="t"/>
              <a:pathLst>
                <a:path extrusionOk="0" h="4959" w="8044">
                  <a:moveTo>
                    <a:pt x="946" y="0"/>
                  </a:moveTo>
                  <a:lnTo>
                    <a:pt x="0" y="4959"/>
                  </a:lnTo>
                  <a:lnTo>
                    <a:pt x="7336" y="4959"/>
                  </a:lnTo>
                  <a:lnTo>
                    <a:pt x="80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3147725" y="4108175"/>
              <a:ext cx="216625" cy="138275"/>
            </a:xfrm>
            <a:custGeom>
              <a:rect b="b" l="l" r="r" t="t"/>
              <a:pathLst>
                <a:path extrusionOk="0" h="5531" w="8665">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6"/>
            <p:cNvSpPr/>
            <p:nvPr/>
          </p:nvSpPr>
          <p:spPr>
            <a:xfrm>
              <a:off x="3130325" y="4239275"/>
              <a:ext cx="208650" cy="132550"/>
            </a:xfrm>
            <a:custGeom>
              <a:rect b="b" l="l" r="r" t="t"/>
              <a:pathLst>
                <a:path extrusionOk="0" h="5302" w="8346">
                  <a:moveTo>
                    <a:pt x="1010" y="1"/>
                  </a:moveTo>
                  <a:lnTo>
                    <a:pt x="0" y="5301"/>
                  </a:lnTo>
                  <a:lnTo>
                    <a:pt x="7590" y="5301"/>
                  </a:lnTo>
                  <a:lnTo>
                    <a:pt x="8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6"/>
            <p:cNvSpPr/>
            <p:nvPr/>
          </p:nvSpPr>
          <p:spPr>
            <a:xfrm>
              <a:off x="3122450" y="4232100"/>
              <a:ext cx="224225" cy="146900"/>
            </a:xfrm>
            <a:custGeom>
              <a:rect b="b" l="l" r="r" t="t"/>
              <a:pathLst>
                <a:path extrusionOk="0" h="5876" w="8969">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6"/>
            <p:cNvSpPr/>
            <p:nvPr/>
          </p:nvSpPr>
          <p:spPr>
            <a:xfrm>
              <a:off x="2940575" y="4239275"/>
              <a:ext cx="215025" cy="132550"/>
            </a:xfrm>
            <a:custGeom>
              <a:rect b="b" l="l" r="r" t="t"/>
              <a:pathLst>
                <a:path extrusionOk="0" h="5302" w="8601">
                  <a:moveTo>
                    <a:pt x="1265" y="1"/>
                  </a:moveTo>
                  <a:lnTo>
                    <a:pt x="1" y="5301"/>
                  </a:lnTo>
                  <a:lnTo>
                    <a:pt x="7590" y="5301"/>
                  </a:lnTo>
                  <a:lnTo>
                    <a:pt x="8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6"/>
            <p:cNvSpPr/>
            <p:nvPr/>
          </p:nvSpPr>
          <p:spPr>
            <a:xfrm>
              <a:off x="2932575" y="4232125"/>
              <a:ext cx="230900" cy="146875"/>
            </a:xfrm>
            <a:custGeom>
              <a:rect b="b" l="l" r="r" t="t"/>
              <a:pathLst>
                <a:path extrusionOk="0" h="5875" w="9236">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6"/>
            <p:cNvSpPr/>
            <p:nvPr/>
          </p:nvSpPr>
          <p:spPr>
            <a:xfrm>
              <a:off x="3320050" y="4239275"/>
              <a:ext cx="202325" cy="132550"/>
            </a:xfrm>
            <a:custGeom>
              <a:rect b="b" l="l" r="r" t="t"/>
              <a:pathLst>
                <a:path extrusionOk="0" h="5302" w="8093">
                  <a:moveTo>
                    <a:pt x="757" y="1"/>
                  </a:moveTo>
                  <a:lnTo>
                    <a:pt x="1" y="5301"/>
                  </a:lnTo>
                  <a:lnTo>
                    <a:pt x="7590" y="5301"/>
                  </a:lnTo>
                  <a:lnTo>
                    <a:pt x="8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6"/>
            <p:cNvSpPr/>
            <p:nvPr/>
          </p:nvSpPr>
          <p:spPr>
            <a:xfrm>
              <a:off x="3312325" y="4232100"/>
              <a:ext cx="217550" cy="146900"/>
            </a:xfrm>
            <a:custGeom>
              <a:rect b="b" l="l" r="r" t="t"/>
              <a:pathLst>
                <a:path extrusionOk="0" h="5876" w="8702">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6"/>
            <p:cNvSpPr/>
            <p:nvPr/>
          </p:nvSpPr>
          <p:spPr>
            <a:xfrm>
              <a:off x="2561100" y="4239275"/>
              <a:ext cx="227750" cy="132550"/>
            </a:xfrm>
            <a:custGeom>
              <a:rect b="b" l="l" r="r" t="t"/>
              <a:pathLst>
                <a:path extrusionOk="0" h="5302" w="9110">
                  <a:moveTo>
                    <a:pt x="1773" y="1"/>
                  </a:moveTo>
                  <a:lnTo>
                    <a:pt x="1" y="5301"/>
                  </a:lnTo>
                  <a:lnTo>
                    <a:pt x="7590" y="5301"/>
                  </a:lnTo>
                  <a:lnTo>
                    <a:pt x="91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6"/>
            <p:cNvSpPr/>
            <p:nvPr/>
          </p:nvSpPr>
          <p:spPr>
            <a:xfrm>
              <a:off x="2552825" y="4232125"/>
              <a:ext cx="244175" cy="146875"/>
            </a:xfrm>
            <a:custGeom>
              <a:rect b="b" l="l" r="r" t="t"/>
              <a:pathLst>
                <a:path extrusionOk="0" h="5875" w="9767">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6"/>
            <p:cNvSpPr/>
            <p:nvPr/>
          </p:nvSpPr>
          <p:spPr>
            <a:xfrm>
              <a:off x="5027625" y="4366929"/>
              <a:ext cx="237475" cy="142075"/>
            </a:xfrm>
            <a:custGeom>
              <a:rect b="b" l="l" r="r" t="t"/>
              <a:pathLst>
                <a:path extrusionOk="0" h="5683" w="9499">
                  <a:moveTo>
                    <a:pt x="1" y="0"/>
                  </a:moveTo>
                  <a:lnTo>
                    <a:pt x="1637" y="5683"/>
                  </a:lnTo>
                  <a:lnTo>
                    <a:pt x="9498" y="5683"/>
                  </a:lnTo>
                  <a:lnTo>
                    <a:pt x="75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6"/>
            <p:cNvSpPr/>
            <p:nvPr/>
          </p:nvSpPr>
          <p:spPr>
            <a:xfrm>
              <a:off x="5019425" y="4364650"/>
              <a:ext cx="254000" cy="156375"/>
            </a:xfrm>
            <a:custGeom>
              <a:rect b="b" l="l" r="r" t="t"/>
              <a:pathLst>
                <a:path extrusionOk="0" h="6255" w="1016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6"/>
            <p:cNvSpPr/>
            <p:nvPr/>
          </p:nvSpPr>
          <p:spPr>
            <a:xfrm>
              <a:off x="2750850" y="4239275"/>
              <a:ext cx="221350" cy="132550"/>
            </a:xfrm>
            <a:custGeom>
              <a:rect b="b" l="l" r="r" t="t"/>
              <a:pathLst>
                <a:path extrusionOk="0" h="5302" w="8854">
                  <a:moveTo>
                    <a:pt x="1519" y="1"/>
                  </a:moveTo>
                  <a:lnTo>
                    <a:pt x="0" y="5301"/>
                  </a:lnTo>
                  <a:lnTo>
                    <a:pt x="7590" y="5301"/>
                  </a:lnTo>
                  <a:lnTo>
                    <a:pt x="8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6"/>
            <p:cNvSpPr/>
            <p:nvPr/>
          </p:nvSpPr>
          <p:spPr>
            <a:xfrm>
              <a:off x="2742675" y="4232100"/>
              <a:ext cx="237575" cy="146900"/>
            </a:xfrm>
            <a:custGeom>
              <a:rect b="b" l="l" r="r" t="t"/>
              <a:pathLst>
                <a:path extrusionOk="0" h="5876" w="9503">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6"/>
            <p:cNvSpPr/>
            <p:nvPr/>
          </p:nvSpPr>
          <p:spPr>
            <a:xfrm>
              <a:off x="2513650" y="4371800"/>
              <a:ext cx="237225" cy="142075"/>
            </a:xfrm>
            <a:custGeom>
              <a:rect b="b" l="l" r="r" t="t"/>
              <a:pathLst>
                <a:path extrusionOk="0" h="5683" w="9489">
                  <a:moveTo>
                    <a:pt x="1899" y="0"/>
                  </a:moveTo>
                  <a:lnTo>
                    <a:pt x="1" y="5683"/>
                  </a:lnTo>
                  <a:lnTo>
                    <a:pt x="7862" y="5683"/>
                  </a:lnTo>
                  <a:lnTo>
                    <a:pt x="9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p:nvPr/>
          </p:nvSpPr>
          <p:spPr>
            <a:xfrm>
              <a:off x="2505325" y="4364650"/>
              <a:ext cx="253750" cy="156375"/>
            </a:xfrm>
            <a:custGeom>
              <a:rect b="b" l="l" r="r" t="t"/>
              <a:pathLst>
                <a:path extrusionOk="0" h="6255" w="1015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6"/>
            <p:cNvSpPr/>
            <p:nvPr/>
          </p:nvSpPr>
          <p:spPr>
            <a:xfrm>
              <a:off x="4439250" y="4234404"/>
              <a:ext cx="208925" cy="132550"/>
            </a:xfrm>
            <a:custGeom>
              <a:rect b="b" l="l" r="r" t="t"/>
              <a:pathLst>
                <a:path extrusionOk="0" h="5302" w="8357">
                  <a:moveTo>
                    <a:pt x="1" y="1"/>
                  </a:moveTo>
                  <a:lnTo>
                    <a:pt x="767" y="5301"/>
                  </a:lnTo>
                  <a:lnTo>
                    <a:pt x="8357" y="5301"/>
                  </a:lnTo>
                  <a:lnTo>
                    <a:pt x="7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6"/>
            <p:cNvSpPr/>
            <p:nvPr/>
          </p:nvSpPr>
          <p:spPr>
            <a:xfrm>
              <a:off x="4431575" y="4232100"/>
              <a:ext cx="224475" cy="146900"/>
            </a:xfrm>
            <a:custGeom>
              <a:rect b="b" l="l" r="r" t="t"/>
              <a:pathLst>
                <a:path extrusionOk="0" h="5876" w="8979">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
            <p:cNvSpPr/>
            <p:nvPr/>
          </p:nvSpPr>
          <p:spPr>
            <a:xfrm>
              <a:off x="4255900" y="4239275"/>
              <a:ext cx="202550" cy="132550"/>
            </a:xfrm>
            <a:custGeom>
              <a:rect b="b" l="l" r="r" t="t"/>
              <a:pathLst>
                <a:path extrusionOk="0" h="5302" w="8102">
                  <a:moveTo>
                    <a:pt x="0" y="1"/>
                  </a:moveTo>
                  <a:lnTo>
                    <a:pt x="513" y="5301"/>
                  </a:lnTo>
                  <a:lnTo>
                    <a:pt x="8101" y="5301"/>
                  </a:lnTo>
                  <a:lnTo>
                    <a:pt x="73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6"/>
            <p:cNvSpPr/>
            <p:nvPr/>
          </p:nvSpPr>
          <p:spPr>
            <a:xfrm>
              <a:off x="4248325" y="4232100"/>
              <a:ext cx="217825" cy="146900"/>
            </a:xfrm>
            <a:custGeom>
              <a:rect b="b" l="l" r="r" t="t"/>
              <a:pathLst>
                <a:path extrusionOk="0" h="5876" w="8713">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6"/>
            <p:cNvSpPr/>
            <p:nvPr/>
          </p:nvSpPr>
          <p:spPr>
            <a:xfrm>
              <a:off x="4806050" y="4234404"/>
              <a:ext cx="221600" cy="132550"/>
            </a:xfrm>
            <a:custGeom>
              <a:rect b="b" l="l" r="r" t="t"/>
              <a:pathLst>
                <a:path extrusionOk="0" h="5302" w="8864">
                  <a:moveTo>
                    <a:pt x="0" y="1"/>
                  </a:moveTo>
                  <a:lnTo>
                    <a:pt x="1274" y="5301"/>
                  </a:lnTo>
                  <a:lnTo>
                    <a:pt x="8864" y="5301"/>
                  </a:lnTo>
                  <a:lnTo>
                    <a:pt x="7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6"/>
            <p:cNvSpPr/>
            <p:nvPr/>
          </p:nvSpPr>
          <p:spPr>
            <a:xfrm>
              <a:off x="4798000" y="4232100"/>
              <a:ext cx="237825" cy="146900"/>
            </a:xfrm>
            <a:custGeom>
              <a:rect b="b" l="l" r="r" t="t"/>
              <a:pathLst>
                <a:path extrusionOk="0" h="5876" w="9513">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6"/>
            <p:cNvSpPr/>
            <p:nvPr/>
          </p:nvSpPr>
          <p:spPr>
            <a:xfrm>
              <a:off x="3699500" y="4239275"/>
              <a:ext cx="189750" cy="132550"/>
            </a:xfrm>
            <a:custGeom>
              <a:rect b="b" l="l" r="r" t="t"/>
              <a:pathLst>
                <a:path extrusionOk="0" h="5302" w="7590">
                  <a:moveTo>
                    <a:pt x="249" y="1"/>
                  </a:moveTo>
                  <a:lnTo>
                    <a:pt x="1" y="5301"/>
                  </a:lnTo>
                  <a:lnTo>
                    <a:pt x="7590" y="5301"/>
                  </a:lnTo>
                  <a:lnTo>
                    <a:pt x="75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6"/>
            <p:cNvSpPr/>
            <p:nvPr/>
          </p:nvSpPr>
          <p:spPr>
            <a:xfrm>
              <a:off x="3692175" y="4232100"/>
              <a:ext cx="204225" cy="146900"/>
            </a:xfrm>
            <a:custGeom>
              <a:rect b="b" l="l" r="r" t="t"/>
              <a:pathLst>
                <a:path extrusionOk="0" h="5876" w="8169">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6"/>
            <p:cNvSpPr/>
            <p:nvPr/>
          </p:nvSpPr>
          <p:spPr>
            <a:xfrm>
              <a:off x="4072500" y="4239275"/>
              <a:ext cx="196225" cy="132550"/>
            </a:xfrm>
            <a:custGeom>
              <a:rect b="b" l="l" r="r" t="t"/>
              <a:pathLst>
                <a:path extrusionOk="0" h="5302" w="7849">
                  <a:moveTo>
                    <a:pt x="1" y="1"/>
                  </a:moveTo>
                  <a:lnTo>
                    <a:pt x="259" y="5301"/>
                  </a:lnTo>
                  <a:lnTo>
                    <a:pt x="7849" y="5301"/>
                  </a:lnTo>
                  <a:lnTo>
                    <a:pt x="7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6"/>
            <p:cNvSpPr/>
            <p:nvPr/>
          </p:nvSpPr>
          <p:spPr>
            <a:xfrm>
              <a:off x="4065175" y="4232100"/>
              <a:ext cx="211050" cy="146900"/>
            </a:xfrm>
            <a:custGeom>
              <a:rect b="b" l="l" r="r" t="t"/>
              <a:pathLst>
                <a:path extrusionOk="0" h="5876" w="8442">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6"/>
            <p:cNvSpPr/>
            <p:nvPr/>
          </p:nvSpPr>
          <p:spPr>
            <a:xfrm>
              <a:off x="3889100" y="4239275"/>
              <a:ext cx="189900" cy="132550"/>
            </a:xfrm>
            <a:custGeom>
              <a:rect b="b" l="l" r="r" t="t"/>
              <a:pathLst>
                <a:path extrusionOk="0" h="5302" w="7596">
                  <a:moveTo>
                    <a:pt x="1" y="1"/>
                  </a:moveTo>
                  <a:lnTo>
                    <a:pt x="6" y="5301"/>
                  </a:lnTo>
                  <a:lnTo>
                    <a:pt x="7595" y="5301"/>
                  </a:lnTo>
                  <a:lnTo>
                    <a:pt x="73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6"/>
            <p:cNvSpPr/>
            <p:nvPr/>
          </p:nvSpPr>
          <p:spPr>
            <a:xfrm>
              <a:off x="3881975" y="4232100"/>
              <a:ext cx="204350" cy="146900"/>
            </a:xfrm>
            <a:custGeom>
              <a:rect b="b" l="l" r="r" t="t"/>
              <a:pathLst>
                <a:path extrusionOk="0" h="5876" w="8174">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6"/>
            <p:cNvSpPr/>
            <p:nvPr/>
          </p:nvSpPr>
          <p:spPr>
            <a:xfrm>
              <a:off x="3509800" y="4239275"/>
              <a:ext cx="195950" cy="132550"/>
            </a:xfrm>
            <a:custGeom>
              <a:rect b="b" l="l" r="r" t="t"/>
              <a:pathLst>
                <a:path extrusionOk="0" h="5302" w="7838">
                  <a:moveTo>
                    <a:pt x="503" y="1"/>
                  </a:moveTo>
                  <a:lnTo>
                    <a:pt x="0" y="5301"/>
                  </a:lnTo>
                  <a:lnTo>
                    <a:pt x="7589" y="5301"/>
                  </a:lnTo>
                  <a:lnTo>
                    <a:pt x="7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6"/>
            <p:cNvSpPr/>
            <p:nvPr/>
          </p:nvSpPr>
          <p:spPr>
            <a:xfrm>
              <a:off x="3502275" y="4232100"/>
              <a:ext cx="210800" cy="146900"/>
            </a:xfrm>
            <a:custGeom>
              <a:rect b="b" l="l" r="r" t="t"/>
              <a:pathLst>
                <a:path extrusionOk="0" h="5876" w="8432">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6"/>
            <p:cNvSpPr/>
            <p:nvPr/>
          </p:nvSpPr>
          <p:spPr>
            <a:xfrm>
              <a:off x="4268700" y="4371800"/>
              <a:ext cx="210275" cy="142075"/>
            </a:xfrm>
            <a:custGeom>
              <a:rect b="b" l="l" r="r" t="t"/>
              <a:pathLst>
                <a:path extrusionOk="0" h="5683" w="8411">
                  <a:moveTo>
                    <a:pt x="1" y="0"/>
                  </a:moveTo>
                  <a:lnTo>
                    <a:pt x="549" y="5683"/>
                  </a:lnTo>
                  <a:lnTo>
                    <a:pt x="8411" y="5683"/>
                  </a:lnTo>
                  <a:lnTo>
                    <a:pt x="75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6"/>
            <p:cNvSpPr/>
            <p:nvPr/>
          </p:nvSpPr>
          <p:spPr>
            <a:xfrm>
              <a:off x="4261175" y="4364650"/>
              <a:ext cx="225500" cy="156375"/>
            </a:xfrm>
            <a:custGeom>
              <a:rect b="b" l="l" r="r" t="t"/>
              <a:pathLst>
                <a:path extrusionOk="0" h="6255" w="902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6"/>
            <p:cNvSpPr/>
            <p:nvPr/>
          </p:nvSpPr>
          <p:spPr>
            <a:xfrm>
              <a:off x="4458425" y="4366929"/>
              <a:ext cx="217075" cy="142075"/>
            </a:xfrm>
            <a:custGeom>
              <a:rect b="b" l="l" r="r" t="t"/>
              <a:pathLst>
                <a:path extrusionOk="0" h="5683" w="8683">
                  <a:moveTo>
                    <a:pt x="0" y="0"/>
                  </a:moveTo>
                  <a:lnTo>
                    <a:pt x="822" y="5683"/>
                  </a:lnTo>
                  <a:lnTo>
                    <a:pt x="8683"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6"/>
            <p:cNvSpPr/>
            <p:nvPr/>
          </p:nvSpPr>
          <p:spPr>
            <a:xfrm>
              <a:off x="4450725" y="4364650"/>
              <a:ext cx="232675" cy="156375"/>
            </a:xfrm>
            <a:custGeom>
              <a:rect b="b" l="l" r="r" t="t"/>
              <a:pathLst>
                <a:path extrusionOk="0" h="6255" w="9307">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6"/>
            <p:cNvSpPr/>
            <p:nvPr/>
          </p:nvSpPr>
          <p:spPr>
            <a:xfrm>
              <a:off x="2710200" y="4371800"/>
              <a:ext cx="230400" cy="142075"/>
            </a:xfrm>
            <a:custGeom>
              <a:rect b="b" l="l" r="r" t="t"/>
              <a:pathLst>
                <a:path extrusionOk="0" h="5683" w="9216">
                  <a:moveTo>
                    <a:pt x="1626" y="0"/>
                  </a:moveTo>
                  <a:lnTo>
                    <a:pt x="0" y="5683"/>
                  </a:lnTo>
                  <a:lnTo>
                    <a:pt x="7861" y="5683"/>
                  </a:lnTo>
                  <a:lnTo>
                    <a:pt x="92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6"/>
            <p:cNvSpPr/>
            <p:nvPr/>
          </p:nvSpPr>
          <p:spPr>
            <a:xfrm>
              <a:off x="2702025" y="4364650"/>
              <a:ext cx="246600" cy="156375"/>
            </a:xfrm>
            <a:custGeom>
              <a:rect b="b" l="l" r="r" t="t"/>
              <a:pathLst>
                <a:path extrusionOk="0" h="6255" w="9864">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6"/>
            <p:cNvSpPr/>
            <p:nvPr/>
          </p:nvSpPr>
          <p:spPr>
            <a:xfrm>
              <a:off x="4648150" y="4366929"/>
              <a:ext cx="223875" cy="142075"/>
            </a:xfrm>
            <a:custGeom>
              <a:rect b="b" l="l" r="r" t="t"/>
              <a:pathLst>
                <a:path extrusionOk="0" h="5683" w="8955">
                  <a:moveTo>
                    <a:pt x="1" y="0"/>
                  </a:moveTo>
                  <a:lnTo>
                    <a:pt x="1094" y="5683"/>
                  </a:lnTo>
                  <a:lnTo>
                    <a:pt x="8955"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6"/>
            <p:cNvSpPr/>
            <p:nvPr/>
          </p:nvSpPr>
          <p:spPr>
            <a:xfrm>
              <a:off x="4640275" y="4364650"/>
              <a:ext cx="239800" cy="156375"/>
            </a:xfrm>
            <a:custGeom>
              <a:rect b="b" l="l" r="r" t="t"/>
              <a:pathLst>
                <a:path extrusionOk="0" h="6255" w="9592">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6"/>
            <p:cNvSpPr/>
            <p:nvPr/>
          </p:nvSpPr>
          <p:spPr>
            <a:xfrm>
              <a:off x="3889225" y="4371800"/>
              <a:ext cx="196700" cy="142075"/>
            </a:xfrm>
            <a:custGeom>
              <a:rect b="b" l="l" r="r" t="t"/>
              <a:pathLst>
                <a:path extrusionOk="0" h="5683" w="7868">
                  <a:moveTo>
                    <a:pt x="1" y="0"/>
                  </a:moveTo>
                  <a:lnTo>
                    <a:pt x="6" y="5683"/>
                  </a:lnTo>
                  <a:lnTo>
                    <a:pt x="7867"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6"/>
            <p:cNvSpPr/>
            <p:nvPr/>
          </p:nvSpPr>
          <p:spPr>
            <a:xfrm>
              <a:off x="3882100" y="4364650"/>
              <a:ext cx="211150" cy="156375"/>
            </a:xfrm>
            <a:custGeom>
              <a:rect b="b" l="l" r="r" t="t"/>
              <a:pathLst>
                <a:path extrusionOk="0" h="6255" w="8446">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6"/>
            <p:cNvSpPr/>
            <p:nvPr/>
          </p:nvSpPr>
          <p:spPr>
            <a:xfrm>
              <a:off x="4837900" y="4366929"/>
              <a:ext cx="230675" cy="142075"/>
            </a:xfrm>
            <a:custGeom>
              <a:rect b="b" l="l" r="r" t="t"/>
              <a:pathLst>
                <a:path extrusionOk="0" h="5683" w="9227">
                  <a:moveTo>
                    <a:pt x="0" y="0"/>
                  </a:moveTo>
                  <a:lnTo>
                    <a:pt x="1365" y="5683"/>
                  </a:lnTo>
                  <a:lnTo>
                    <a:pt x="9226"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6"/>
            <p:cNvSpPr/>
            <p:nvPr/>
          </p:nvSpPr>
          <p:spPr>
            <a:xfrm>
              <a:off x="4829850" y="4364675"/>
              <a:ext cx="246875" cy="156375"/>
            </a:xfrm>
            <a:custGeom>
              <a:rect b="b" l="l" r="r" t="t"/>
              <a:pathLst>
                <a:path extrusionOk="0" h="6255" w="9875">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6"/>
            <p:cNvSpPr/>
            <p:nvPr/>
          </p:nvSpPr>
          <p:spPr>
            <a:xfrm>
              <a:off x="4078975" y="4371800"/>
              <a:ext cx="203475" cy="142075"/>
            </a:xfrm>
            <a:custGeom>
              <a:rect b="b" l="l" r="r" t="t"/>
              <a:pathLst>
                <a:path extrusionOk="0" h="5683" w="8139">
                  <a:moveTo>
                    <a:pt x="0" y="0"/>
                  </a:moveTo>
                  <a:lnTo>
                    <a:pt x="277" y="5683"/>
                  </a:lnTo>
                  <a:lnTo>
                    <a:pt x="8138"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6"/>
            <p:cNvSpPr/>
            <p:nvPr/>
          </p:nvSpPr>
          <p:spPr>
            <a:xfrm>
              <a:off x="4071625" y="4364650"/>
              <a:ext cx="218325" cy="156375"/>
            </a:xfrm>
            <a:custGeom>
              <a:rect b="b" l="l" r="r" t="t"/>
              <a:pathLst>
                <a:path extrusionOk="0" h="6255" w="8733">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6"/>
            <p:cNvSpPr/>
            <p:nvPr/>
          </p:nvSpPr>
          <p:spPr>
            <a:xfrm>
              <a:off x="3103250" y="4371800"/>
              <a:ext cx="216825" cy="142075"/>
            </a:xfrm>
            <a:custGeom>
              <a:rect b="b" l="l" r="r" t="t"/>
              <a:pathLst>
                <a:path extrusionOk="0" h="5683" w="8673">
                  <a:moveTo>
                    <a:pt x="1083" y="0"/>
                  </a:moveTo>
                  <a:lnTo>
                    <a:pt x="0" y="5683"/>
                  </a:lnTo>
                  <a:lnTo>
                    <a:pt x="7862" y="5683"/>
                  </a:lnTo>
                  <a:lnTo>
                    <a:pt x="8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6"/>
            <p:cNvSpPr/>
            <p:nvPr/>
          </p:nvSpPr>
          <p:spPr>
            <a:xfrm>
              <a:off x="3095400" y="4364650"/>
              <a:ext cx="232350" cy="156375"/>
            </a:xfrm>
            <a:custGeom>
              <a:rect b="b" l="l" r="r" t="t"/>
              <a:pathLst>
                <a:path extrusionOk="0" h="6255" w="9294">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6"/>
            <p:cNvSpPr/>
            <p:nvPr/>
          </p:nvSpPr>
          <p:spPr>
            <a:xfrm>
              <a:off x="2906725" y="4371800"/>
              <a:ext cx="223625" cy="142075"/>
            </a:xfrm>
            <a:custGeom>
              <a:rect b="b" l="l" r="r" t="t"/>
              <a:pathLst>
                <a:path extrusionOk="0" h="5683" w="8945">
                  <a:moveTo>
                    <a:pt x="1355" y="0"/>
                  </a:moveTo>
                  <a:lnTo>
                    <a:pt x="0" y="5683"/>
                  </a:lnTo>
                  <a:lnTo>
                    <a:pt x="7861" y="5683"/>
                  </a:lnTo>
                  <a:lnTo>
                    <a:pt x="89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6"/>
            <p:cNvSpPr/>
            <p:nvPr/>
          </p:nvSpPr>
          <p:spPr>
            <a:xfrm>
              <a:off x="2898700" y="4364650"/>
              <a:ext cx="239500" cy="156375"/>
            </a:xfrm>
            <a:custGeom>
              <a:rect b="b" l="l" r="r" t="t"/>
              <a:pathLst>
                <a:path extrusionOk="0" h="6255" w="958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6"/>
            <p:cNvSpPr/>
            <p:nvPr/>
          </p:nvSpPr>
          <p:spPr>
            <a:xfrm>
              <a:off x="3692825" y="4371800"/>
              <a:ext cx="196575" cy="142075"/>
            </a:xfrm>
            <a:custGeom>
              <a:rect b="b" l="l" r="r" t="t"/>
              <a:pathLst>
                <a:path extrusionOk="0" h="5683" w="7863">
                  <a:moveTo>
                    <a:pt x="268" y="0"/>
                  </a:moveTo>
                  <a:lnTo>
                    <a:pt x="1" y="5683"/>
                  </a:lnTo>
                  <a:lnTo>
                    <a:pt x="7862" y="5683"/>
                  </a:lnTo>
                  <a:lnTo>
                    <a:pt x="78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3685500" y="4364650"/>
              <a:ext cx="211025" cy="156375"/>
            </a:xfrm>
            <a:custGeom>
              <a:rect b="b" l="l" r="r" t="t"/>
              <a:pathLst>
                <a:path extrusionOk="0" h="6255" w="8441">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496300" y="4371800"/>
              <a:ext cx="203225" cy="142075"/>
            </a:xfrm>
            <a:custGeom>
              <a:rect b="b" l="l" r="r" t="t"/>
              <a:pathLst>
                <a:path extrusionOk="0" h="5683" w="8129">
                  <a:moveTo>
                    <a:pt x="540" y="0"/>
                  </a:moveTo>
                  <a:lnTo>
                    <a:pt x="1" y="5683"/>
                  </a:lnTo>
                  <a:lnTo>
                    <a:pt x="7862" y="5683"/>
                  </a:lnTo>
                  <a:lnTo>
                    <a:pt x="8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3488775" y="4364650"/>
              <a:ext cx="218075" cy="156375"/>
            </a:xfrm>
            <a:custGeom>
              <a:rect b="b" l="l" r="r" t="t"/>
              <a:pathLst>
                <a:path extrusionOk="0" h="6255" w="8723">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3299775" y="4371800"/>
              <a:ext cx="210050" cy="142075"/>
            </a:xfrm>
            <a:custGeom>
              <a:rect b="b" l="l" r="r" t="t"/>
              <a:pathLst>
                <a:path extrusionOk="0" h="5683" w="8402">
                  <a:moveTo>
                    <a:pt x="812" y="0"/>
                  </a:moveTo>
                  <a:lnTo>
                    <a:pt x="1" y="5683"/>
                  </a:lnTo>
                  <a:lnTo>
                    <a:pt x="7862" y="5683"/>
                  </a:lnTo>
                  <a:lnTo>
                    <a:pt x="84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292100" y="4364650"/>
              <a:ext cx="225225" cy="156375"/>
            </a:xfrm>
            <a:custGeom>
              <a:rect b="b" l="l" r="r" t="t"/>
              <a:pathLst>
                <a:path extrusionOk="0" h="6255" w="9009">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4622650" y="4234404"/>
              <a:ext cx="215275" cy="132550"/>
            </a:xfrm>
            <a:custGeom>
              <a:rect b="b" l="l" r="r" t="t"/>
              <a:pathLst>
                <a:path extrusionOk="0" h="5302" w="8611">
                  <a:moveTo>
                    <a:pt x="0" y="1"/>
                  </a:moveTo>
                  <a:lnTo>
                    <a:pt x="1021" y="5301"/>
                  </a:lnTo>
                  <a:lnTo>
                    <a:pt x="8610" y="5301"/>
                  </a:lnTo>
                  <a:lnTo>
                    <a:pt x="7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614775" y="4232100"/>
              <a:ext cx="231150" cy="146900"/>
            </a:xfrm>
            <a:custGeom>
              <a:rect b="b" l="l" r="r" t="t"/>
              <a:pathLst>
                <a:path extrusionOk="0" h="5876" w="9246">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2469425" y="3988450"/>
              <a:ext cx="219825" cy="126900"/>
            </a:xfrm>
            <a:custGeom>
              <a:rect b="b" l="l" r="r" t="t"/>
              <a:pathLst>
                <a:path extrusionOk="0" h="5076" w="8793">
                  <a:moveTo>
                    <a:pt x="1938" y="0"/>
                  </a:moveTo>
                  <a:lnTo>
                    <a:pt x="0" y="5075"/>
                  </a:lnTo>
                  <a:lnTo>
                    <a:pt x="7097" y="5075"/>
                  </a:lnTo>
                  <a:lnTo>
                    <a:pt x="8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2460925" y="3981300"/>
              <a:ext cx="236675" cy="141225"/>
            </a:xfrm>
            <a:custGeom>
              <a:rect b="b" l="l" r="r" t="t"/>
              <a:pathLst>
                <a:path extrusionOk="0" h="5649" w="9467">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2252775" y="4115325"/>
              <a:ext cx="216675" cy="123975"/>
            </a:xfrm>
            <a:custGeom>
              <a:rect b="b" l="l" r="r" t="t"/>
              <a:pathLst>
                <a:path extrusionOk="0" h="4959" w="8667">
                  <a:moveTo>
                    <a:pt x="2113" y="0"/>
                  </a:moveTo>
                  <a:lnTo>
                    <a:pt x="0" y="4959"/>
                  </a:lnTo>
                  <a:lnTo>
                    <a:pt x="6771" y="4959"/>
                  </a:lnTo>
                  <a:lnTo>
                    <a:pt x="86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6"/>
            <p:cNvSpPr/>
            <p:nvPr/>
          </p:nvSpPr>
          <p:spPr>
            <a:xfrm>
              <a:off x="2244175" y="4108175"/>
              <a:ext cx="233700" cy="138275"/>
            </a:xfrm>
            <a:custGeom>
              <a:rect b="b" l="l" r="r" t="t"/>
              <a:pathLst>
                <a:path extrusionOk="0" h="5531" w="9348">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6"/>
            <p:cNvSpPr/>
            <p:nvPr/>
          </p:nvSpPr>
          <p:spPr>
            <a:xfrm>
              <a:off x="2305600" y="3988450"/>
              <a:ext cx="212275" cy="126900"/>
            </a:xfrm>
            <a:custGeom>
              <a:rect b="b" l="l" r="r" t="t"/>
              <a:pathLst>
                <a:path extrusionOk="0" h="5076" w="8491">
                  <a:moveTo>
                    <a:pt x="2164" y="0"/>
                  </a:moveTo>
                  <a:lnTo>
                    <a:pt x="0" y="5075"/>
                  </a:lnTo>
                  <a:lnTo>
                    <a:pt x="6553" y="5075"/>
                  </a:lnTo>
                  <a:lnTo>
                    <a:pt x="84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6"/>
            <p:cNvSpPr/>
            <p:nvPr/>
          </p:nvSpPr>
          <p:spPr>
            <a:xfrm>
              <a:off x="2297000" y="3981300"/>
              <a:ext cx="229350" cy="141225"/>
            </a:xfrm>
            <a:custGeom>
              <a:rect b="b" l="l" r="r" t="t"/>
              <a:pathLst>
                <a:path extrusionOk="0" h="5649" w="9174">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6"/>
            <p:cNvSpPr/>
            <p:nvPr/>
          </p:nvSpPr>
          <p:spPr>
            <a:xfrm>
              <a:off x="2196275" y="4239275"/>
              <a:ext cx="225775" cy="132550"/>
            </a:xfrm>
            <a:custGeom>
              <a:rect b="b" l="l" r="r" t="t"/>
              <a:pathLst>
                <a:path extrusionOk="0" h="5302" w="9031">
                  <a:moveTo>
                    <a:pt x="2260" y="1"/>
                  </a:moveTo>
                  <a:lnTo>
                    <a:pt x="1" y="5301"/>
                  </a:lnTo>
                  <a:lnTo>
                    <a:pt x="7006" y="5301"/>
                  </a:lnTo>
                  <a:lnTo>
                    <a:pt x="9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6"/>
            <p:cNvSpPr/>
            <p:nvPr/>
          </p:nvSpPr>
          <p:spPr>
            <a:xfrm>
              <a:off x="2187650" y="4232100"/>
              <a:ext cx="242900" cy="146900"/>
            </a:xfrm>
            <a:custGeom>
              <a:rect b="b" l="l" r="r" t="t"/>
              <a:pathLst>
                <a:path extrusionOk="0" h="5876" w="9716">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6"/>
            <p:cNvSpPr/>
            <p:nvPr/>
          </p:nvSpPr>
          <p:spPr>
            <a:xfrm>
              <a:off x="2135725" y="4371800"/>
              <a:ext cx="235700" cy="142075"/>
            </a:xfrm>
            <a:custGeom>
              <a:rect b="b" l="l" r="r" t="t"/>
              <a:pathLst>
                <a:path extrusionOk="0" h="5683" w="9428">
                  <a:moveTo>
                    <a:pt x="2423" y="0"/>
                  </a:moveTo>
                  <a:lnTo>
                    <a:pt x="1" y="5683"/>
                  </a:lnTo>
                  <a:lnTo>
                    <a:pt x="7257" y="5683"/>
                  </a:lnTo>
                  <a:lnTo>
                    <a:pt x="94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6"/>
            <p:cNvSpPr/>
            <p:nvPr/>
          </p:nvSpPr>
          <p:spPr>
            <a:xfrm>
              <a:off x="2127150" y="4364650"/>
              <a:ext cx="252750" cy="156375"/>
            </a:xfrm>
            <a:custGeom>
              <a:rect b="b" l="l" r="r" t="t"/>
              <a:pathLst>
                <a:path extrusionOk="0" h="6255" w="1011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6"/>
            <p:cNvSpPr/>
            <p:nvPr/>
          </p:nvSpPr>
          <p:spPr>
            <a:xfrm>
              <a:off x="2070675" y="4513850"/>
              <a:ext cx="246475" cy="152600"/>
            </a:xfrm>
            <a:custGeom>
              <a:rect b="b" l="l" r="r" t="t"/>
              <a:pathLst>
                <a:path extrusionOk="0" h="6104" w="9859">
                  <a:moveTo>
                    <a:pt x="2603" y="1"/>
                  </a:moveTo>
                  <a:lnTo>
                    <a:pt x="1" y="6104"/>
                  </a:lnTo>
                  <a:lnTo>
                    <a:pt x="7528" y="6104"/>
                  </a:lnTo>
                  <a:lnTo>
                    <a:pt x="98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6"/>
            <p:cNvSpPr/>
            <p:nvPr/>
          </p:nvSpPr>
          <p:spPr>
            <a:xfrm>
              <a:off x="2062100" y="4506675"/>
              <a:ext cx="263550" cy="166925"/>
            </a:xfrm>
            <a:custGeom>
              <a:rect b="b" l="l" r="r" t="t"/>
              <a:pathLst>
                <a:path extrusionOk="0" h="6677" w="10542">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6"/>
            <p:cNvSpPr/>
            <p:nvPr/>
          </p:nvSpPr>
          <p:spPr>
            <a:xfrm>
              <a:off x="5356200" y="4239275"/>
              <a:ext cx="218750" cy="132550"/>
            </a:xfrm>
            <a:custGeom>
              <a:rect b="b" l="l" r="r" t="t"/>
              <a:pathLst>
                <a:path extrusionOk="0" h="5302" w="8750">
                  <a:moveTo>
                    <a:pt x="0" y="1"/>
                  </a:moveTo>
                  <a:lnTo>
                    <a:pt x="2035" y="5301"/>
                  </a:lnTo>
                  <a:lnTo>
                    <a:pt x="8749" y="5301"/>
                  </a:lnTo>
                  <a:lnTo>
                    <a:pt x="6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6"/>
            <p:cNvSpPr/>
            <p:nvPr/>
          </p:nvSpPr>
          <p:spPr>
            <a:xfrm>
              <a:off x="5347700" y="4232100"/>
              <a:ext cx="235825" cy="146900"/>
            </a:xfrm>
            <a:custGeom>
              <a:rect b="b" l="l" r="r" t="t"/>
              <a:pathLst>
                <a:path extrusionOk="0" h="5876" w="9433">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6"/>
            <p:cNvSpPr/>
            <p:nvPr/>
          </p:nvSpPr>
          <p:spPr>
            <a:xfrm>
              <a:off x="5407075" y="4371800"/>
              <a:ext cx="228400" cy="142075"/>
            </a:xfrm>
            <a:custGeom>
              <a:rect b="b" l="l" r="r" t="t"/>
              <a:pathLst>
                <a:path extrusionOk="0" h="5683" w="9136">
                  <a:moveTo>
                    <a:pt x="0" y="0"/>
                  </a:moveTo>
                  <a:lnTo>
                    <a:pt x="2181" y="5683"/>
                  </a:lnTo>
                  <a:lnTo>
                    <a:pt x="9135" y="5683"/>
                  </a:lnTo>
                  <a:lnTo>
                    <a:pt x="67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6"/>
            <p:cNvSpPr/>
            <p:nvPr/>
          </p:nvSpPr>
          <p:spPr>
            <a:xfrm>
              <a:off x="5398600" y="4364650"/>
              <a:ext cx="245450" cy="156375"/>
            </a:xfrm>
            <a:custGeom>
              <a:rect b="b" l="l" r="r" t="t"/>
              <a:pathLst>
                <a:path extrusionOk="0" h="6255" w="9818">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6"/>
            <p:cNvSpPr/>
            <p:nvPr/>
          </p:nvSpPr>
          <p:spPr>
            <a:xfrm>
              <a:off x="5461600" y="4513850"/>
              <a:ext cx="238900" cy="152600"/>
            </a:xfrm>
            <a:custGeom>
              <a:rect b="b" l="l" r="r" t="t"/>
              <a:pathLst>
                <a:path extrusionOk="0" h="6104" w="9556">
                  <a:moveTo>
                    <a:pt x="0" y="1"/>
                  </a:moveTo>
                  <a:lnTo>
                    <a:pt x="2343" y="6104"/>
                  </a:lnTo>
                  <a:lnTo>
                    <a:pt x="9556" y="6104"/>
                  </a:lnTo>
                  <a:lnTo>
                    <a:pt x="69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6"/>
            <p:cNvSpPr/>
            <p:nvPr/>
          </p:nvSpPr>
          <p:spPr>
            <a:xfrm>
              <a:off x="5453100" y="4506675"/>
              <a:ext cx="256000" cy="166925"/>
            </a:xfrm>
            <a:custGeom>
              <a:rect b="b" l="l" r="r" t="t"/>
              <a:pathLst>
                <a:path extrusionOk="0" h="6677" w="1024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6"/>
            <p:cNvSpPr/>
            <p:nvPr/>
          </p:nvSpPr>
          <p:spPr>
            <a:xfrm>
              <a:off x="3888875" y="3988450"/>
              <a:ext cx="177600" cy="126900"/>
            </a:xfrm>
            <a:custGeom>
              <a:rect b="b" l="l" r="r" t="t"/>
              <a:pathLst>
                <a:path extrusionOk="0" h="5076" w="7104">
                  <a:moveTo>
                    <a:pt x="1" y="0"/>
                  </a:moveTo>
                  <a:lnTo>
                    <a:pt x="6" y="5075"/>
                  </a:lnTo>
                  <a:lnTo>
                    <a:pt x="7103" y="5075"/>
                  </a:lnTo>
                  <a:lnTo>
                    <a:pt x="6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6"/>
            <p:cNvSpPr/>
            <p:nvPr/>
          </p:nvSpPr>
          <p:spPr>
            <a:xfrm>
              <a:off x="3881750" y="3981300"/>
              <a:ext cx="192100" cy="141225"/>
            </a:xfrm>
            <a:custGeom>
              <a:rect b="b" l="l" r="r" t="t"/>
              <a:pathLst>
                <a:path extrusionOk="0" h="5649" w="7684">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6"/>
            <p:cNvSpPr/>
            <p:nvPr/>
          </p:nvSpPr>
          <p:spPr>
            <a:xfrm>
              <a:off x="5308600" y="4115325"/>
              <a:ext cx="209825" cy="123975"/>
            </a:xfrm>
            <a:custGeom>
              <a:rect b="b" l="l" r="r" t="t"/>
              <a:pathLst>
                <a:path extrusionOk="0" h="4959" w="8393">
                  <a:moveTo>
                    <a:pt x="1" y="0"/>
                  </a:moveTo>
                  <a:lnTo>
                    <a:pt x="1904" y="4959"/>
                  </a:lnTo>
                  <a:lnTo>
                    <a:pt x="8393" y="4959"/>
                  </a:lnTo>
                  <a:lnTo>
                    <a:pt x="62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6"/>
            <p:cNvSpPr/>
            <p:nvPr/>
          </p:nvSpPr>
          <p:spPr>
            <a:xfrm>
              <a:off x="5300125" y="4108175"/>
              <a:ext cx="226925" cy="138275"/>
            </a:xfrm>
            <a:custGeom>
              <a:rect b="b" l="l" r="r" t="t"/>
              <a:pathLst>
                <a:path extrusionOk="0" h="5531" w="9077">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6"/>
            <p:cNvSpPr/>
            <p:nvPr/>
          </p:nvSpPr>
          <p:spPr>
            <a:xfrm>
              <a:off x="5217325" y="4366929"/>
              <a:ext cx="244300" cy="142075"/>
            </a:xfrm>
            <a:custGeom>
              <a:rect b="b" l="l" r="r" t="t"/>
              <a:pathLst>
                <a:path extrusionOk="0" h="5683" w="9772">
                  <a:moveTo>
                    <a:pt x="1" y="0"/>
                  </a:moveTo>
                  <a:lnTo>
                    <a:pt x="1910" y="5683"/>
                  </a:lnTo>
                  <a:lnTo>
                    <a:pt x="9771" y="5683"/>
                  </a:lnTo>
                  <a:lnTo>
                    <a:pt x="7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6"/>
            <p:cNvSpPr/>
            <p:nvPr/>
          </p:nvSpPr>
          <p:spPr>
            <a:xfrm>
              <a:off x="5209000" y="4364650"/>
              <a:ext cx="261125" cy="156375"/>
            </a:xfrm>
            <a:custGeom>
              <a:rect b="b" l="l" r="r" t="t"/>
              <a:pathLst>
                <a:path extrusionOk="0" h="6255" w="10445">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6"/>
            <p:cNvSpPr/>
            <p:nvPr/>
          </p:nvSpPr>
          <p:spPr>
            <a:xfrm>
              <a:off x="2646850" y="3988450"/>
              <a:ext cx="213800" cy="126900"/>
            </a:xfrm>
            <a:custGeom>
              <a:rect b="b" l="l" r="r" t="t"/>
              <a:pathLst>
                <a:path extrusionOk="0" h="5076" w="8552">
                  <a:moveTo>
                    <a:pt x="1696" y="0"/>
                  </a:moveTo>
                  <a:lnTo>
                    <a:pt x="0" y="5075"/>
                  </a:lnTo>
                  <a:lnTo>
                    <a:pt x="7099" y="5075"/>
                  </a:lnTo>
                  <a:lnTo>
                    <a:pt x="85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6"/>
            <p:cNvSpPr/>
            <p:nvPr/>
          </p:nvSpPr>
          <p:spPr>
            <a:xfrm>
              <a:off x="2638525" y="3981300"/>
              <a:ext cx="230325" cy="141225"/>
            </a:xfrm>
            <a:custGeom>
              <a:rect b="b" l="l" r="r" t="t"/>
              <a:pathLst>
                <a:path extrusionOk="0" h="5649" w="9213">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6"/>
            <p:cNvSpPr/>
            <p:nvPr/>
          </p:nvSpPr>
          <p:spPr>
            <a:xfrm>
              <a:off x="5131150" y="4110454"/>
              <a:ext cx="225075" cy="123975"/>
            </a:xfrm>
            <a:custGeom>
              <a:rect b="b" l="l" r="r" t="t"/>
              <a:pathLst>
                <a:path extrusionOk="0" h="4959" w="9003">
                  <a:moveTo>
                    <a:pt x="0" y="0"/>
                  </a:moveTo>
                  <a:lnTo>
                    <a:pt x="1666" y="4959"/>
                  </a:lnTo>
                  <a:lnTo>
                    <a:pt x="9002" y="4959"/>
                  </a:lnTo>
                  <a:lnTo>
                    <a:pt x="7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6"/>
            <p:cNvSpPr/>
            <p:nvPr/>
          </p:nvSpPr>
          <p:spPr>
            <a:xfrm>
              <a:off x="5122825" y="4108175"/>
              <a:ext cx="241875" cy="138275"/>
            </a:xfrm>
            <a:custGeom>
              <a:rect b="b" l="l" r="r" t="t"/>
              <a:pathLst>
                <a:path extrusionOk="0" h="5531" w="9675">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6"/>
            <p:cNvSpPr/>
            <p:nvPr/>
          </p:nvSpPr>
          <p:spPr>
            <a:xfrm>
              <a:off x="5259900" y="3988450"/>
              <a:ext cx="205700" cy="126900"/>
            </a:xfrm>
            <a:custGeom>
              <a:rect b="b" l="l" r="r" t="t"/>
              <a:pathLst>
                <a:path extrusionOk="0" h="5076" w="8228">
                  <a:moveTo>
                    <a:pt x="1" y="0"/>
                  </a:moveTo>
                  <a:lnTo>
                    <a:pt x="1949" y="5075"/>
                  </a:lnTo>
                  <a:lnTo>
                    <a:pt x="8227" y="5075"/>
                  </a:lnTo>
                  <a:lnTo>
                    <a:pt x="60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6"/>
            <p:cNvSpPr/>
            <p:nvPr/>
          </p:nvSpPr>
          <p:spPr>
            <a:xfrm>
              <a:off x="5251400" y="3981300"/>
              <a:ext cx="222775" cy="141225"/>
            </a:xfrm>
            <a:custGeom>
              <a:rect b="b" l="l" r="r" t="t"/>
              <a:pathLst>
                <a:path extrusionOk="0" h="5649" w="8911">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6"/>
            <p:cNvSpPr/>
            <p:nvPr/>
          </p:nvSpPr>
          <p:spPr>
            <a:xfrm>
              <a:off x="5088525" y="3983579"/>
              <a:ext cx="220100" cy="126900"/>
            </a:xfrm>
            <a:custGeom>
              <a:rect b="b" l="l" r="r" t="t"/>
              <a:pathLst>
                <a:path extrusionOk="0" h="5076" w="8804">
                  <a:moveTo>
                    <a:pt x="1" y="0"/>
                  </a:moveTo>
                  <a:lnTo>
                    <a:pt x="1705" y="5075"/>
                  </a:lnTo>
                  <a:lnTo>
                    <a:pt x="8804" y="5075"/>
                  </a:lnTo>
                  <a:lnTo>
                    <a:pt x="6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6"/>
            <p:cNvSpPr/>
            <p:nvPr/>
          </p:nvSpPr>
          <p:spPr>
            <a:xfrm>
              <a:off x="5080175" y="3981300"/>
              <a:ext cx="236925" cy="141225"/>
            </a:xfrm>
            <a:custGeom>
              <a:rect b="b" l="l" r="r" t="t"/>
              <a:pathLst>
                <a:path extrusionOk="0" h="5649" w="9477">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6"/>
            <p:cNvSpPr/>
            <p:nvPr/>
          </p:nvSpPr>
          <p:spPr>
            <a:xfrm>
              <a:off x="4675475" y="4508979"/>
              <a:ext cx="233225" cy="152600"/>
            </a:xfrm>
            <a:custGeom>
              <a:rect b="b" l="l" r="r" t="t"/>
              <a:pathLst>
                <a:path extrusionOk="0" h="6104" w="9329">
                  <a:moveTo>
                    <a:pt x="1" y="1"/>
                  </a:moveTo>
                  <a:lnTo>
                    <a:pt x="1176" y="6104"/>
                  </a:lnTo>
                  <a:lnTo>
                    <a:pt x="9328" y="6104"/>
                  </a:lnTo>
                  <a:lnTo>
                    <a:pt x="78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6"/>
            <p:cNvSpPr/>
            <p:nvPr/>
          </p:nvSpPr>
          <p:spPr>
            <a:xfrm>
              <a:off x="4667600" y="4506675"/>
              <a:ext cx="249125" cy="166925"/>
            </a:xfrm>
            <a:custGeom>
              <a:rect b="b" l="l" r="r" t="t"/>
              <a:pathLst>
                <a:path extrusionOk="0" h="6677" w="9965">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6"/>
            <p:cNvSpPr/>
            <p:nvPr/>
          </p:nvSpPr>
          <p:spPr>
            <a:xfrm>
              <a:off x="5265075" y="4508979"/>
              <a:ext cx="255125" cy="152600"/>
            </a:xfrm>
            <a:custGeom>
              <a:rect b="b" l="l" r="r" t="t"/>
              <a:pathLst>
                <a:path extrusionOk="0" h="6104" w="10205">
                  <a:moveTo>
                    <a:pt x="0" y="1"/>
                  </a:moveTo>
                  <a:lnTo>
                    <a:pt x="2051" y="6104"/>
                  </a:lnTo>
                  <a:lnTo>
                    <a:pt x="10204" y="6104"/>
                  </a:lnTo>
                  <a:lnTo>
                    <a:pt x="7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6"/>
            <p:cNvSpPr/>
            <p:nvPr/>
          </p:nvSpPr>
          <p:spPr>
            <a:xfrm>
              <a:off x="5256750" y="4506675"/>
              <a:ext cx="271925" cy="166925"/>
            </a:xfrm>
            <a:custGeom>
              <a:rect b="b" l="l" r="r" t="t"/>
              <a:pathLst>
                <a:path extrusionOk="0" h="6677" w="10877">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6"/>
            <p:cNvSpPr/>
            <p:nvPr/>
          </p:nvSpPr>
          <p:spPr>
            <a:xfrm>
              <a:off x="4917150" y="3983579"/>
              <a:ext cx="214025" cy="126900"/>
            </a:xfrm>
            <a:custGeom>
              <a:rect b="b" l="l" r="r" t="t"/>
              <a:pathLst>
                <a:path extrusionOk="0" h="5076" w="8561">
                  <a:moveTo>
                    <a:pt x="1" y="0"/>
                  </a:moveTo>
                  <a:lnTo>
                    <a:pt x="1463" y="5075"/>
                  </a:lnTo>
                  <a:lnTo>
                    <a:pt x="8560" y="5075"/>
                  </a:lnTo>
                  <a:lnTo>
                    <a:pt x="6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6"/>
            <p:cNvSpPr/>
            <p:nvPr/>
          </p:nvSpPr>
          <p:spPr>
            <a:xfrm>
              <a:off x="4908950" y="3981300"/>
              <a:ext cx="230575" cy="141225"/>
            </a:xfrm>
            <a:custGeom>
              <a:rect b="b" l="l" r="r" t="t"/>
              <a:pathLst>
                <a:path extrusionOk="0" h="5649" w="9223">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6"/>
            <p:cNvSpPr/>
            <p:nvPr/>
          </p:nvSpPr>
          <p:spPr>
            <a:xfrm>
              <a:off x="5068550" y="4508979"/>
              <a:ext cx="247800" cy="152600"/>
            </a:xfrm>
            <a:custGeom>
              <a:rect b="b" l="l" r="r" t="t"/>
              <a:pathLst>
                <a:path extrusionOk="0" h="6104" w="9912">
                  <a:moveTo>
                    <a:pt x="0" y="1"/>
                  </a:moveTo>
                  <a:lnTo>
                    <a:pt x="1758" y="6104"/>
                  </a:lnTo>
                  <a:lnTo>
                    <a:pt x="9912" y="6104"/>
                  </a:lnTo>
                  <a:lnTo>
                    <a:pt x="7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6"/>
            <p:cNvSpPr/>
            <p:nvPr/>
          </p:nvSpPr>
          <p:spPr>
            <a:xfrm>
              <a:off x="5060350" y="4506675"/>
              <a:ext cx="264325" cy="166925"/>
            </a:xfrm>
            <a:custGeom>
              <a:rect b="b" l="l" r="r" t="t"/>
              <a:pathLst>
                <a:path extrusionOk="0" h="6677" w="10573">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6"/>
            <p:cNvSpPr/>
            <p:nvPr/>
          </p:nvSpPr>
          <p:spPr>
            <a:xfrm>
              <a:off x="4872000" y="4508979"/>
              <a:ext cx="240525" cy="152600"/>
            </a:xfrm>
            <a:custGeom>
              <a:rect b="b" l="l" r="r" t="t"/>
              <a:pathLst>
                <a:path extrusionOk="0" h="6104" w="9621">
                  <a:moveTo>
                    <a:pt x="1" y="1"/>
                  </a:moveTo>
                  <a:lnTo>
                    <a:pt x="1467" y="6104"/>
                  </a:lnTo>
                  <a:lnTo>
                    <a:pt x="9620" y="6104"/>
                  </a:lnTo>
                  <a:lnTo>
                    <a:pt x="78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6"/>
            <p:cNvSpPr/>
            <p:nvPr/>
          </p:nvSpPr>
          <p:spPr>
            <a:xfrm>
              <a:off x="4863975" y="4506700"/>
              <a:ext cx="256750" cy="166925"/>
            </a:xfrm>
            <a:custGeom>
              <a:rect b="b" l="l" r="r" t="t"/>
              <a:pathLst>
                <a:path extrusionOk="0" h="6677" w="1027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6"/>
            <p:cNvSpPr/>
            <p:nvPr/>
          </p:nvSpPr>
          <p:spPr>
            <a:xfrm>
              <a:off x="5172800" y="4234404"/>
              <a:ext cx="234300" cy="132550"/>
            </a:xfrm>
            <a:custGeom>
              <a:rect b="b" l="l" r="r" t="t"/>
              <a:pathLst>
                <a:path extrusionOk="0" h="5302" w="9372">
                  <a:moveTo>
                    <a:pt x="0" y="1"/>
                  </a:moveTo>
                  <a:lnTo>
                    <a:pt x="1782" y="5301"/>
                  </a:lnTo>
                  <a:lnTo>
                    <a:pt x="9371" y="5301"/>
                  </a:lnTo>
                  <a:lnTo>
                    <a:pt x="7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6"/>
            <p:cNvSpPr/>
            <p:nvPr/>
          </p:nvSpPr>
          <p:spPr>
            <a:xfrm>
              <a:off x="5164475" y="4232100"/>
              <a:ext cx="251100" cy="146900"/>
            </a:xfrm>
            <a:custGeom>
              <a:rect b="b" l="l" r="r" t="t"/>
              <a:pathLst>
                <a:path extrusionOk="0" h="5876" w="10044">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6"/>
            <p:cNvSpPr/>
            <p:nvPr/>
          </p:nvSpPr>
          <p:spPr>
            <a:xfrm>
              <a:off x="3356650" y="3988450"/>
              <a:ext cx="189500" cy="126900"/>
            </a:xfrm>
            <a:custGeom>
              <a:rect b="b" l="l" r="r" t="t"/>
              <a:pathLst>
                <a:path extrusionOk="0" h="5076" w="7580">
                  <a:moveTo>
                    <a:pt x="724" y="0"/>
                  </a:moveTo>
                  <a:lnTo>
                    <a:pt x="0" y="5075"/>
                  </a:lnTo>
                  <a:lnTo>
                    <a:pt x="7099" y="5075"/>
                  </a:lnTo>
                  <a:lnTo>
                    <a:pt x="75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6"/>
            <p:cNvSpPr/>
            <p:nvPr/>
          </p:nvSpPr>
          <p:spPr>
            <a:xfrm>
              <a:off x="3348925" y="3981300"/>
              <a:ext cx="204725" cy="141225"/>
            </a:xfrm>
            <a:custGeom>
              <a:rect b="b" l="l" r="r" t="t"/>
              <a:pathLst>
                <a:path extrusionOk="0" h="5649" w="8189">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6"/>
            <p:cNvSpPr/>
            <p:nvPr/>
          </p:nvSpPr>
          <p:spPr>
            <a:xfrm>
              <a:off x="4745775" y="3983579"/>
              <a:ext cx="207950" cy="126900"/>
            </a:xfrm>
            <a:custGeom>
              <a:rect b="b" l="l" r="r" t="t"/>
              <a:pathLst>
                <a:path extrusionOk="0" h="5076" w="8318">
                  <a:moveTo>
                    <a:pt x="1" y="0"/>
                  </a:moveTo>
                  <a:lnTo>
                    <a:pt x="1219" y="5075"/>
                  </a:lnTo>
                  <a:lnTo>
                    <a:pt x="8318" y="5075"/>
                  </a:lnTo>
                  <a:lnTo>
                    <a:pt x="6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6"/>
            <p:cNvSpPr/>
            <p:nvPr/>
          </p:nvSpPr>
          <p:spPr>
            <a:xfrm>
              <a:off x="4737775" y="3981300"/>
              <a:ext cx="224150" cy="141225"/>
            </a:xfrm>
            <a:custGeom>
              <a:rect b="b" l="l" r="r" t="t"/>
              <a:pathLst>
                <a:path extrusionOk="0" h="5649" w="8966">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6"/>
            <p:cNvSpPr/>
            <p:nvPr/>
          </p:nvSpPr>
          <p:spPr>
            <a:xfrm>
              <a:off x="3179225" y="3988450"/>
              <a:ext cx="195550" cy="126900"/>
            </a:xfrm>
            <a:custGeom>
              <a:rect b="b" l="l" r="r" t="t"/>
              <a:pathLst>
                <a:path extrusionOk="0" h="5076" w="7822">
                  <a:moveTo>
                    <a:pt x="966" y="0"/>
                  </a:moveTo>
                  <a:lnTo>
                    <a:pt x="0" y="5075"/>
                  </a:lnTo>
                  <a:lnTo>
                    <a:pt x="7097" y="5075"/>
                  </a:lnTo>
                  <a:lnTo>
                    <a:pt x="7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6"/>
            <p:cNvSpPr/>
            <p:nvPr/>
          </p:nvSpPr>
          <p:spPr>
            <a:xfrm>
              <a:off x="3171325" y="3981300"/>
              <a:ext cx="211150" cy="141225"/>
            </a:xfrm>
            <a:custGeom>
              <a:rect b="b" l="l" r="r" t="t"/>
              <a:pathLst>
                <a:path extrusionOk="0" h="5649" w="8446">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6"/>
            <p:cNvSpPr/>
            <p:nvPr/>
          </p:nvSpPr>
          <p:spPr>
            <a:xfrm>
              <a:off x="3711550" y="3988450"/>
              <a:ext cx="177475" cy="126900"/>
            </a:xfrm>
            <a:custGeom>
              <a:rect b="b" l="l" r="r" t="t"/>
              <a:pathLst>
                <a:path extrusionOk="0" h="5076" w="7099">
                  <a:moveTo>
                    <a:pt x="239" y="0"/>
                  </a:moveTo>
                  <a:lnTo>
                    <a:pt x="0" y="5075"/>
                  </a:lnTo>
                  <a:lnTo>
                    <a:pt x="7099" y="5075"/>
                  </a:lnTo>
                  <a:lnTo>
                    <a:pt x="70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6"/>
            <p:cNvSpPr/>
            <p:nvPr/>
          </p:nvSpPr>
          <p:spPr>
            <a:xfrm>
              <a:off x="3704200" y="3981300"/>
              <a:ext cx="191975" cy="141225"/>
            </a:xfrm>
            <a:custGeom>
              <a:rect b="b" l="l" r="r" t="t"/>
              <a:pathLst>
                <a:path extrusionOk="0" h="5649" w="7679">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6"/>
            <p:cNvSpPr/>
            <p:nvPr/>
          </p:nvSpPr>
          <p:spPr>
            <a:xfrm>
              <a:off x="3001750" y="3988450"/>
              <a:ext cx="201650" cy="126900"/>
            </a:xfrm>
            <a:custGeom>
              <a:rect b="b" l="l" r="r" t="t"/>
              <a:pathLst>
                <a:path extrusionOk="0" h="5076" w="8066">
                  <a:moveTo>
                    <a:pt x="1210" y="0"/>
                  </a:moveTo>
                  <a:lnTo>
                    <a:pt x="0" y="5075"/>
                  </a:lnTo>
                  <a:lnTo>
                    <a:pt x="7099" y="5075"/>
                  </a:lnTo>
                  <a:lnTo>
                    <a:pt x="80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6"/>
            <p:cNvSpPr/>
            <p:nvPr/>
          </p:nvSpPr>
          <p:spPr>
            <a:xfrm>
              <a:off x="2993750" y="3981300"/>
              <a:ext cx="217525" cy="141225"/>
            </a:xfrm>
            <a:custGeom>
              <a:rect b="b" l="l" r="r" t="t"/>
              <a:pathLst>
                <a:path extrusionOk="0" h="5649" w="8701">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p:nvPr/>
          </p:nvSpPr>
          <p:spPr>
            <a:xfrm>
              <a:off x="2824325" y="3988450"/>
              <a:ext cx="207700" cy="126900"/>
            </a:xfrm>
            <a:custGeom>
              <a:rect b="b" l="l" r="r" t="t"/>
              <a:pathLst>
                <a:path extrusionOk="0" h="5076" w="8308">
                  <a:moveTo>
                    <a:pt x="1452" y="0"/>
                  </a:moveTo>
                  <a:lnTo>
                    <a:pt x="0" y="5075"/>
                  </a:lnTo>
                  <a:lnTo>
                    <a:pt x="7097" y="5075"/>
                  </a:lnTo>
                  <a:lnTo>
                    <a:pt x="83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p:nvPr/>
          </p:nvSpPr>
          <p:spPr>
            <a:xfrm>
              <a:off x="2816100" y="3981275"/>
              <a:ext cx="223950" cy="141250"/>
            </a:xfrm>
            <a:custGeom>
              <a:rect b="b" l="l" r="r" t="t"/>
              <a:pathLst>
                <a:path extrusionOk="0" h="5650" w="8958">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p:nvPr/>
          </p:nvSpPr>
          <p:spPr>
            <a:xfrm>
              <a:off x="3534125" y="3988450"/>
              <a:ext cx="183400" cy="126900"/>
            </a:xfrm>
            <a:custGeom>
              <a:rect b="b" l="l" r="r" t="t"/>
              <a:pathLst>
                <a:path extrusionOk="0" h="5076" w="7336">
                  <a:moveTo>
                    <a:pt x="481" y="0"/>
                  </a:moveTo>
                  <a:lnTo>
                    <a:pt x="0" y="5075"/>
                  </a:lnTo>
                  <a:lnTo>
                    <a:pt x="7097" y="5075"/>
                  </a:lnTo>
                  <a:lnTo>
                    <a:pt x="7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6"/>
            <p:cNvSpPr/>
            <p:nvPr/>
          </p:nvSpPr>
          <p:spPr>
            <a:xfrm>
              <a:off x="3526575" y="3981300"/>
              <a:ext cx="198250" cy="141225"/>
            </a:xfrm>
            <a:custGeom>
              <a:rect b="b" l="l" r="r" t="t"/>
              <a:pathLst>
                <a:path extrusionOk="0" h="5649" w="793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6"/>
            <p:cNvSpPr/>
            <p:nvPr/>
          </p:nvSpPr>
          <p:spPr>
            <a:xfrm>
              <a:off x="4574400" y="3983579"/>
              <a:ext cx="201875" cy="126900"/>
            </a:xfrm>
            <a:custGeom>
              <a:rect b="b" l="l" r="r" t="t"/>
              <a:pathLst>
                <a:path extrusionOk="0" h="5076" w="8075">
                  <a:moveTo>
                    <a:pt x="0" y="0"/>
                  </a:moveTo>
                  <a:lnTo>
                    <a:pt x="977" y="5075"/>
                  </a:lnTo>
                  <a:lnTo>
                    <a:pt x="8074" y="5075"/>
                  </a:lnTo>
                  <a:lnTo>
                    <a:pt x="6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6"/>
            <p:cNvSpPr/>
            <p:nvPr/>
          </p:nvSpPr>
          <p:spPr>
            <a:xfrm>
              <a:off x="4566525" y="3981300"/>
              <a:ext cx="217750" cy="141225"/>
            </a:xfrm>
            <a:custGeom>
              <a:rect b="b" l="l" r="r" t="t"/>
              <a:pathLst>
                <a:path extrusionOk="0" h="5649" w="871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p:nvPr/>
          </p:nvSpPr>
          <p:spPr>
            <a:xfrm>
              <a:off x="4403025" y="3988450"/>
              <a:ext cx="195800" cy="126900"/>
            </a:xfrm>
            <a:custGeom>
              <a:rect b="b" l="l" r="r" t="t"/>
              <a:pathLst>
                <a:path extrusionOk="0" h="5076" w="7832">
                  <a:moveTo>
                    <a:pt x="0" y="0"/>
                  </a:moveTo>
                  <a:lnTo>
                    <a:pt x="733" y="5075"/>
                  </a:lnTo>
                  <a:lnTo>
                    <a:pt x="7832" y="5075"/>
                  </a:lnTo>
                  <a:lnTo>
                    <a:pt x="6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6"/>
            <p:cNvSpPr/>
            <p:nvPr/>
          </p:nvSpPr>
          <p:spPr>
            <a:xfrm>
              <a:off x="4395300" y="3981300"/>
              <a:ext cx="211425" cy="141225"/>
            </a:xfrm>
            <a:custGeom>
              <a:rect b="b" l="l" r="r" t="t"/>
              <a:pathLst>
                <a:path extrusionOk="0" h="5649" w="8457">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6"/>
            <p:cNvSpPr/>
            <p:nvPr/>
          </p:nvSpPr>
          <p:spPr>
            <a:xfrm>
              <a:off x="4060275" y="3988450"/>
              <a:ext cx="183650" cy="126900"/>
            </a:xfrm>
            <a:custGeom>
              <a:rect b="b" l="l" r="r" t="t"/>
              <a:pathLst>
                <a:path extrusionOk="0" h="5076" w="7346">
                  <a:moveTo>
                    <a:pt x="0" y="0"/>
                  </a:moveTo>
                  <a:lnTo>
                    <a:pt x="247" y="5075"/>
                  </a:lnTo>
                  <a:lnTo>
                    <a:pt x="7346" y="5075"/>
                  </a:lnTo>
                  <a:lnTo>
                    <a:pt x="6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6"/>
            <p:cNvSpPr/>
            <p:nvPr/>
          </p:nvSpPr>
          <p:spPr>
            <a:xfrm>
              <a:off x="4052900" y="3981300"/>
              <a:ext cx="198525" cy="141225"/>
            </a:xfrm>
            <a:custGeom>
              <a:rect b="b" l="l" r="r" t="t"/>
              <a:pathLst>
                <a:path extrusionOk="0" h="5649" w="7941">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6"/>
            <p:cNvSpPr/>
            <p:nvPr/>
          </p:nvSpPr>
          <p:spPr>
            <a:xfrm>
              <a:off x="2666525" y="4508979"/>
              <a:ext cx="2038350" cy="152600"/>
            </a:xfrm>
            <a:custGeom>
              <a:rect b="b" l="l" r="r" t="t"/>
              <a:pathLst>
                <a:path extrusionOk="0" h="6104" w="81534">
                  <a:moveTo>
                    <a:pt x="1747" y="1"/>
                  </a:moveTo>
                  <a:lnTo>
                    <a:pt x="0" y="6104"/>
                  </a:lnTo>
                  <a:lnTo>
                    <a:pt x="81534" y="6104"/>
                  </a:lnTo>
                  <a:lnTo>
                    <a:pt x="803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6"/>
            <p:cNvSpPr/>
            <p:nvPr/>
          </p:nvSpPr>
          <p:spPr>
            <a:xfrm>
              <a:off x="2658325" y="4506675"/>
              <a:ext cx="2054400" cy="166950"/>
            </a:xfrm>
            <a:custGeom>
              <a:rect b="b" l="l" r="r" t="t"/>
              <a:pathLst>
                <a:path extrusionOk="0" h="6678" w="82176">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6"/>
            <p:cNvSpPr/>
            <p:nvPr/>
          </p:nvSpPr>
          <p:spPr>
            <a:xfrm>
              <a:off x="4231650" y="3988450"/>
              <a:ext cx="189725" cy="126900"/>
            </a:xfrm>
            <a:custGeom>
              <a:rect b="b" l="l" r="r" t="t"/>
              <a:pathLst>
                <a:path extrusionOk="0" h="5076" w="7589">
                  <a:moveTo>
                    <a:pt x="0" y="0"/>
                  </a:moveTo>
                  <a:lnTo>
                    <a:pt x="491" y="5075"/>
                  </a:lnTo>
                  <a:lnTo>
                    <a:pt x="7588" y="5075"/>
                  </a:lnTo>
                  <a:lnTo>
                    <a:pt x="6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6"/>
            <p:cNvSpPr/>
            <p:nvPr/>
          </p:nvSpPr>
          <p:spPr>
            <a:xfrm>
              <a:off x="4224100" y="3981275"/>
              <a:ext cx="204950" cy="141250"/>
            </a:xfrm>
            <a:custGeom>
              <a:rect b="b" l="l" r="r" t="t"/>
              <a:pathLst>
                <a:path extrusionOk="0" h="5650" w="8198">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6"/>
            <p:cNvSpPr/>
            <p:nvPr/>
          </p:nvSpPr>
          <p:spPr>
            <a:xfrm>
              <a:off x="1662850" y="4934500"/>
              <a:ext cx="4367925" cy="62025"/>
            </a:xfrm>
            <a:custGeom>
              <a:rect b="b" l="l" r="r" t="t"/>
              <a:pathLst>
                <a:path extrusionOk="0" h="2481" w="174717">
                  <a:moveTo>
                    <a:pt x="1" y="1"/>
                  </a:moveTo>
                  <a:lnTo>
                    <a:pt x="1" y="2480"/>
                  </a:lnTo>
                  <a:lnTo>
                    <a:pt x="174716" y="2480"/>
                  </a:lnTo>
                  <a:lnTo>
                    <a:pt x="174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6"/>
            <p:cNvSpPr/>
            <p:nvPr/>
          </p:nvSpPr>
          <p:spPr>
            <a:xfrm>
              <a:off x="1655725" y="4927350"/>
              <a:ext cx="4382225" cy="76325"/>
            </a:xfrm>
            <a:custGeom>
              <a:rect b="b" l="l" r="r" t="t"/>
              <a:pathLst>
                <a:path extrusionOk="0" h="3053" w="175289">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6"/>
            <p:cNvSpPr/>
            <p:nvPr/>
          </p:nvSpPr>
          <p:spPr>
            <a:xfrm>
              <a:off x="3073800" y="2103700"/>
              <a:ext cx="1546050" cy="1325725"/>
            </a:xfrm>
            <a:custGeom>
              <a:rect b="b" l="l" r="r" t="t"/>
              <a:pathLst>
                <a:path extrusionOk="0" h="53029" w="61842">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6"/>
            <p:cNvSpPr/>
            <p:nvPr/>
          </p:nvSpPr>
          <p:spPr>
            <a:xfrm>
              <a:off x="3082475" y="2096550"/>
              <a:ext cx="1528675" cy="1340000"/>
            </a:xfrm>
            <a:custGeom>
              <a:rect b="b" l="l" r="r" t="t"/>
              <a:pathLst>
                <a:path extrusionOk="0" h="53600" w="61147">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p:nvPr/>
          </p:nvSpPr>
          <p:spPr>
            <a:xfrm>
              <a:off x="3205650" y="2204625"/>
              <a:ext cx="1282350" cy="1152700"/>
            </a:xfrm>
            <a:custGeom>
              <a:rect b="b" l="l" r="r" t="t"/>
              <a:pathLst>
                <a:path extrusionOk="0" h="46108" w="51294">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6"/>
            <p:cNvSpPr/>
            <p:nvPr/>
          </p:nvSpPr>
          <p:spPr>
            <a:xfrm>
              <a:off x="3735600" y="2434425"/>
              <a:ext cx="222450" cy="852900"/>
            </a:xfrm>
            <a:custGeom>
              <a:rect b="b" l="l" r="r" t="t"/>
              <a:pathLst>
                <a:path extrusionOk="0" h="34116" w="8898">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a:off x="1186600" y="3338775"/>
              <a:ext cx="682350" cy="1507575"/>
            </a:xfrm>
            <a:custGeom>
              <a:rect b="b" l="l" r="r" t="t"/>
              <a:pathLst>
                <a:path extrusionOk="0" h="60303" w="27294">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6"/>
            <p:cNvSpPr/>
            <p:nvPr/>
          </p:nvSpPr>
          <p:spPr>
            <a:xfrm>
              <a:off x="1179450" y="3331650"/>
              <a:ext cx="696750" cy="1521850"/>
            </a:xfrm>
            <a:custGeom>
              <a:rect b="b" l="l" r="r" t="t"/>
              <a:pathLst>
                <a:path extrusionOk="0" h="60874" w="2787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6"/>
            <p:cNvSpPr/>
            <p:nvPr/>
          </p:nvSpPr>
          <p:spPr>
            <a:xfrm>
              <a:off x="1767650" y="2782175"/>
              <a:ext cx="644450" cy="862025"/>
            </a:xfrm>
            <a:custGeom>
              <a:rect b="b" l="l" r="r" t="t"/>
              <a:pathLst>
                <a:path extrusionOk="0" h="34481" w="25778">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6"/>
            <p:cNvSpPr/>
            <p:nvPr/>
          </p:nvSpPr>
          <p:spPr>
            <a:xfrm>
              <a:off x="1760375" y="2775025"/>
              <a:ext cx="659825" cy="876325"/>
            </a:xfrm>
            <a:custGeom>
              <a:rect b="b" l="l" r="r" t="t"/>
              <a:pathLst>
                <a:path extrusionOk="0" h="35053" w="26393">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6"/>
            <p:cNvSpPr/>
            <p:nvPr/>
          </p:nvSpPr>
          <p:spPr>
            <a:xfrm>
              <a:off x="1770925" y="3042250"/>
              <a:ext cx="629000" cy="601950"/>
            </a:xfrm>
            <a:custGeom>
              <a:rect b="b" l="l" r="r" t="t"/>
              <a:pathLst>
                <a:path extrusionOk="0" h="24078" w="2516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6"/>
            <p:cNvSpPr/>
            <p:nvPr/>
          </p:nvSpPr>
          <p:spPr>
            <a:xfrm>
              <a:off x="1770925" y="3042250"/>
              <a:ext cx="629000" cy="601950"/>
            </a:xfrm>
            <a:custGeom>
              <a:rect b="b" l="l" r="r" t="t"/>
              <a:pathLst>
                <a:path extrusionOk="0" h="24078" w="2516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6"/>
            <p:cNvSpPr/>
            <p:nvPr/>
          </p:nvSpPr>
          <p:spPr>
            <a:xfrm>
              <a:off x="1845100" y="3361100"/>
              <a:ext cx="118150" cy="51300"/>
            </a:xfrm>
            <a:custGeom>
              <a:rect b="b" l="l" r="r" t="t"/>
              <a:pathLst>
                <a:path extrusionOk="0" h="2052" w="4726">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6"/>
            <p:cNvSpPr/>
            <p:nvPr/>
          </p:nvSpPr>
          <p:spPr>
            <a:xfrm>
              <a:off x="1241725" y="2559525"/>
              <a:ext cx="776475" cy="993250"/>
            </a:xfrm>
            <a:custGeom>
              <a:rect b="b" l="l" r="r" t="t"/>
              <a:pathLst>
                <a:path extrusionOk="0" h="39730" w="31059">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6"/>
            <p:cNvSpPr/>
            <p:nvPr/>
          </p:nvSpPr>
          <p:spPr>
            <a:xfrm>
              <a:off x="1234425" y="2552400"/>
              <a:ext cx="791675" cy="1007425"/>
            </a:xfrm>
            <a:custGeom>
              <a:rect b="b" l="l" r="r" t="t"/>
              <a:pathLst>
                <a:path extrusionOk="0" h="40297" w="31667">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6"/>
            <p:cNvSpPr/>
            <p:nvPr/>
          </p:nvSpPr>
          <p:spPr>
            <a:xfrm>
              <a:off x="1241725" y="2559525"/>
              <a:ext cx="519650" cy="988575"/>
            </a:xfrm>
            <a:custGeom>
              <a:rect b="b" l="l" r="r" t="t"/>
              <a:pathLst>
                <a:path extrusionOk="0" h="39543" w="20786">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6"/>
            <p:cNvSpPr/>
            <p:nvPr/>
          </p:nvSpPr>
          <p:spPr>
            <a:xfrm>
              <a:off x="1241725" y="2559525"/>
              <a:ext cx="519650" cy="988575"/>
            </a:xfrm>
            <a:custGeom>
              <a:rect b="b" l="l" r="r" t="t"/>
              <a:pathLst>
                <a:path extrusionOk="0" h="39543" w="20786">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6"/>
            <p:cNvSpPr/>
            <p:nvPr/>
          </p:nvSpPr>
          <p:spPr>
            <a:xfrm>
              <a:off x="1550600" y="3449400"/>
              <a:ext cx="26300" cy="63850"/>
            </a:xfrm>
            <a:custGeom>
              <a:rect b="b" l="l" r="r" t="t"/>
              <a:pathLst>
                <a:path extrusionOk="0" h="2554" w="1052">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6"/>
            <p:cNvSpPr/>
            <p:nvPr/>
          </p:nvSpPr>
          <p:spPr>
            <a:xfrm>
              <a:off x="1572100" y="2814100"/>
              <a:ext cx="141250" cy="599050"/>
            </a:xfrm>
            <a:custGeom>
              <a:rect b="b" l="l" r="r" t="t"/>
              <a:pathLst>
                <a:path extrusionOk="0" h="23962" w="565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6"/>
            <p:cNvSpPr/>
            <p:nvPr/>
          </p:nvSpPr>
          <p:spPr>
            <a:xfrm>
              <a:off x="1404600" y="2836875"/>
              <a:ext cx="174275" cy="50200"/>
            </a:xfrm>
            <a:custGeom>
              <a:rect b="b" l="l" r="r" t="t"/>
              <a:pathLst>
                <a:path extrusionOk="0" h="2008" w="6971">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6"/>
            <p:cNvSpPr/>
            <p:nvPr/>
          </p:nvSpPr>
          <p:spPr>
            <a:xfrm>
              <a:off x="1747675" y="2604275"/>
              <a:ext cx="87000" cy="189875"/>
            </a:xfrm>
            <a:custGeom>
              <a:rect b="b" l="l" r="r" t="t"/>
              <a:pathLst>
                <a:path extrusionOk="0" h="7595" w="3480">
                  <a:moveTo>
                    <a:pt x="1938" y="1"/>
                  </a:moveTo>
                  <a:lnTo>
                    <a:pt x="0" y="3694"/>
                  </a:lnTo>
                  <a:lnTo>
                    <a:pt x="3480" y="7594"/>
                  </a:lnTo>
                  <a:lnTo>
                    <a:pt x="19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6"/>
            <p:cNvSpPr/>
            <p:nvPr/>
          </p:nvSpPr>
          <p:spPr>
            <a:xfrm>
              <a:off x="1739950" y="2597100"/>
              <a:ext cx="102650" cy="204175"/>
            </a:xfrm>
            <a:custGeom>
              <a:rect b="b" l="l" r="r" t="t"/>
              <a:pathLst>
                <a:path extrusionOk="0" h="8167" w="4106">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6"/>
            <p:cNvSpPr/>
            <p:nvPr/>
          </p:nvSpPr>
          <p:spPr>
            <a:xfrm>
              <a:off x="1586575" y="2152000"/>
              <a:ext cx="334200" cy="652050"/>
            </a:xfrm>
            <a:custGeom>
              <a:rect b="b" l="l" r="r" t="t"/>
              <a:pathLst>
                <a:path extrusionOk="0" h="26082" w="13368">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6"/>
            <p:cNvSpPr/>
            <p:nvPr/>
          </p:nvSpPr>
          <p:spPr>
            <a:xfrm>
              <a:off x="1578825" y="2144825"/>
              <a:ext cx="340525" cy="666350"/>
            </a:xfrm>
            <a:custGeom>
              <a:rect b="b" l="l" r="r" t="t"/>
              <a:pathLst>
                <a:path extrusionOk="0" h="26654" w="13621">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6"/>
            <p:cNvSpPr/>
            <p:nvPr/>
          </p:nvSpPr>
          <p:spPr>
            <a:xfrm>
              <a:off x="1586575" y="2152000"/>
              <a:ext cx="334150" cy="606550"/>
            </a:xfrm>
            <a:custGeom>
              <a:rect b="b" l="l" r="r" t="t"/>
              <a:pathLst>
                <a:path extrusionOk="0" h="24262" w="13366">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6"/>
            <p:cNvSpPr/>
            <p:nvPr/>
          </p:nvSpPr>
          <p:spPr>
            <a:xfrm>
              <a:off x="1586575" y="2152000"/>
              <a:ext cx="334150" cy="606550"/>
            </a:xfrm>
            <a:custGeom>
              <a:rect b="b" l="l" r="r" t="t"/>
              <a:pathLst>
                <a:path extrusionOk="0" h="24262" w="13366">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6"/>
            <p:cNvSpPr/>
            <p:nvPr/>
          </p:nvSpPr>
          <p:spPr>
            <a:xfrm>
              <a:off x="1586550" y="2152000"/>
              <a:ext cx="334175" cy="336775"/>
            </a:xfrm>
            <a:custGeom>
              <a:rect b="b" l="l" r="r" t="t"/>
              <a:pathLst>
                <a:path extrusionOk="0" h="13471" w="13367">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6"/>
            <p:cNvSpPr/>
            <p:nvPr/>
          </p:nvSpPr>
          <p:spPr>
            <a:xfrm>
              <a:off x="1578825" y="2144850"/>
              <a:ext cx="340525" cy="351075"/>
            </a:xfrm>
            <a:custGeom>
              <a:rect b="b" l="l" r="r" t="t"/>
              <a:pathLst>
                <a:path extrusionOk="0" h="14043" w="13621">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6"/>
            <p:cNvSpPr/>
            <p:nvPr/>
          </p:nvSpPr>
          <p:spPr>
            <a:xfrm>
              <a:off x="1588150" y="2265250"/>
              <a:ext cx="228125" cy="98050"/>
            </a:xfrm>
            <a:custGeom>
              <a:rect b="b" l="l" r="r" t="t"/>
              <a:pathLst>
                <a:path extrusionOk="0" h="3922" w="9125">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6"/>
            <p:cNvSpPr/>
            <p:nvPr/>
          </p:nvSpPr>
          <p:spPr>
            <a:xfrm>
              <a:off x="1603850" y="2350400"/>
              <a:ext cx="199200" cy="66725"/>
            </a:xfrm>
            <a:custGeom>
              <a:rect b="b" l="l" r="r" t="t"/>
              <a:pathLst>
                <a:path extrusionOk="0" h="2669" w="7968">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6"/>
            <p:cNvSpPr/>
            <p:nvPr/>
          </p:nvSpPr>
          <p:spPr>
            <a:xfrm>
              <a:off x="1651675" y="2252325"/>
              <a:ext cx="291475" cy="354275"/>
            </a:xfrm>
            <a:custGeom>
              <a:rect b="b" l="l" r="r" t="t"/>
              <a:pathLst>
                <a:path extrusionOk="0" h="14171" w="11659">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6"/>
            <p:cNvSpPr/>
            <p:nvPr/>
          </p:nvSpPr>
          <p:spPr>
            <a:xfrm>
              <a:off x="1645275" y="2245200"/>
              <a:ext cx="306475" cy="368600"/>
            </a:xfrm>
            <a:custGeom>
              <a:rect b="b" l="l" r="r" t="t"/>
              <a:pathLst>
                <a:path extrusionOk="0" h="14744" w="12259">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6"/>
            <p:cNvSpPr/>
            <p:nvPr/>
          </p:nvSpPr>
          <p:spPr>
            <a:xfrm>
              <a:off x="1651675" y="2276200"/>
              <a:ext cx="207225" cy="315875"/>
            </a:xfrm>
            <a:custGeom>
              <a:rect b="b" l="l" r="r" t="t"/>
              <a:pathLst>
                <a:path extrusionOk="0" h="12635" w="8289">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6"/>
            <p:cNvSpPr/>
            <p:nvPr/>
          </p:nvSpPr>
          <p:spPr>
            <a:xfrm>
              <a:off x="1651675" y="2276200"/>
              <a:ext cx="207225" cy="315875"/>
            </a:xfrm>
            <a:custGeom>
              <a:rect b="b" l="l" r="r" t="t"/>
              <a:pathLst>
                <a:path extrusionOk="0" h="12635" w="8289">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p:nvPr/>
          </p:nvSpPr>
          <p:spPr>
            <a:xfrm>
              <a:off x="1856600" y="2365175"/>
              <a:ext cx="15250" cy="41925"/>
            </a:xfrm>
            <a:custGeom>
              <a:rect b="b" l="l" r="r" t="t"/>
              <a:pathLst>
                <a:path extrusionOk="0" h="1677" w="61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6"/>
            <p:cNvSpPr/>
            <p:nvPr/>
          </p:nvSpPr>
          <p:spPr>
            <a:xfrm>
              <a:off x="1832850" y="2314700"/>
              <a:ext cx="55550" cy="39000"/>
            </a:xfrm>
            <a:custGeom>
              <a:rect b="b" l="l" r="r" t="t"/>
              <a:pathLst>
                <a:path extrusionOk="0" h="1560" w="2222">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6"/>
            <p:cNvSpPr/>
            <p:nvPr/>
          </p:nvSpPr>
          <p:spPr>
            <a:xfrm>
              <a:off x="1858875" y="2491475"/>
              <a:ext cx="19225" cy="27725"/>
            </a:xfrm>
            <a:custGeom>
              <a:rect b="b" l="l" r="r" t="t"/>
              <a:pathLst>
                <a:path extrusionOk="0" h="1109" w="769">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6"/>
            <p:cNvSpPr/>
            <p:nvPr/>
          </p:nvSpPr>
          <p:spPr>
            <a:xfrm>
              <a:off x="1599200" y="2539775"/>
              <a:ext cx="112925" cy="215200"/>
            </a:xfrm>
            <a:custGeom>
              <a:rect b="b" l="l" r="r" t="t"/>
              <a:pathLst>
                <a:path extrusionOk="0" h="8608" w="4517">
                  <a:moveTo>
                    <a:pt x="1752" y="1"/>
                  </a:moveTo>
                  <a:lnTo>
                    <a:pt x="0" y="1131"/>
                  </a:lnTo>
                  <a:lnTo>
                    <a:pt x="785" y="8608"/>
                  </a:lnTo>
                  <a:lnTo>
                    <a:pt x="4517" y="4685"/>
                  </a:lnTo>
                  <a:lnTo>
                    <a:pt x="1752"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6"/>
            <p:cNvSpPr/>
            <p:nvPr/>
          </p:nvSpPr>
          <p:spPr>
            <a:xfrm>
              <a:off x="1591800" y="2532625"/>
              <a:ext cx="128100" cy="229500"/>
            </a:xfrm>
            <a:custGeom>
              <a:rect b="b" l="l" r="r" t="t"/>
              <a:pathLst>
                <a:path extrusionOk="0" h="9180" w="5124">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6"/>
            <p:cNvSpPr/>
            <p:nvPr/>
          </p:nvSpPr>
          <p:spPr>
            <a:xfrm>
              <a:off x="1599200" y="2539775"/>
              <a:ext cx="112925" cy="215200"/>
            </a:xfrm>
            <a:custGeom>
              <a:rect b="b" l="l" r="r" t="t"/>
              <a:pathLst>
                <a:path extrusionOk="0" h="8608" w="4517">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1181700" y="3457400"/>
              <a:ext cx="881575" cy="1568625"/>
            </a:xfrm>
            <a:custGeom>
              <a:rect b="b" l="l" r="r" t="t"/>
              <a:pathLst>
                <a:path extrusionOk="0" h="62745" w="35263">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6"/>
            <p:cNvSpPr/>
            <p:nvPr/>
          </p:nvSpPr>
          <p:spPr>
            <a:xfrm>
              <a:off x="1174075" y="3450225"/>
              <a:ext cx="899525" cy="1582950"/>
            </a:xfrm>
            <a:custGeom>
              <a:rect b="b" l="l" r="r" t="t"/>
              <a:pathLst>
                <a:path extrusionOk="0" h="63318" w="35981">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6"/>
            <p:cNvSpPr/>
            <p:nvPr/>
          </p:nvSpPr>
          <p:spPr>
            <a:xfrm>
              <a:off x="1839450" y="4868850"/>
              <a:ext cx="12200" cy="89675"/>
            </a:xfrm>
            <a:custGeom>
              <a:rect b="b" l="l" r="r" t="t"/>
              <a:pathLst>
                <a:path extrusionOk="0" h="3587" w="488">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6"/>
            <p:cNvSpPr/>
            <p:nvPr/>
          </p:nvSpPr>
          <p:spPr>
            <a:xfrm>
              <a:off x="1388525" y="3764925"/>
              <a:ext cx="536475" cy="1024075"/>
            </a:xfrm>
            <a:custGeom>
              <a:rect b="b" l="l" r="r" t="t"/>
              <a:pathLst>
                <a:path extrusionOk="0" h="40963" w="21459">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6"/>
            <p:cNvSpPr/>
            <p:nvPr/>
          </p:nvSpPr>
          <p:spPr>
            <a:xfrm>
              <a:off x="1232575" y="3456725"/>
              <a:ext cx="117725" cy="243750"/>
            </a:xfrm>
            <a:custGeom>
              <a:rect b="b" l="l" r="r" t="t"/>
              <a:pathLst>
                <a:path extrusionOk="0" h="9750" w="4709">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6"/>
            <p:cNvSpPr/>
            <p:nvPr/>
          </p:nvSpPr>
          <p:spPr>
            <a:xfrm>
              <a:off x="1356275" y="3508075"/>
              <a:ext cx="414600" cy="356425"/>
            </a:xfrm>
            <a:custGeom>
              <a:rect b="b" l="l" r="r" t="t"/>
              <a:pathLst>
                <a:path extrusionOk="0" h="14257" w="16584">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6"/>
            <p:cNvSpPr/>
            <p:nvPr/>
          </p:nvSpPr>
          <p:spPr>
            <a:xfrm>
              <a:off x="1756100" y="5023375"/>
              <a:ext cx="386275" cy="154825"/>
            </a:xfrm>
            <a:custGeom>
              <a:rect b="b" l="l" r="r" t="t"/>
              <a:pathLst>
                <a:path extrusionOk="0" h="6193" w="15451">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6"/>
            <p:cNvSpPr/>
            <p:nvPr/>
          </p:nvSpPr>
          <p:spPr>
            <a:xfrm>
              <a:off x="1753400" y="5016225"/>
              <a:ext cx="395475" cy="169000"/>
            </a:xfrm>
            <a:custGeom>
              <a:rect b="b" l="l" r="r" t="t"/>
              <a:pathLst>
                <a:path extrusionOk="0" h="6760" w="15819">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6"/>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6"/>
            <p:cNvSpPr/>
            <p:nvPr/>
          </p:nvSpPr>
          <p:spPr>
            <a:xfrm>
              <a:off x="801125" y="2567025"/>
              <a:ext cx="593200" cy="965875"/>
            </a:xfrm>
            <a:custGeom>
              <a:rect b="b" l="l" r="r" t="t"/>
              <a:pathLst>
                <a:path extrusionOk="0" h="38635" w="23728">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6"/>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6"/>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6"/>
            <p:cNvSpPr/>
            <p:nvPr/>
          </p:nvSpPr>
          <p:spPr>
            <a:xfrm>
              <a:off x="907375" y="2977675"/>
              <a:ext cx="129450" cy="101625"/>
            </a:xfrm>
            <a:custGeom>
              <a:rect b="b" l="l" r="r" t="t"/>
              <a:pathLst>
                <a:path extrusionOk="0" h="4065" w="5178">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p:nvPr/>
          </p:nvSpPr>
          <p:spPr>
            <a:xfrm>
              <a:off x="993450" y="3511475"/>
              <a:ext cx="177000" cy="271500"/>
            </a:xfrm>
            <a:custGeom>
              <a:rect b="b" l="l" r="r" t="t"/>
              <a:pathLst>
                <a:path extrusionOk="0" h="10860" w="708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6"/>
            <p:cNvSpPr/>
            <p:nvPr/>
          </p:nvSpPr>
          <p:spPr>
            <a:xfrm>
              <a:off x="986250" y="3504300"/>
              <a:ext cx="191875" cy="285825"/>
            </a:xfrm>
            <a:custGeom>
              <a:rect b="b" l="l" r="r" t="t"/>
              <a:pathLst>
                <a:path extrusionOk="0" h="11433" w="7675">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6"/>
            <p:cNvSpPr/>
            <p:nvPr/>
          </p:nvSpPr>
          <p:spPr>
            <a:xfrm>
              <a:off x="1066425" y="3656550"/>
              <a:ext cx="5525" cy="74425"/>
            </a:xfrm>
            <a:custGeom>
              <a:rect b="b" l="l" r="r" t="t"/>
              <a:pathLst>
                <a:path extrusionOk="0" h="2977" w="221">
                  <a:moveTo>
                    <a:pt x="220" y="2976"/>
                  </a:moveTo>
                  <a:lnTo>
                    <a:pt x="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6"/>
            <p:cNvSpPr/>
            <p:nvPr/>
          </p:nvSpPr>
          <p:spPr>
            <a:xfrm>
              <a:off x="1058975" y="3649400"/>
              <a:ext cx="20400" cy="88750"/>
            </a:xfrm>
            <a:custGeom>
              <a:rect b="b" l="l" r="r" t="t"/>
              <a:pathLst>
                <a:path extrusionOk="0" h="3550" w="816">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6"/>
            <p:cNvSpPr/>
            <p:nvPr/>
          </p:nvSpPr>
          <p:spPr>
            <a:xfrm>
              <a:off x="1035550" y="3653575"/>
              <a:ext cx="11825" cy="67525"/>
            </a:xfrm>
            <a:custGeom>
              <a:rect b="b" l="l" r="r" t="t"/>
              <a:pathLst>
                <a:path extrusionOk="0" h="2701" w="473">
                  <a:moveTo>
                    <a:pt x="473" y="2701"/>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1027800" y="3646375"/>
              <a:ext cx="27300" cy="81875"/>
            </a:xfrm>
            <a:custGeom>
              <a:rect b="b" l="l" r="r" t="t"/>
              <a:pathLst>
                <a:path extrusionOk="0" h="3275" w="1092">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1019125" y="3630150"/>
              <a:ext cx="6075" cy="37050"/>
            </a:xfrm>
            <a:custGeom>
              <a:rect b="b" l="l" r="r" t="t"/>
              <a:pathLst>
                <a:path extrusionOk="0" h="1482" w="243">
                  <a:moveTo>
                    <a:pt x="243" y="1482"/>
                  </a:moveTo>
                  <a:lnTo>
                    <a:pt x="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6"/>
            <p:cNvSpPr/>
            <p:nvPr/>
          </p:nvSpPr>
          <p:spPr>
            <a:xfrm>
              <a:off x="1011525" y="3623150"/>
              <a:ext cx="21375" cy="51200"/>
            </a:xfrm>
            <a:custGeom>
              <a:rect b="b" l="l" r="r" t="t"/>
              <a:pathLst>
                <a:path extrusionOk="0" h="2048" w="855">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a:off x="2384550" y="3570950"/>
              <a:ext cx="149000" cy="130800"/>
            </a:xfrm>
            <a:custGeom>
              <a:rect b="b" l="l" r="r" t="t"/>
              <a:pathLst>
                <a:path extrusionOk="0" h="5232" w="596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2376725" y="3563800"/>
              <a:ext cx="164525" cy="145100"/>
            </a:xfrm>
            <a:custGeom>
              <a:rect b="b" l="l" r="r" t="t"/>
              <a:pathLst>
                <a:path extrusionOk="0" h="5804" w="6581">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2502950" y="3601225"/>
              <a:ext cx="85450" cy="63625"/>
            </a:xfrm>
            <a:custGeom>
              <a:rect b="b" l="l" r="r" t="t"/>
              <a:pathLst>
                <a:path extrusionOk="0" h="2545" w="3418">
                  <a:moveTo>
                    <a:pt x="565" y="0"/>
                  </a:moveTo>
                  <a:lnTo>
                    <a:pt x="1" y="1188"/>
                  </a:lnTo>
                  <a:lnTo>
                    <a:pt x="2852" y="2544"/>
                  </a:lnTo>
                  <a:lnTo>
                    <a:pt x="3418" y="1356"/>
                  </a:lnTo>
                  <a:lnTo>
                    <a:pt x="5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2494725" y="3594075"/>
              <a:ext cx="101750" cy="77950"/>
            </a:xfrm>
            <a:custGeom>
              <a:rect b="b" l="l" r="r" t="t"/>
              <a:pathLst>
                <a:path extrusionOk="0" h="3118" w="407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a:off x="2486750" y="3630475"/>
              <a:ext cx="85475" cy="63650"/>
            </a:xfrm>
            <a:custGeom>
              <a:rect b="b" l="l" r="r" t="t"/>
              <a:pathLst>
                <a:path extrusionOk="0" h="2546" w="3419">
                  <a:moveTo>
                    <a:pt x="566" y="0"/>
                  </a:moveTo>
                  <a:lnTo>
                    <a:pt x="0" y="1190"/>
                  </a:lnTo>
                  <a:lnTo>
                    <a:pt x="2853" y="2545"/>
                  </a:lnTo>
                  <a:lnTo>
                    <a:pt x="3418" y="1357"/>
                  </a:lnTo>
                  <a:lnTo>
                    <a:pt x="5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a:off x="2478475" y="3623325"/>
              <a:ext cx="101800" cy="77950"/>
            </a:xfrm>
            <a:custGeom>
              <a:rect b="b" l="l" r="r" t="t"/>
              <a:pathLst>
                <a:path extrusionOk="0" h="3118" w="4072">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2459100" y="3651475"/>
              <a:ext cx="85450" cy="63625"/>
            </a:xfrm>
            <a:custGeom>
              <a:rect b="b" l="l" r="r" t="t"/>
              <a:pathLst>
                <a:path extrusionOk="0" h="2545" w="3418">
                  <a:moveTo>
                    <a:pt x="566" y="1"/>
                  </a:moveTo>
                  <a:lnTo>
                    <a:pt x="0" y="1189"/>
                  </a:lnTo>
                  <a:lnTo>
                    <a:pt x="2852" y="2545"/>
                  </a:lnTo>
                  <a:lnTo>
                    <a:pt x="3417" y="1357"/>
                  </a:lnTo>
                  <a:lnTo>
                    <a:pt x="5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a:off x="2450900" y="3644325"/>
              <a:ext cx="101750" cy="77950"/>
            </a:xfrm>
            <a:custGeom>
              <a:rect b="b" l="l" r="r" t="t"/>
              <a:pathLst>
                <a:path extrusionOk="0" h="3118" w="407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a:off x="2456725" y="3682875"/>
              <a:ext cx="64725" cy="48800"/>
            </a:xfrm>
            <a:custGeom>
              <a:rect b="b" l="l" r="r" t="t"/>
              <a:pathLst>
                <a:path extrusionOk="0" h="1952" w="2589">
                  <a:moveTo>
                    <a:pt x="444" y="1"/>
                  </a:moveTo>
                  <a:lnTo>
                    <a:pt x="1" y="931"/>
                  </a:lnTo>
                  <a:lnTo>
                    <a:pt x="2145" y="1951"/>
                  </a:lnTo>
                  <a:lnTo>
                    <a:pt x="2588" y="1020"/>
                  </a:lnTo>
                  <a:lnTo>
                    <a:pt x="4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6"/>
            <p:cNvSpPr/>
            <p:nvPr/>
          </p:nvSpPr>
          <p:spPr>
            <a:xfrm>
              <a:off x="2448525" y="3675750"/>
              <a:ext cx="81025" cy="63100"/>
            </a:xfrm>
            <a:custGeom>
              <a:rect b="b" l="l" r="r" t="t"/>
              <a:pathLst>
                <a:path extrusionOk="0" h="2524" w="3241">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2437900" y="3570950"/>
              <a:ext cx="108775" cy="117150"/>
            </a:xfrm>
            <a:custGeom>
              <a:rect b="b" l="l" r="r" t="t"/>
              <a:pathLst>
                <a:path extrusionOk="0" h="4686" w="4351">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2429625" y="3563800"/>
              <a:ext cx="124975" cy="131450"/>
            </a:xfrm>
            <a:custGeom>
              <a:rect b="b" l="l" r="r" t="t"/>
              <a:pathLst>
                <a:path extrusionOk="0" h="5258" w="4999">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6"/>
            <p:cNvSpPr/>
            <p:nvPr/>
          </p:nvSpPr>
          <p:spPr>
            <a:xfrm>
              <a:off x="1166800" y="4801025"/>
              <a:ext cx="327325" cy="176250"/>
            </a:xfrm>
            <a:custGeom>
              <a:rect b="b" l="l" r="r" t="t"/>
              <a:pathLst>
                <a:path extrusionOk="0" h="7050" w="13093">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1158425" y="4793850"/>
              <a:ext cx="337250" cy="190600"/>
            </a:xfrm>
            <a:custGeom>
              <a:rect b="b" l="l" r="r" t="t"/>
              <a:pathLst>
                <a:path extrusionOk="0" h="7624" w="1349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1166800" y="4872150"/>
              <a:ext cx="327325" cy="105125"/>
            </a:xfrm>
            <a:custGeom>
              <a:rect b="b" l="l" r="r" t="t"/>
              <a:pathLst>
                <a:path extrusionOk="0" h="4205" w="13093">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1158425" y="4865000"/>
              <a:ext cx="337275" cy="119450"/>
            </a:xfrm>
            <a:custGeom>
              <a:rect b="b" l="l" r="r" t="t"/>
              <a:pathLst>
                <a:path extrusionOk="0" h="4778" w="13491">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1766750" y="5135800"/>
              <a:ext cx="375625" cy="42400"/>
            </a:xfrm>
            <a:custGeom>
              <a:rect b="b" l="l" r="r" t="t"/>
              <a:pathLst>
                <a:path extrusionOk="0" h="1696" w="15025">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1758850" y="5128675"/>
              <a:ext cx="390025" cy="56550"/>
            </a:xfrm>
            <a:custGeom>
              <a:rect b="b" l="l" r="r" t="t"/>
              <a:pathLst>
                <a:path extrusionOk="0" h="2262" w="15601">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7"/>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9" name="Google Shape;849;p57"/>
          <p:cNvPicPr preferRelativeResize="0"/>
          <p:nvPr/>
        </p:nvPicPr>
        <p:blipFill>
          <a:blip r:embed="rId3">
            <a:alphaModFix/>
          </a:blip>
          <a:stretch>
            <a:fillRect/>
          </a:stretch>
        </p:blipFill>
        <p:spPr>
          <a:xfrm>
            <a:off x="2297225" y="877863"/>
            <a:ext cx="6846774" cy="3993974"/>
          </a:xfrm>
          <a:prstGeom prst="rect">
            <a:avLst/>
          </a:prstGeom>
          <a:noFill/>
          <a:ln>
            <a:noFill/>
          </a:ln>
        </p:spPr>
      </p:pic>
      <p:sp>
        <p:nvSpPr>
          <p:cNvPr id="850" name="Google Shape;850;p57"/>
          <p:cNvSpPr txBox="1"/>
          <p:nvPr>
            <p:ph idx="1" type="body"/>
          </p:nvPr>
        </p:nvSpPr>
        <p:spPr>
          <a:xfrm>
            <a:off x="626625" y="1159875"/>
            <a:ext cx="2785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you are a fish swimming in a lake, and a </a:t>
            </a:r>
            <a:r>
              <a:rPr lang="en"/>
              <a:t>fisherman throws a baited hook</a:t>
            </a:r>
            <a:r>
              <a:rPr lang="en"/>
              <a:t>. </a:t>
            </a:r>
            <a:endParaRPr/>
          </a:p>
          <a:p>
            <a:pPr indent="0" lvl="0" marL="0" rtl="0" algn="l">
              <a:spcBef>
                <a:spcPts val="1600"/>
              </a:spcBef>
              <a:spcAft>
                <a:spcPts val="1600"/>
              </a:spcAft>
              <a:buNone/>
            </a:pPr>
            <a:r>
              <a:rPr lang="en"/>
              <a:t>The bait looks like something you want to eat, so you take the bait and end up getting hooked.</a:t>
            </a:r>
            <a:endParaRPr/>
          </a:p>
        </p:txBody>
      </p:sp>
      <p:sp>
        <p:nvSpPr>
          <p:cNvPr id="851" name="Google Shape;851;p5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Phishing</a:t>
            </a:r>
            <a:endParaRPr/>
          </a:p>
        </p:txBody>
      </p:sp>
      <p:sp>
        <p:nvSpPr>
          <p:cNvPr id="852" name="Google Shape;852;p57"/>
          <p:cNvSpPr txBox="1"/>
          <p:nvPr/>
        </p:nvSpPr>
        <p:spPr>
          <a:xfrm>
            <a:off x="3648125" y="1264200"/>
            <a:ext cx="4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853" name="Google Shape;853;p57"/>
          <p:cNvSpPr txBox="1"/>
          <p:nvPr/>
        </p:nvSpPr>
        <p:spPr>
          <a:xfrm>
            <a:off x="7240300" y="3917000"/>
            <a:ext cx="83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DM Sans"/>
                <a:ea typeface="DM Sans"/>
                <a:cs typeface="DM Sans"/>
                <a:sym typeface="DM Sans"/>
              </a:rPr>
              <a:t>B</a:t>
            </a:r>
            <a:r>
              <a:rPr lang="en" sz="600">
                <a:latin typeface="DM Sans"/>
                <a:ea typeface="DM Sans"/>
                <a:cs typeface="DM Sans"/>
                <a:sym typeface="DM Sans"/>
              </a:rPr>
              <a:t>ill Gates</a:t>
            </a:r>
            <a:endParaRPr sz="600">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859" name="Google Shape;859;p58"/>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 copy of </a:t>
            </a:r>
            <a:r>
              <a:rPr lang="en"/>
              <a:t>the look of a legitimate websites such as banks.</a:t>
            </a:r>
            <a:endParaRPr/>
          </a:p>
        </p:txBody>
      </p:sp>
      <p:sp>
        <p:nvSpPr>
          <p:cNvPr id="860" name="Google Shape;860;p58"/>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Fake website</a:t>
            </a:r>
            <a:endParaRPr/>
          </a:p>
        </p:txBody>
      </p:sp>
      <p:sp>
        <p:nvSpPr>
          <p:cNvPr id="861" name="Google Shape;861;p58"/>
          <p:cNvSpPr txBox="1"/>
          <p:nvPr>
            <p:ph idx="3" type="body"/>
          </p:nvPr>
        </p:nvSpPr>
        <p:spPr>
          <a:xfrm>
            <a:off x="835213" y="3508236"/>
            <a:ext cx="2214000" cy="11499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en"/>
              <a:t>A</a:t>
            </a:r>
            <a:r>
              <a:rPr lang="en"/>
              <a:t>pparently </a:t>
            </a:r>
            <a:r>
              <a:rPr lang="en"/>
              <a:t>to be from legitimate sources such as banks.</a:t>
            </a:r>
            <a:endParaRPr/>
          </a:p>
        </p:txBody>
      </p:sp>
      <p:sp>
        <p:nvSpPr>
          <p:cNvPr id="862" name="Google Shape;862;p58"/>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Email</a:t>
            </a:r>
            <a:endParaRPr/>
          </a:p>
        </p:txBody>
      </p:sp>
      <p:sp>
        <p:nvSpPr>
          <p:cNvPr id="863" name="Google Shape;863;p58"/>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a:t>
            </a:r>
            <a:r>
              <a:rPr lang="en"/>
              <a:t>uch as SMS to send fraudulent messages to their targets. </a:t>
            </a:r>
            <a:endParaRPr/>
          </a:p>
        </p:txBody>
      </p:sp>
      <p:sp>
        <p:nvSpPr>
          <p:cNvPr id="864" name="Google Shape;864;p58"/>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Message</a:t>
            </a:r>
            <a:endParaRPr/>
          </a:p>
        </p:txBody>
      </p:sp>
      <p:sp>
        <p:nvSpPr>
          <p:cNvPr id="865" name="Google Shape;865;p58"/>
          <p:cNvSpPr/>
          <p:nvPr/>
        </p:nvSpPr>
        <p:spPr>
          <a:xfrm>
            <a:off x="145727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8"/>
          <p:cNvSpPr/>
          <p:nvPr/>
        </p:nvSpPr>
        <p:spPr>
          <a:xfrm>
            <a:off x="671682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58"/>
          <p:cNvGrpSpPr/>
          <p:nvPr/>
        </p:nvGrpSpPr>
        <p:grpSpPr>
          <a:xfrm>
            <a:off x="6909850" y="1999403"/>
            <a:ext cx="583851" cy="539697"/>
            <a:chOff x="7384751" y="4147984"/>
            <a:chExt cx="380012" cy="351274"/>
          </a:xfrm>
        </p:grpSpPr>
        <p:sp>
          <p:nvSpPr>
            <p:cNvPr id="868" name="Google Shape;868;p58"/>
            <p:cNvSpPr/>
            <p:nvPr/>
          </p:nvSpPr>
          <p:spPr>
            <a:xfrm>
              <a:off x="7385513" y="4225879"/>
              <a:ext cx="379250" cy="273379"/>
            </a:xfrm>
            <a:custGeom>
              <a:rect b="b" l="l" r="r" t="t"/>
              <a:pathLst>
                <a:path extrusionOk="0" h="8609" w="11943">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8"/>
            <p:cNvSpPr/>
            <p:nvPr/>
          </p:nvSpPr>
          <p:spPr>
            <a:xfrm>
              <a:off x="7384751" y="4147984"/>
              <a:ext cx="380012" cy="228382"/>
            </a:xfrm>
            <a:custGeom>
              <a:rect b="b" l="l" r="r" t="t"/>
              <a:pathLst>
                <a:path extrusionOk="0" h="7192" w="11967">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8"/>
            <p:cNvSpPr/>
            <p:nvPr/>
          </p:nvSpPr>
          <p:spPr>
            <a:xfrm>
              <a:off x="7507642" y="4228134"/>
              <a:ext cx="37852" cy="37852"/>
            </a:xfrm>
            <a:custGeom>
              <a:rect b="b" l="l" r="r" t="t"/>
              <a:pathLst>
                <a:path extrusionOk="0" h="1192" w="1192">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8"/>
            <p:cNvSpPr/>
            <p:nvPr/>
          </p:nvSpPr>
          <p:spPr>
            <a:xfrm>
              <a:off x="7573820" y="4228134"/>
              <a:ext cx="37820" cy="37852"/>
            </a:xfrm>
            <a:custGeom>
              <a:rect b="b" l="l" r="r" t="t"/>
              <a:pathLst>
                <a:path extrusionOk="0" h="1192" w="1191">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8"/>
            <p:cNvSpPr/>
            <p:nvPr/>
          </p:nvSpPr>
          <p:spPr>
            <a:xfrm>
              <a:off x="7640728" y="4228134"/>
              <a:ext cx="37852" cy="37852"/>
            </a:xfrm>
            <a:custGeom>
              <a:rect b="b" l="l" r="r" t="t"/>
              <a:pathLst>
                <a:path extrusionOk="0" h="1192" w="1192">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58"/>
          <p:cNvGrpSpPr/>
          <p:nvPr/>
        </p:nvGrpSpPr>
        <p:grpSpPr>
          <a:xfrm>
            <a:off x="1671124" y="1977182"/>
            <a:ext cx="542209" cy="584153"/>
            <a:chOff x="6896644" y="3216007"/>
            <a:chExt cx="322917" cy="347876"/>
          </a:xfrm>
        </p:grpSpPr>
        <p:sp>
          <p:nvSpPr>
            <p:cNvPr id="874" name="Google Shape;874;p58"/>
            <p:cNvSpPr/>
            <p:nvPr/>
          </p:nvSpPr>
          <p:spPr>
            <a:xfrm>
              <a:off x="6896644" y="3216007"/>
              <a:ext cx="301387" cy="347876"/>
            </a:xfrm>
            <a:custGeom>
              <a:rect b="b" l="l" r="r" t="t"/>
              <a:pathLst>
                <a:path extrusionOk="0" h="10955" w="9491">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8"/>
            <p:cNvSpPr/>
            <p:nvPr/>
          </p:nvSpPr>
          <p:spPr>
            <a:xfrm>
              <a:off x="6954883" y="3306382"/>
              <a:ext cx="42012" cy="41980"/>
            </a:xfrm>
            <a:custGeom>
              <a:rect b="b" l="l" r="r" t="t"/>
              <a:pathLst>
                <a:path extrusionOk="0" h="1322" w="1323">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8"/>
            <p:cNvSpPr/>
            <p:nvPr/>
          </p:nvSpPr>
          <p:spPr>
            <a:xfrm>
              <a:off x="7013122" y="3306382"/>
              <a:ext cx="32168" cy="10225"/>
            </a:xfrm>
            <a:custGeom>
              <a:rect b="b" l="l" r="r" t="t"/>
              <a:pathLst>
                <a:path extrusionOk="0" h="322" w="1013">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8"/>
            <p:cNvSpPr/>
            <p:nvPr/>
          </p:nvSpPr>
          <p:spPr>
            <a:xfrm>
              <a:off x="7013471" y="3333596"/>
              <a:ext cx="105903" cy="10606"/>
            </a:xfrm>
            <a:custGeom>
              <a:rect b="b" l="l" r="r" t="t"/>
              <a:pathLst>
                <a:path extrusionOk="0" h="334" w="3335">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8"/>
            <p:cNvSpPr/>
            <p:nvPr/>
          </p:nvSpPr>
          <p:spPr>
            <a:xfrm>
              <a:off x="6966982" y="3375576"/>
              <a:ext cx="63923" cy="10606"/>
            </a:xfrm>
            <a:custGeom>
              <a:rect b="b" l="l" r="r" t="t"/>
              <a:pathLst>
                <a:path extrusionOk="0" h="334" w="2013">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8"/>
            <p:cNvSpPr/>
            <p:nvPr/>
          </p:nvSpPr>
          <p:spPr>
            <a:xfrm>
              <a:off x="6928781" y="3524157"/>
              <a:ext cx="52237" cy="10225"/>
            </a:xfrm>
            <a:custGeom>
              <a:rect b="b" l="l" r="r" t="t"/>
              <a:pathLst>
                <a:path extrusionOk="0" h="322" w="1645">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8"/>
            <p:cNvSpPr/>
            <p:nvPr/>
          </p:nvSpPr>
          <p:spPr>
            <a:xfrm>
              <a:off x="6945420" y="3314701"/>
              <a:ext cx="274141" cy="248800"/>
            </a:xfrm>
            <a:custGeom>
              <a:rect b="b" l="l" r="r" t="t"/>
              <a:pathLst>
                <a:path extrusionOk="0" h="7835" w="8633">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58"/>
          <p:cNvSpPr/>
          <p:nvPr/>
        </p:nvSpPr>
        <p:spPr>
          <a:xfrm>
            <a:off x="408705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58"/>
          <p:cNvGrpSpPr/>
          <p:nvPr/>
        </p:nvGrpSpPr>
        <p:grpSpPr>
          <a:xfrm>
            <a:off x="4210906" y="1909317"/>
            <a:ext cx="722193" cy="629781"/>
            <a:chOff x="3082855" y="4295728"/>
            <a:chExt cx="375946" cy="327823"/>
          </a:xfrm>
        </p:grpSpPr>
        <p:sp>
          <p:nvSpPr>
            <p:cNvPr id="883" name="Google Shape;883;p58"/>
            <p:cNvSpPr/>
            <p:nvPr/>
          </p:nvSpPr>
          <p:spPr>
            <a:xfrm>
              <a:off x="3082855" y="4295728"/>
              <a:ext cx="375946" cy="327823"/>
            </a:xfrm>
            <a:custGeom>
              <a:rect b="b" l="l" r="r" t="t"/>
              <a:pathLst>
                <a:path extrusionOk="0" h="10300" w="11812">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8"/>
            <p:cNvSpPr/>
            <p:nvPr/>
          </p:nvSpPr>
          <p:spPr>
            <a:xfrm>
              <a:off x="3118852" y="4424947"/>
              <a:ext cx="128488" cy="163371"/>
            </a:xfrm>
            <a:custGeom>
              <a:rect b="b" l="l" r="r" t="t"/>
              <a:pathLst>
                <a:path extrusionOk="0" h="5133" w="4037">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8"/>
            <p:cNvSpPr/>
            <p:nvPr/>
          </p:nvSpPr>
          <p:spPr>
            <a:xfrm>
              <a:off x="3271178" y="4424947"/>
              <a:ext cx="152008" cy="34533"/>
            </a:xfrm>
            <a:custGeom>
              <a:rect b="b" l="l" r="r" t="t"/>
              <a:pathLst>
                <a:path extrusionOk="0" h="1085" w="4776">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8"/>
            <p:cNvSpPr/>
            <p:nvPr/>
          </p:nvSpPr>
          <p:spPr>
            <a:xfrm>
              <a:off x="3271560" y="4471957"/>
              <a:ext cx="116393" cy="34501"/>
            </a:xfrm>
            <a:custGeom>
              <a:rect b="b" l="l" r="r" t="t"/>
              <a:pathLst>
                <a:path extrusionOk="0" h="1084" w="3657">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8"/>
            <p:cNvSpPr/>
            <p:nvPr/>
          </p:nvSpPr>
          <p:spPr>
            <a:xfrm>
              <a:off x="3271178" y="4518552"/>
              <a:ext cx="70148" cy="11394"/>
            </a:xfrm>
            <a:custGeom>
              <a:rect b="b" l="l" r="r" t="t"/>
              <a:pathLst>
                <a:path extrusionOk="0" h="358" w="2204">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8"/>
            <p:cNvSpPr/>
            <p:nvPr/>
          </p:nvSpPr>
          <p:spPr>
            <a:xfrm>
              <a:off x="3353038" y="4518552"/>
              <a:ext cx="34915" cy="11394"/>
            </a:xfrm>
            <a:custGeom>
              <a:rect b="b" l="l" r="r" t="t"/>
              <a:pathLst>
                <a:path extrusionOk="0" h="358" w="1097">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8"/>
            <p:cNvSpPr/>
            <p:nvPr/>
          </p:nvSpPr>
          <p:spPr>
            <a:xfrm>
              <a:off x="3271178" y="4554167"/>
              <a:ext cx="23170" cy="11426"/>
            </a:xfrm>
            <a:custGeom>
              <a:rect b="b" l="l" r="r" t="t"/>
              <a:pathLst>
                <a:path extrusionOk="0" h="359" w="728">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8"/>
            <p:cNvSpPr/>
            <p:nvPr/>
          </p:nvSpPr>
          <p:spPr>
            <a:xfrm>
              <a:off x="3306443" y="4554167"/>
              <a:ext cx="58372" cy="11426"/>
            </a:xfrm>
            <a:custGeom>
              <a:rect b="b" l="l" r="r" t="t"/>
              <a:pathLst>
                <a:path extrusionOk="0" h="359" w="1834">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8"/>
            <p:cNvSpPr/>
            <p:nvPr/>
          </p:nvSpPr>
          <p:spPr>
            <a:xfrm>
              <a:off x="3271178" y="4577306"/>
              <a:ext cx="23170" cy="11394"/>
            </a:xfrm>
            <a:custGeom>
              <a:rect b="b" l="l" r="r" t="t"/>
              <a:pathLst>
                <a:path extrusionOk="0" h="358" w="728">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8"/>
            <p:cNvSpPr/>
            <p:nvPr/>
          </p:nvSpPr>
          <p:spPr>
            <a:xfrm>
              <a:off x="3306443" y="4577306"/>
              <a:ext cx="58372" cy="11394"/>
            </a:xfrm>
            <a:custGeom>
              <a:rect b="b" l="l" r="r" t="t"/>
              <a:pathLst>
                <a:path extrusionOk="0" h="358" w="1834">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8"/>
            <p:cNvSpPr/>
            <p:nvPr/>
          </p:nvSpPr>
          <p:spPr>
            <a:xfrm>
              <a:off x="3265513" y="4377970"/>
              <a:ext cx="11394" cy="11394"/>
            </a:xfrm>
            <a:custGeom>
              <a:rect b="b" l="l" r="r" t="t"/>
              <a:pathLst>
                <a:path extrusionOk="0" h="358" w="358">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a:t>
            </a:r>
            <a:r>
              <a:rPr lang="en"/>
              <a:t>EXAMPLE</a:t>
            </a:r>
            <a:endParaRPr/>
          </a:p>
        </p:txBody>
      </p:sp>
      <p:grpSp>
        <p:nvGrpSpPr>
          <p:cNvPr id="899" name="Google Shape;899;p59"/>
          <p:cNvGrpSpPr/>
          <p:nvPr/>
        </p:nvGrpSpPr>
        <p:grpSpPr>
          <a:xfrm>
            <a:off x="626634" y="1145176"/>
            <a:ext cx="1800313" cy="3731002"/>
            <a:chOff x="-2560775" y="1429700"/>
            <a:chExt cx="1463550" cy="3034075"/>
          </a:xfrm>
        </p:grpSpPr>
        <p:sp>
          <p:nvSpPr>
            <p:cNvPr id="900" name="Google Shape;900;p59"/>
            <p:cNvSpPr/>
            <p:nvPr/>
          </p:nvSpPr>
          <p:spPr>
            <a:xfrm>
              <a:off x="-2486000" y="4190425"/>
              <a:ext cx="1236475" cy="273350"/>
            </a:xfrm>
            <a:custGeom>
              <a:rect b="b" l="l" r="r" t="t"/>
              <a:pathLst>
                <a:path extrusionOk="0" h="10934" w="49459">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9"/>
            <p:cNvSpPr/>
            <p:nvPr/>
          </p:nvSpPr>
          <p:spPr>
            <a:xfrm>
              <a:off x="-2341025" y="4166825"/>
              <a:ext cx="261625" cy="166750"/>
            </a:xfrm>
            <a:custGeom>
              <a:rect b="b" l="l" r="r" t="t"/>
              <a:pathLst>
                <a:path extrusionOk="0" h="6670" w="10465">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9"/>
            <p:cNvSpPr/>
            <p:nvPr/>
          </p:nvSpPr>
          <p:spPr>
            <a:xfrm>
              <a:off x="-2347550" y="4160350"/>
              <a:ext cx="274625" cy="179700"/>
            </a:xfrm>
            <a:custGeom>
              <a:rect b="b" l="l" r="r" t="t"/>
              <a:pathLst>
                <a:path extrusionOk="0" h="7188" w="10985">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9"/>
            <p:cNvSpPr/>
            <p:nvPr/>
          </p:nvSpPr>
          <p:spPr>
            <a:xfrm>
              <a:off x="-1584925" y="4166825"/>
              <a:ext cx="261625" cy="166750"/>
            </a:xfrm>
            <a:custGeom>
              <a:rect b="b" l="l" r="r" t="t"/>
              <a:pathLst>
                <a:path extrusionOk="0" h="6670" w="10465">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9"/>
            <p:cNvSpPr/>
            <p:nvPr/>
          </p:nvSpPr>
          <p:spPr>
            <a:xfrm>
              <a:off x="-1591425" y="4160325"/>
              <a:ext cx="274625" cy="179725"/>
            </a:xfrm>
            <a:custGeom>
              <a:rect b="b" l="l" r="r" t="t"/>
              <a:pathLst>
                <a:path extrusionOk="0" h="7189" w="10985">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9"/>
            <p:cNvSpPr/>
            <p:nvPr/>
          </p:nvSpPr>
          <p:spPr>
            <a:xfrm>
              <a:off x="-2194275" y="2806750"/>
              <a:ext cx="708250" cy="1421175"/>
            </a:xfrm>
            <a:custGeom>
              <a:rect b="b" l="l" r="r" t="t"/>
              <a:pathLst>
                <a:path extrusionOk="0" h="56847" w="2833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9"/>
            <p:cNvSpPr/>
            <p:nvPr/>
          </p:nvSpPr>
          <p:spPr>
            <a:xfrm>
              <a:off x="-2200925" y="2800250"/>
              <a:ext cx="721600" cy="1434175"/>
            </a:xfrm>
            <a:custGeom>
              <a:rect b="b" l="l" r="r" t="t"/>
              <a:pathLst>
                <a:path extrusionOk="0" h="57367" w="28864">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9"/>
            <p:cNvSpPr/>
            <p:nvPr/>
          </p:nvSpPr>
          <p:spPr>
            <a:xfrm>
              <a:off x="-2197450" y="1954100"/>
              <a:ext cx="733775" cy="799625"/>
            </a:xfrm>
            <a:custGeom>
              <a:rect b="b" l="l" r="r" t="t"/>
              <a:pathLst>
                <a:path extrusionOk="0" h="31985" w="29351">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9"/>
            <p:cNvSpPr/>
            <p:nvPr/>
          </p:nvSpPr>
          <p:spPr>
            <a:xfrm>
              <a:off x="-2204500" y="1947525"/>
              <a:ext cx="748050" cy="812700"/>
            </a:xfrm>
            <a:custGeom>
              <a:rect b="b" l="l" r="r" t="t"/>
              <a:pathLst>
                <a:path extrusionOk="0" h="32508" w="29922">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9"/>
            <p:cNvSpPr/>
            <p:nvPr/>
          </p:nvSpPr>
          <p:spPr>
            <a:xfrm>
              <a:off x="-1897575" y="2015100"/>
              <a:ext cx="130825" cy="685525"/>
            </a:xfrm>
            <a:custGeom>
              <a:rect b="b" l="l" r="r" t="t"/>
              <a:pathLst>
                <a:path extrusionOk="0" h="27421" w="5233">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9"/>
            <p:cNvSpPr/>
            <p:nvPr/>
          </p:nvSpPr>
          <p:spPr>
            <a:xfrm>
              <a:off x="-1904325" y="2007325"/>
              <a:ext cx="144250" cy="705825"/>
            </a:xfrm>
            <a:custGeom>
              <a:rect b="b" l="l" r="r" t="t"/>
              <a:pathLst>
                <a:path extrusionOk="0" h="28233" w="577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9"/>
            <p:cNvSpPr/>
            <p:nvPr/>
          </p:nvSpPr>
          <p:spPr>
            <a:xfrm>
              <a:off x="-1963450" y="1928875"/>
              <a:ext cx="129625" cy="165925"/>
            </a:xfrm>
            <a:custGeom>
              <a:rect b="b" l="l" r="r" t="t"/>
              <a:pathLst>
                <a:path extrusionOk="0" h="6637" w="5185">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9"/>
            <p:cNvSpPr/>
            <p:nvPr/>
          </p:nvSpPr>
          <p:spPr>
            <a:xfrm>
              <a:off x="-1971775" y="1919175"/>
              <a:ext cx="146025" cy="187375"/>
            </a:xfrm>
            <a:custGeom>
              <a:rect b="b" l="l" r="r" t="t"/>
              <a:pathLst>
                <a:path extrusionOk="0" h="7495" w="5841">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9"/>
            <p:cNvSpPr/>
            <p:nvPr/>
          </p:nvSpPr>
          <p:spPr>
            <a:xfrm>
              <a:off x="-1833850" y="1927250"/>
              <a:ext cx="124625" cy="175700"/>
            </a:xfrm>
            <a:custGeom>
              <a:rect b="b" l="l" r="r" t="t"/>
              <a:pathLst>
                <a:path extrusionOk="0" h="7028" w="4985">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9"/>
            <p:cNvSpPr/>
            <p:nvPr/>
          </p:nvSpPr>
          <p:spPr>
            <a:xfrm>
              <a:off x="-1842100" y="1917375"/>
              <a:ext cx="140625" cy="198325"/>
            </a:xfrm>
            <a:custGeom>
              <a:rect b="b" l="l" r="r" t="t"/>
              <a:pathLst>
                <a:path extrusionOk="0" h="7933" w="5625">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9"/>
            <p:cNvSpPr/>
            <p:nvPr/>
          </p:nvSpPr>
          <p:spPr>
            <a:xfrm>
              <a:off x="-2142175" y="2203975"/>
              <a:ext cx="195700" cy="104125"/>
            </a:xfrm>
            <a:custGeom>
              <a:rect b="b" l="l" r="r" t="t"/>
              <a:pathLst>
                <a:path extrusionOk="0" h="4165" w="7828">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9"/>
            <p:cNvSpPr/>
            <p:nvPr/>
          </p:nvSpPr>
          <p:spPr>
            <a:xfrm>
              <a:off x="-2148650" y="2197475"/>
              <a:ext cx="208700" cy="117650"/>
            </a:xfrm>
            <a:custGeom>
              <a:rect b="b" l="l" r="r" t="t"/>
              <a:pathLst>
                <a:path extrusionOk="0" h="4706" w="8348">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9"/>
            <p:cNvSpPr/>
            <p:nvPr/>
          </p:nvSpPr>
          <p:spPr>
            <a:xfrm>
              <a:off x="-1750800" y="2203975"/>
              <a:ext cx="195675" cy="104125"/>
            </a:xfrm>
            <a:custGeom>
              <a:rect b="b" l="l" r="r" t="t"/>
              <a:pathLst>
                <a:path extrusionOk="0" h="4165" w="7827">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9"/>
            <p:cNvSpPr/>
            <p:nvPr/>
          </p:nvSpPr>
          <p:spPr>
            <a:xfrm>
              <a:off x="-1757325" y="2197475"/>
              <a:ext cx="208700" cy="117650"/>
            </a:xfrm>
            <a:custGeom>
              <a:rect b="b" l="l" r="r" t="t"/>
              <a:pathLst>
                <a:path extrusionOk="0" h="4706" w="8348">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9"/>
            <p:cNvSpPr/>
            <p:nvPr/>
          </p:nvSpPr>
          <p:spPr>
            <a:xfrm>
              <a:off x="-2130450" y="2741200"/>
              <a:ext cx="571075" cy="65625"/>
            </a:xfrm>
            <a:custGeom>
              <a:rect b="b" l="l" r="r" t="t"/>
              <a:pathLst>
                <a:path extrusionOk="0" h="2625" w="22843">
                  <a:moveTo>
                    <a:pt x="0" y="0"/>
                  </a:moveTo>
                  <a:lnTo>
                    <a:pt x="0" y="2624"/>
                  </a:lnTo>
                  <a:lnTo>
                    <a:pt x="22843" y="2624"/>
                  </a:lnTo>
                  <a:lnTo>
                    <a:pt x="22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9"/>
            <p:cNvSpPr/>
            <p:nvPr/>
          </p:nvSpPr>
          <p:spPr>
            <a:xfrm>
              <a:off x="-2136975" y="2734675"/>
              <a:ext cx="584100" cy="78650"/>
            </a:xfrm>
            <a:custGeom>
              <a:rect b="b" l="l" r="r" t="t"/>
              <a:pathLst>
                <a:path extrusionOk="0" h="3146" w="23364">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9"/>
            <p:cNvSpPr/>
            <p:nvPr/>
          </p:nvSpPr>
          <p:spPr>
            <a:xfrm>
              <a:off x="-2242125" y="2794275"/>
              <a:ext cx="143600" cy="298450"/>
            </a:xfrm>
            <a:custGeom>
              <a:rect b="b" l="l" r="r" t="t"/>
              <a:pathLst>
                <a:path extrusionOk="0" h="11938" w="5744">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9"/>
            <p:cNvSpPr/>
            <p:nvPr/>
          </p:nvSpPr>
          <p:spPr>
            <a:xfrm>
              <a:off x="-2248575" y="2787375"/>
              <a:ext cx="157125" cy="311875"/>
            </a:xfrm>
            <a:custGeom>
              <a:rect b="b" l="l" r="r" t="t"/>
              <a:pathLst>
                <a:path extrusionOk="0" h="12475" w="6285">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9"/>
            <p:cNvSpPr/>
            <p:nvPr/>
          </p:nvSpPr>
          <p:spPr>
            <a:xfrm>
              <a:off x="-1916925" y="1813400"/>
              <a:ext cx="167825" cy="201725"/>
            </a:xfrm>
            <a:custGeom>
              <a:rect b="b" l="l" r="r" t="t"/>
              <a:pathLst>
                <a:path extrusionOk="0" h="8069" w="6713">
                  <a:moveTo>
                    <a:pt x="6713" y="0"/>
                  </a:moveTo>
                  <a:lnTo>
                    <a:pt x="1" y="66"/>
                  </a:lnTo>
                  <a:lnTo>
                    <a:pt x="1" y="4620"/>
                  </a:lnTo>
                  <a:lnTo>
                    <a:pt x="3324" y="8069"/>
                  </a:lnTo>
                  <a:lnTo>
                    <a:pt x="6713" y="4555"/>
                  </a:lnTo>
                  <a:lnTo>
                    <a:pt x="67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9"/>
            <p:cNvSpPr/>
            <p:nvPr/>
          </p:nvSpPr>
          <p:spPr>
            <a:xfrm>
              <a:off x="-1923425" y="1806825"/>
              <a:ext cx="180850" cy="217650"/>
            </a:xfrm>
            <a:custGeom>
              <a:rect b="b" l="l" r="r" t="t"/>
              <a:pathLst>
                <a:path extrusionOk="0" h="8706" w="7234">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9"/>
            <p:cNvSpPr/>
            <p:nvPr/>
          </p:nvSpPr>
          <p:spPr>
            <a:xfrm>
              <a:off x="-2009975" y="1689375"/>
              <a:ext cx="64850" cy="83750"/>
            </a:xfrm>
            <a:custGeom>
              <a:rect b="b" l="l" r="r" t="t"/>
              <a:pathLst>
                <a:path extrusionOk="0" h="3350" w="2594">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9"/>
            <p:cNvSpPr/>
            <p:nvPr/>
          </p:nvSpPr>
          <p:spPr>
            <a:xfrm>
              <a:off x="-2016875" y="1682850"/>
              <a:ext cx="79250" cy="96775"/>
            </a:xfrm>
            <a:custGeom>
              <a:rect b="b" l="l" r="r" t="t"/>
              <a:pathLst>
                <a:path extrusionOk="0" h="3871" w="317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9"/>
            <p:cNvSpPr/>
            <p:nvPr/>
          </p:nvSpPr>
          <p:spPr>
            <a:xfrm>
              <a:off x="-1734200" y="1689375"/>
              <a:ext cx="64850" cy="83750"/>
            </a:xfrm>
            <a:custGeom>
              <a:rect b="b" l="l" r="r" t="t"/>
              <a:pathLst>
                <a:path extrusionOk="0" h="3350" w="2594">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9"/>
            <p:cNvSpPr/>
            <p:nvPr/>
          </p:nvSpPr>
          <p:spPr>
            <a:xfrm>
              <a:off x="-1741700" y="1682850"/>
              <a:ext cx="79275" cy="96775"/>
            </a:xfrm>
            <a:custGeom>
              <a:rect b="b" l="l" r="r" t="t"/>
              <a:pathLst>
                <a:path extrusionOk="0" h="3871" w="3171">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9"/>
            <p:cNvSpPr/>
            <p:nvPr/>
          </p:nvSpPr>
          <p:spPr>
            <a:xfrm>
              <a:off x="-2016600" y="1436150"/>
              <a:ext cx="370500" cy="286175"/>
            </a:xfrm>
            <a:custGeom>
              <a:rect b="b" l="l" r="r" t="t"/>
              <a:pathLst>
                <a:path extrusionOk="0" h="11447" w="1482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9"/>
            <p:cNvSpPr/>
            <p:nvPr/>
          </p:nvSpPr>
          <p:spPr>
            <a:xfrm>
              <a:off x="-2023100" y="1429700"/>
              <a:ext cx="383350" cy="308675"/>
            </a:xfrm>
            <a:custGeom>
              <a:rect b="b" l="l" r="r" t="t"/>
              <a:pathLst>
                <a:path extrusionOk="0" h="12347" w="15334">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9"/>
            <p:cNvSpPr/>
            <p:nvPr/>
          </p:nvSpPr>
          <p:spPr>
            <a:xfrm>
              <a:off x="-1980075" y="1528775"/>
              <a:ext cx="274175" cy="374925"/>
            </a:xfrm>
            <a:custGeom>
              <a:rect b="b" l="l" r="r" t="t"/>
              <a:pathLst>
                <a:path extrusionOk="0" h="14997" w="10967">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9"/>
            <p:cNvSpPr/>
            <p:nvPr/>
          </p:nvSpPr>
          <p:spPr>
            <a:xfrm>
              <a:off x="-1988075" y="1511425"/>
              <a:ext cx="288725" cy="398775"/>
            </a:xfrm>
            <a:custGeom>
              <a:rect b="b" l="l" r="r" t="t"/>
              <a:pathLst>
                <a:path extrusionOk="0" h="15951" w="11549">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9"/>
            <p:cNvSpPr/>
            <p:nvPr/>
          </p:nvSpPr>
          <p:spPr>
            <a:xfrm>
              <a:off x="-1973400" y="1644225"/>
              <a:ext cx="121300" cy="101100"/>
            </a:xfrm>
            <a:custGeom>
              <a:rect b="b" l="l" r="r" t="t"/>
              <a:pathLst>
                <a:path extrusionOk="0" h="4044" w="4852">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9"/>
            <p:cNvSpPr/>
            <p:nvPr/>
          </p:nvSpPr>
          <p:spPr>
            <a:xfrm>
              <a:off x="-1979900" y="1637725"/>
              <a:ext cx="134425" cy="114125"/>
            </a:xfrm>
            <a:custGeom>
              <a:rect b="b" l="l" r="r" t="t"/>
              <a:pathLst>
                <a:path extrusionOk="0" h="4565" w="5377">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9"/>
            <p:cNvSpPr/>
            <p:nvPr/>
          </p:nvSpPr>
          <p:spPr>
            <a:xfrm>
              <a:off x="-1828875" y="1644225"/>
              <a:ext cx="121325" cy="101100"/>
            </a:xfrm>
            <a:custGeom>
              <a:rect b="b" l="l" r="r" t="t"/>
              <a:pathLst>
                <a:path extrusionOk="0" h="4044" w="4853">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9"/>
            <p:cNvSpPr/>
            <p:nvPr/>
          </p:nvSpPr>
          <p:spPr>
            <a:xfrm>
              <a:off x="-1835500" y="1637725"/>
              <a:ext cx="134450" cy="114125"/>
            </a:xfrm>
            <a:custGeom>
              <a:rect b="b" l="l" r="r" t="t"/>
              <a:pathLst>
                <a:path extrusionOk="0" h="4565" w="5378">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9"/>
            <p:cNvSpPr/>
            <p:nvPr/>
          </p:nvSpPr>
          <p:spPr>
            <a:xfrm>
              <a:off x="-1852125" y="1660500"/>
              <a:ext cx="23275" cy="25"/>
            </a:xfrm>
            <a:custGeom>
              <a:rect b="b" l="l" r="r" t="t"/>
              <a:pathLst>
                <a:path extrusionOk="0" h="1" w="931">
                  <a:moveTo>
                    <a:pt x="0" y="0"/>
                  </a:moveTo>
                  <a:lnTo>
                    <a:pt x="93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9"/>
            <p:cNvSpPr/>
            <p:nvPr/>
          </p:nvSpPr>
          <p:spPr>
            <a:xfrm>
              <a:off x="-1852125" y="1653975"/>
              <a:ext cx="23275" cy="13050"/>
            </a:xfrm>
            <a:custGeom>
              <a:rect b="b" l="l" r="r" t="t"/>
              <a:pathLst>
                <a:path extrusionOk="0" h="522" w="931">
                  <a:moveTo>
                    <a:pt x="0" y="1"/>
                  </a:moveTo>
                  <a:lnTo>
                    <a:pt x="0" y="521"/>
                  </a:lnTo>
                  <a:lnTo>
                    <a:pt x="930" y="521"/>
                  </a:lnTo>
                  <a:lnTo>
                    <a:pt x="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9"/>
            <p:cNvSpPr/>
            <p:nvPr/>
          </p:nvSpPr>
          <p:spPr>
            <a:xfrm>
              <a:off x="-2238925" y="2688100"/>
              <a:ext cx="229700" cy="146800"/>
            </a:xfrm>
            <a:custGeom>
              <a:rect b="b" l="l" r="r" t="t"/>
              <a:pathLst>
                <a:path extrusionOk="0" h="5872" w="9188">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9"/>
            <p:cNvSpPr/>
            <p:nvPr/>
          </p:nvSpPr>
          <p:spPr>
            <a:xfrm>
              <a:off x="-2247550" y="2681525"/>
              <a:ext cx="244850" cy="159900"/>
            </a:xfrm>
            <a:custGeom>
              <a:rect b="b" l="l" r="r" t="t"/>
              <a:pathLst>
                <a:path extrusionOk="0" h="6396" w="9794">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9"/>
            <p:cNvSpPr/>
            <p:nvPr/>
          </p:nvSpPr>
          <p:spPr>
            <a:xfrm>
              <a:off x="-2551575" y="2079025"/>
              <a:ext cx="392425" cy="690300"/>
            </a:xfrm>
            <a:custGeom>
              <a:rect b="b" l="l" r="r" t="t"/>
              <a:pathLst>
                <a:path extrusionOk="0" h="27612" w="15697">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9"/>
            <p:cNvSpPr/>
            <p:nvPr/>
          </p:nvSpPr>
          <p:spPr>
            <a:xfrm>
              <a:off x="-2560775" y="2062375"/>
              <a:ext cx="408525" cy="716425"/>
            </a:xfrm>
            <a:custGeom>
              <a:rect b="b" l="l" r="r" t="t"/>
              <a:pathLst>
                <a:path extrusionOk="0" h="28657" w="16341">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9"/>
            <p:cNvSpPr/>
            <p:nvPr/>
          </p:nvSpPr>
          <p:spPr>
            <a:xfrm>
              <a:off x="-2282125" y="2631800"/>
              <a:ext cx="69625" cy="109675"/>
            </a:xfrm>
            <a:custGeom>
              <a:rect b="b" l="l" r="r" t="t"/>
              <a:pathLst>
                <a:path extrusionOk="0" h="4387" w="2785">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9"/>
            <p:cNvSpPr/>
            <p:nvPr/>
          </p:nvSpPr>
          <p:spPr>
            <a:xfrm>
              <a:off x="-2339000" y="2393975"/>
              <a:ext cx="56425" cy="119500"/>
            </a:xfrm>
            <a:custGeom>
              <a:rect b="b" l="l" r="r" t="t"/>
              <a:pathLst>
                <a:path extrusionOk="0" h="4780" w="2257">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9"/>
            <p:cNvSpPr/>
            <p:nvPr/>
          </p:nvSpPr>
          <p:spPr>
            <a:xfrm>
              <a:off x="-1648725" y="2688100"/>
              <a:ext cx="229725" cy="146800"/>
            </a:xfrm>
            <a:custGeom>
              <a:rect b="b" l="l" r="r" t="t"/>
              <a:pathLst>
                <a:path extrusionOk="0" h="5872" w="9189">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9"/>
            <p:cNvSpPr/>
            <p:nvPr/>
          </p:nvSpPr>
          <p:spPr>
            <a:xfrm>
              <a:off x="-1655250" y="2681525"/>
              <a:ext cx="244875" cy="159900"/>
            </a:xfrm>
            <a:custGeom>
              <a:rect b="b" l="l" r="r" t="t"/>
              <a:pathLst>
                <a:path extrusionOk="0" h="6396" w="9795">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9"/>
            <p:cNvSpPr/>
            <p:nvPr/>
          </p:nvSpPr>
          <p:spPr>
            <a:xfrm>
              <a:off x="-1517925" y="2054050"/>
              <a:ext cx="411575" cy="715275"/>
            </a:xfrm>
            <a:custGeom>
              <a:rect b="b" l="l" r="r" t="t"/>
              <a:pathLst>
                <a:path extrusionOk="0" h="28611" w="16463">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9"/>
            <p:cNvSpPr/>
            <p:nvPr/>
          </p:nvSpPr>
          <p:spPr>
            <a:xfrm>
              <a:off x="-1524950" y="2037650"/>
              <a:ext cx="427725" cy="741150"/>
            </a:xfrm>
            <a:custGeom>
              <a:rect b="b" l="l" r="r" t="t"/>
              <a:pathLst>
                <a:path extrusionOk="0" h="29646" w="17109">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9"/>
            <p:cNvSpPr/>
            <p:nvPr/>
          </p:nvSpPr>
          <p:spPr>
            <a:xfrm>
              <a:off x="-1445750" y="2631400"/>
              <a:ext cx="69950" cy="110075"/>
            </a:xfrm>
            <a:custGeom>
              <a:rect b="b" l="l" r="r" t="t"/>
              <a:pathLst>
                <a:path extrusionOk="0" h="4403" w="2798">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9"/>
            <p:cNvSpPr/>
            <p:nvPr/>
          </p:nvSpPr>
          <p:spPr>
            <a:xfrm>
              <a:off x="-1375375" y="2394150"/>
              <a:ext cx="56300" cy="119325"/>
            </a:xfrm>
            <a:custGeom>
              <a:rect b="b" l="l" r="r" t="t"/>
              <a:pathLst>
                <a:path extrusionOk="0" h="4773" w="2252">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1" name="Google Shape;951;p59"/>
          <p:cNvPicPr preferRelativeResize="0"/>
          <p:nvPr/>
        </p:nvPicPr>
        <p:blipFill rotWithShape="1">
          <a:blip r:embed="rId3">
            <a:alphaModFix/>
          </a:blip>
          <a:srcRect b="0" l="0" r="11182" t="0"/>
          <a:stretch/>
        </p:blipFill>
        <p:spPr>
          <a:xfrm>
            <a:off x="4346875" y="877875"/>
            <a:ext cx="4797125" cy="426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6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PREVENTION</a:t>
            </a:r>
            <a:endParaRPr/>
          </a:p>
        </p:txBody>
      </p:sp>
      <p:sp>
        <p:nvSpPr>
          <p:cNvPr id="957" name="Google Shape;957;p60"/>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To protect yourself from phishing attacks, it's important to be cautious and verify the details.</a:t>
            </a:r>
            <a:endParaRPr/>
          </a:p>
        </p:txBody>
      </p:sp>
      <p:sp>
        <p:nvSpPr>
          <p:cNvPr id="958" name="Google Shape;958;p60"/>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959" name="Google Shape;959;p60"/>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Phishing can cause </a:t>
            </a:r>
            <a:r>
              <a:rPr b="1" lang="en"/>
              <a:t>identity theft</a:t>
            </a:r>
            <a:r>
              <a:rPr lang="en"/>
              <a:t>, financial loss, malware infections, reputation damage, and time and productivity loss.</a:t>
            </a:r>
            <a:endParaRPr/>
          </a:p>
        </p:txBody>
      </p:sp>
      <p:sp>
        <p:nvSpPr>
          <p:cNvPr id="960" name="Google Shape;960;p60"/>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grpSp>
        <p:nvGrpSpPr>
          <p:cNvPr id="961" name="Google Shape;961;p60"/>
          <p:cNvGrpSpPr/>
          <p:nvPr/>
        </p:nvGrpSpPr>
        <p:grpSpPr>
          <a:xfrm>
            <a:off x="5644752" y="1272354"/>
            <a:ext cx="1971493" cy="1950831"/>
            <a:chOff x="1265450" y="370125"/>
            <a:chExt cx="5159625" cy="5105550"/>
          </a:xfrm>
        </p:grpSpPr>
        <p:sp>
          <p:nvSpPr>
            <p:cNvPr id="962" name="Google Shape;962;p60"/>
            <p:cNvSpPr/>
            <p:nvPr/>
          </p:nvSpPr>
          <p:spPr>
            <a:xfrm>
              <a:off x="1265450" y="370125"/>
              <a:ext cx="5159625" cy="4258100"/>
            </a:xfrm>
            <a:custGeom>
              <a:rect b="b" l="l" r="r" t="t"/>
              <a:pathLst>
                <a:path extrusionOk="0" h="170324" w="206385">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0"/>
            <p:cNvSpPr/>
            <p:nvPr/>
          </p:nvSpPr>
          <p:spPr>
            <a:xfrm>
              <a:off x="2902575" y="1647075"/>
              <a:ext cx="2518250" cy="1982150"/>
            </a:xfrm>
            <a:custGeom>
              <a:rect b="b" l="l" r="r" t="t"/>
              <a:pathLst>
                <a:path extrusionOk="0" h="79286" w="10073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0"/>
            <p:cNvSpPr/>
            <p:nvPr/>
          </p:nvSpPr>
          <p:spPr>
            <a:xfrm>
              <a:off x="2895575" y="1640075"/>
              <a:ext cx="2532275" cy="1996150"/>
            </a:xfrm>
            <a:custGeom>
              <a:rect b="b" l="l" r="r" t="t"/>
              <a:pathLst>
                <a:path extrusionOk="0" h="79846" w="101291">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0"/>
            <p:cNvSpPr/>
            <p:nvPr/>
          </p:nvSpPr>
          <p:spPr>
            <a:xfrm>
              <a:off x="2902575" y="2020775"/>
              <a:ext cx="2518250" cy="1795275"/>
            </a:xfrm>
            <a:custGeom>
              <a:rect b="b" l="l" r="r" t="t"/>
              <a:pathLst>
                <a:path extrusionOk="0" h="71811" w="10073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0"/>
            <p:cNvSpPr/>
            <p:nvPr/>
          </p:nvSpPr>
          <p:spPr>
            <a:xfrm>
              <a:off x="2895575" y="2013750"/>
              <a:ext cx="2532275" cy="1809325"/>
            </a:xfrm>
            <a:custGeom>
              <a:rect b="b" l="l" r="r" t="t"/>
              <a:pathLst>
                <a:path extrusionOk="0" h="72373" w="101291">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0"/>
            <p:cNvSpPr/>
            <p:nvPr/>
          </p:nvSpPr>
          <p:spPr>
            <a:xfrm>
              <a:off x="3498125" y="1833075"/>
              <a:ext cx="222175" cy="1983650"/>
            </a:xfrm>
            <a:custGeom>
              <a:rect b="b" l="l" r="r" t="t"/>
              <a:pathLst>
                <a:path extrusionOk="0" h="79346" w="8887">
                  <a:moveTo>
                    <a:pt x="1" y="1"/>
                  </a:moveTo>
                  <a:lnTo>
                    <a:pt x="1" y="79346"/>
                  </a:lnTo>
                  <a:lnTo>
                    <a:pt x="8887" y="79346"/>
                  </a:lnTo>
                  <a:lnTo>
                    <a:pt x="88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0"/>
            <p:cNvSpPr/>
            <p:nvPr/>
          </p:nvSpPr>
          <p:spPr>
            <a:xfrm>
              <a:off x="3491125" y="1826075"/>
              <a:ext cx="236200" cy="1997675"/>
            </a:xfrm>
            <a:custGeom>
              <a:rect b="b" l="l" r="r" t="t"/>
              <a:pathLst>
                <a:path extrusionOk="0" h="79907" w="9448">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0"/>
            <p:cNvSpPr/>
            <p:nvPr/>
          </p:nvSpPr>
          <p:spPr>
            <a:xfrm>
              <a:off x="3410850" y="3642150"/>
              <a:ext cx="388800" cy="47625"/>
            </a:xfrm>
            <a:custGeom>
              <a:rect b="b" l="l" r="r" t="t"/>
              <a:pathLst>
                <a:path extrusionOk="0" h="1905" w="15552">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0"/>
            <p:cNvSpPr/>
            <p:nvPr/>
          </p:nvSpPr>
          <p:spPr>
            <a:xfrm>
              <a:off x="3403825" y="3635125"/>
              <a:ext cx="402850" cy="61675"/>
            </a:xfrm>
            <a:custGeom>
              <a:rect b="b" l="l" r="r" t="t"/>
              <a:pathLst>
                <a:path extrusionOk="0" h="2467" w="16114">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0"/>
            <p:cNvSpPr/>
            <p:nvPr/>
          </p:nvSpPr>
          <p:spPr>
            <a:xfrm>
              <a:off x="3410850" y="2128175"/>
              <a:ext cx="388800" cy="47650"/>
            </a:xfrm>
            <a:custGeom>
              <a:rect b="b" l="l" r="r" t="t"/>
              <a:pathLst>
                <a:path extrusionOk="0" h="1906" w="15552">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0"/>
            <p:cNvSpPr/>
            <p:nvPr/>
          </p:nvSpPr>
          <p:spPr>
            <a:xfrm>
              <a:off x="3403825" y="2121175"/>
              <a:ext cx="402850" cy="61675"/>
            </a:xfrm>
            <a:custGeom>
              <a:rect b="b" l="l" r="r" t="t"/>
              <a:pathLst>
                <a:path extrusionOk="0" h="2467" w="16114">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0"/>
            <p:cNvSpPr/>
            <p:nvPr/>
          </p:nvSpPr>
          <p:spPr>
            <a:xfrm>
              <a:off x="3349275" y="2591025"/>
              <a:ext cx="519900" cy="519900"/>
            </a:xfrm>
            <a:custGeom>
              <a:rect b="b" l="l" r="r" t="t"/>
              <a:pathLst>
                <a:path extrusionOk="0" h="20796" w="20796">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0"/>
            <p:cNvSpPr/>
            <p:nvPr/>
          </p:nvSpPr>
          <p:spPr>
            <a:xfrm>
              <a:off x="3342250" y="2584000"/>
              <a:ext cx="533975" cy="533950"/>
            </a:xfrm>
            <a:custGeom>
              <a:rect b="b" l="l" r="r" t="t"/>
              <a:pathLst>
                <a:path extrusionOk="0" h="21358" w="21359">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0"/>
            <p:cNvSpPr/>
            <p:nvPr/>
          </p:nvSpPr>
          <p:spPr>
            <a:xfrm>
              <a:off x="3349275" y="2615450"/>
              <a:ext cx="519900" cy="519900"/>
            </a:xfrm>
            <a:custGeom>
              <a:rect b="b" l="l" r="r" t="t"/>
              <a:pathLst>
                <a:path extrusionOk="0" h="20796" w="20796">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0"/>
            <p:cNvSpPr/>
            <p:nvPr/>
          </p:nvSpPr>
          <p:spPr>
            <a:xfrm>
              <a:off x="3342250" y="2608425"/>
              <a:ext cx="533975" cy="533925"/>
            </a:xfrm>
            <a:custGeom>
              <a:rect b="b" l="l" r="r" t="t"/>
              <a:pathLst>
                <a:path extrusionOk="0" h="21357" w="21359">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0"/>
            <p:cNvSpPr/>
            <p:nvPr/>
          </p:nvSpPr>
          <p:spPr>
            <a:xfrm>
              <a:off x="3437425" y="2703600"/>
              <a:ext cx="343575" cy="343575"/>
            </a:xfrm>
            <a:custGeom>
              <a:rect b="b" l="l" r="r" t="t"/>
              <a:pathLst>
                <a:path extrusionOk="0" h="13743" w="13743">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0"/>
            <p:cNvSpPr/>
            <p:nvPr/>
          </p:nvSpPr>
          <p:spPr>
            <a:xfrm>
              <a:off x="3430400" y="2696575"/>
              <a:ext cx="357625" cy="357625"/>
            </a:xfrm>
            <a:custGeom>
              <a:rect b="b" l="l" r="r" t="t"/>
              <a:pathLst>
                <a:path extrusionOk="0" h="14305" w="14305">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0"/>
            <p:cNvSpPr/>
            <p:nvPr/>
          </p:nvSpPr>
          <p:spPr>
            <a:xfrm>
              <a:off x="3437425" y="2723925"/>
              <a:ext cx="343575" cy="343600"/>
            </a:xfrm>
            <a:custGeom>
              <a:rect b="b" l="l" r="r" t="t"/>
              <a:pathLst>
                <a:path extrusionOk="0" h="13744" w="13743">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0"/>
            <p:cNvSpPr/>
            <p:nvPr/>
          </p:nvSpPr>
          <p:spPr>
            <a:xfrm>
              <a:off x="3430400" y="2716925"/>
              <a:ext cx="357625" cy="357650"/>
            </a:xfrm>
            <a:custGeom>
              <a:rect b="b" l="l" r="r" t="t"/>
              <a:pathLst>
                <a:path extrusionOk="0" h="14306" w="14305">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0"/>
            <p:cNvSpPr/>
            <p:nvPr/>
          </p:nvSpPr>
          <p:spPr>
            <a:xfrm>
              <a:off x="3503525" y="2832675"/>
              <a:ext cx="254375" cy="215275"/>
            </a:xfrm>
            <a:custGeom>
              <a:rect b="b" l="l" r="r" t="t"/>
              <a:pathLst>
                <a:path extrusionOk="0" h="8611" w="10175">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0"/>
            <p:cNvSpPr/>
            <p:nvPr/>
          </p:nvSpPr>
          <p:spPr>
            <a:xfrm>
              <a:off x="3601500" y="2610950"/>
              <a:ext cx="14250" cy="58925"/>
            </a:xfrm>
            <a:custGeom>
              <a:rect b="b" l="l" r="r" t="t"/>
              <a:pathLst>
                <a:path extrusionOk="0" h="2357" w="57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0"/>
            <p:cNvSpPr/>
            <p:nvPr/>
          </p:nvSpPr>
          <p:spPr>
            <a:xfrm>
              <a:off x="3472050" y="2645875"/>
              <a:ext cx="39200" cy="52800"/>
            </a:xfrm>
            <a:custGeom>
              <a:rect b="b" l="l" r="r" t="t"/>
              <a:pathLst>
                <a:path extrusionOk="0" h="2112" w="1568">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0"/>
            <p:cNvSpPr/>
            <p:nvPr/>
          </p:nvSpPr>
          <p:spPr>
            <a:xfrm>
              <a:off x="3378125" y="2740250"/>
              <a:ext cx="54325" cy="36425"/>
            </a:xfrm>
            <a:custGeom>
              <a:rect b="b" l="l" r="r" t="t"/>
              <a:pathLst>
                <a:path extrusionOk="0" h="1457" w="2173">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0"/>
            <p:cNvSpPr/>
            <p:nvPr/>
          </p:nvSpPr>
          <p:spPr>
            <a:xfrm>
              <a:off x="3345125" y="2869000"/>
              <a:ext cx="58400" cy="14050"/>
            </a:xfrm>
            <a:custGeom>
              <a:rect b="b" l="l" r="r" t="t"/>
              <a:pathLst>
                <a:path extrusionOk="0" h="562" w="2336">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0"/>
            <p:cNvSpPr/>
            <p:nvPr/>
          </p:nvSpPr>
          <p:spPr>
            <a:xfrm>
              <a:off x="3379175" y="2975125"/>
              <a:ext cx="54425" cy="36450"/>
            </a:xfrm>
            <a:custGeom>
              <a:rect b="b" l="l" r="r" t="t"/>
              <a:pathLst>
                <a:path extrusionOk="0" h="1458" w="2177">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0"/>
            <p:cNvSpPr/>
            <p:nvPr/>
          </p:nvSpPr>
          <p:spPr>
            <a:xfrm>
              <a:off x="3473100" y="3052750"/>
              <a:ext cx="38400" cy="52750"/>
            </a:xfrm>
            <a:custGeom>
              <a:rect b="b" l="l" r="r" t="t"/>
              <a:pathLst>
                <a:path extrusionOk="0" h="2110" w="1536">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0"/>
            <p:cNvSpPr/>
            <p:nvPr/>
          </p:nvSpPr>
          <p:spPr>
            <a:xfrm>
              <a:off x="3602775" y="3080925"/>
              <a:ext cx="14100" cy="58725"/>
            </a:xfrm>
            <a:custGeom>
              <a:rect b="b" l="l" r="r" t="t"/>
              <a:pathLst>
                <a:path extrusionOk="0" h="2349" w="564">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0"/>
            <p:cNvSpPr/>
            <p:nvPr/>
          </p:nvSpPr>
          <p:spPr>
            <a:xfrm>
              <a:off x="3707975" y="3052150"/>
              <a:ext cx="38400" cy="52725"/>
            </a:xfrm>
            <a:custGeom>
              <a:rect b="b" l="l" r="r" t="t"/>
              <a:pathLst>
                <a:path extrusionOk="0" h="2109" w="1536">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0"/>
            <p:cNvSpPr/>
            <p:nvPr/>
          </p:nvSpPr>
          <p:spPr>
            <a:xfrm>
              <a:off x="3785575" y="2974125"/>
              <a:ext cx="54325" cy="36400"/>
            </a:xfrm>
            <a:custGeom>
              <a:rect b="b" l="l" r="r" t="t"/>
              <a:pathLst>
                <a:path extrusionOk="0" h="1456" w="2173">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0"/>
            <p:cNvSpPr/>
            <p:nvPr/>
          </p:nvSpPr>
          <p:spPr>
            <a:xfrm>
              <a:off x="3814750" y="2867775"/>
              <a:ext cx="58725" cy="14050"/>
            </a:xfrm>
            <a:custGeom>
              <a:rect b="b" l="l" r="r" t="t"/>
              <a:pathLst>
                <a:path extrusionOk="0" h="562" w="2349">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0"/>
            <p:cNvSpPr/>
            <p:nvPr/>
          </p:nvSpPr>
          <p:spPr>
            <a:xfrm>
              <a:off x="3785375" y="2739200"/>
              <a:ext cx="54350" cy="36425"/>
            </a:xfrm>
            <a:custGeom>
              <a:rect b="b" l="l" r="r" t="t"/>
              <a:pathLst>
                <a:path extrusionOk="0" h="1457" w="2174">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0"/>
            <p:cNvSpPr/>
            <p:nvPr/>
          </p:nvSpPr>
          <p:spPr>
            <a:xfrm>
              <a:off x="3706175" y="2645275"/>
              <a:ext cx="39175" cy="52750"/>
            </a:xfrm>
            <a:custGeom>
              <a:rect b="b" l="l" r="r" t="t"/>
              <a:pathLst>
                <a:path extrusionOk="0" h="2110" w="1567">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0"/>
            <p:cNvSpPr/>
            <p:nvPr/>
          </p:nvSpPr>
          <p:spPr>
            <a:xfrm>
              <a:off x="4161700"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0"/>
            <p:cNvSpPr/>
            <p:nvPr/>
          </p:nvSpPr>
          <p:spPr>
            <a:xfrm>
              <a:off x="4470400" y="2433350"/>
              <a:ext cx="219325" cy="219350"/>
            </a:xfrm>
            <a:custGeom>
              <a:rect b="b" l="l" r="r" t="t"/>
              <a:pathLst>
                <a:path extrusionOk="0" h="8774" w="8773">
                  <a:moveTo>
                    <a:pt x="0" y="1"/>
                  </a:moveTo>
                  <a:lnTo>
                    <a:pt x="0"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0"/>
            <p:cNvSpPr/>
            <p:nvPr/>
          </p:nvSpPr>
          <p:spPr>
            <a:xfrm>
              <a:off x="4779075"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0"/>
            <p:cNvSpPr/>
            <p:nvPr/>
          </p:nvSpPr>
          <p:spPr>
            <a:xfrm>
              <a:off x="4161700"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0"/>
            <p:cNvSpPr/>
            <p:nvPr/>
          </p:nvSpPr>
          <p:spPr>
            <a:xfrm>
              <a:off x="4470400" y="2725800"/>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0"/>
            <p:cNvSpPr/>
            <p:nvPr/>
          </p:nvSpPr>
          <p:spPr>
            <a:xfrm>
              <a:off x="4779075"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0"/>
            <p:cNvSpPr/>
            <p:nvPr/>
          </p:nvSpPr>
          <p:spPr>
            <a:xfrm>
              <a:off x="4161700"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4470400" y="3018225"/>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4779075"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827875" y="2266900"/>
              <a:ext cx="1404750" cy="3201750"/>
            </a:xfrm>
            <a:custGeom>
              <a:rect b="b" l="l" r="r" t="t"/>
              <a:pathLst>
                <a:path extrusionOk="0" h="128070" w="5619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4821475" y="2259875"/>
              <a:ext cx="1419150" cy="3215800"/>
            </a:xfrm>
            <a:custGeom>
              <a:rect b="b" l="l" r="r" t="t"/>
              <a:pathLst>
                <a:path extrusionOk="0" h="128632" w="56766">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5306375" y="3054025"/>
              <a:ext cx="33275" cy="193425"/>
            </a:xfrm>
            <a:custGeom>
              <a:rect b="b" l="l" r="r" t="t"/>
              <a:pathLst>
                <a:path extrusionOk="0" h="7737" w="1331">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5160000" y="2266900"/>
              <a:ext cx="170925" cy="242125"/>
            </a:xfrm>
            <a:custGeom>
              <a:rect b="b" l="l" r="r" t="t"/>
              <a:pathLst>
                <a:path extrusionOk="0" h="9685" w="6837">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5152950" y="2259875"/>
              <a:ext cx="185025" cy="256225"/>
            </a:xfrm>
            <a:custGeom>
              <a:rect b="b" l="l" r="r" t="t"/>
              <a:pathLst>
                <a:path extrusionOk="0" h="10249" w="7401">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413550" y="2751800"/>
              <a:ext cx="158475" cy="122125"/>
            </a:xfrm>
            <a:custGeom>
              <a:rect b="b" l="l" r="r" t="t"/>
              <a:pathLst>
                <a:path extrusionOk="0" h="4885" w="6339">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10750" y="2765075"/>
              <a:ext cx="221125" cy="186625"/>
            </a:xfrm>
            <a:custGeom>
              <a:rect b="b" l="l" r="r" t="t"/>
              <a:pathLst>
                <a:path extrusionOk="0" h="7465" w="8845">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933675" y="3011225"/>
              <a:ext cx="92075" cy="266975"/>
            </a:xfrm>
            <a:custGeom>
              <a:rect b="b" l="l" r="r" t="t"/>
              <a:pathLst>
                <a:path extrusionOk="0" h="10679" w="3683">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1333925" y="2122500"/>
              <a:ext cx="2569675" cy="3130075"/>
            </a:xfrm>
            <a:custGeom>
              <a:rect b="b" l="l" r="r" t="t"/>
              <a:pathLst>
                <a:path extrusionOk="0" h="125203" w="102787">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0"/>
            <p:cNvSpPr/>
            <p:nvPr/>
          </p:nvSpPr>
          <p:spPr>
            <a:xfrm>
              <a:off x="1329950" y="2115525"/>
              <a:ext cx="2568500" cy="3144175"/>
            </a:xfrm>
            <a:custGeom>
              <a:rect b="b" l="l" r="r" t="t"/>
              <a:pathLst>
                <a:path extrusionOk="0" h="125767" w="10274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0"/>
            <p:cNvSpPr/>
            <p:nvPr/>
          </p:nvSpPr>
          <p:spPr>
            <a:xfrm>
              <a:off x="3317625" y="2590300"/>
              <a:ext cx="123625" cy="56350"/>
            </a:xfrm>
            <a:custGeom>
              <a:rect b="b" l="l" r="r" t="t"/>
              <a:pathLst>
                <a:path extrusionOk="0" h="2254" w="4945">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0"/>
            <p:cNvSpPr/>
            <p:nvPr/>
          </p:nvSpPr>
          <p:spPr>
            <a:xfrm>
              <a:off x="3307775" y="2583225"/>
              <a:ext cx="141200" cy="70425"/>
            </a:xfrm>
            <a:custGeom>
              <a:rect b="b" l="l" r="r" t="t"/>
              <a:pathLst>
                <a:path extrusionOk="0" h="2817" w="5648">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0"/>
            <p:cNvSpPr/>
            <p:nvPr/>
          </p:nvSpPr>
          <p:spPr>
            <a:xfrm>
              <a:off x="2002175" y="2679800"/>
              <a:ext cx="146400" cy="447875"/>
            </a:xfrm>
            <a:custGeom>
              <a:rect b="b" l="l" r="r" t="t"/>
              <a:pathLst>
                <a:path extrusionOk="0" h="17915" w="5856">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0"/>
            <p:cNvSpPr/>
            <p:nvPr/>
          </p:nvSpPr>
          <p:spPr>
            <a:xfrm>
              <a:off x="2223450" y="2690875"/>
              <a:ext cx="78300" cy="487150"/>
            </a:xfrm>
            <a:custGeom>
              <a:rect b="b" l="l" r="r" t="t"/>
              <a:pathLst>
                <a:path extrusionOk="0" h="19486" w="3132">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0"/>
            <p:cNvSpPr/>
            <p:nvPr/>
          </p:nvSpPr>
          <p:spPr>
            <a:xfrm>
              <a:off x="2490225" y="2954300"/>
              <a:ext cx="114000" cy="111300"/>
            </a:xfrm>
            <a:custGeom>
              <a:rect b="b" l="l" r="r" t="t"/>
              <a:pathLst>
                <a:path extrusionOk="0" h="4452" w="456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0"/>
            <p:cNvSpPr/>
            <p:nvPr/>
          </p:nvSpPr>
          <p:spPr>
            <a:xfrm>
              <a:off x="2267575" y="3211650"/>
              <a:ext cx="103075" cy="298725"/>
            </a:xfrm>
            <a:custGeom>
              <a:rect b="b" l="l" r="r" t="t"/>
              <a:pathLst>
                <a:path extrusionOk="0" h="11949" w="4123">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0"/>
            <p:cNvSpPr/>
            <p:nvPr/>
          </p:nvSpPr>
          <p:spPr>
            <a:xfrm>
              <a:off x="3725775" y="3169175"/>
              <a:ext cx="153675" cy="130825"/>
            </a:xfrm>
            <a:custGeom>
              <a:rect b="b" l="l" r="r" t="t"/>
              <a:pathLst>
                <a:path extrusionOk="0" h="5233" w="6147">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0"/>
            <p:cNvSpPr/>
            <p:nvPr/>
          </p:nvSpPr>
          <p:spPr>
            <a:xfrm>
              <a:off x="3717550" y="3162150"/>
              <a:ext cx="172350" cy="148350"/>
            </a:xfrm>
            <a:custGeom>
              <a:rect b="b" l="l" r="r" t="t"/>
              <a:pathLst>
                <a:path extrusionOk="0" h="5934" w="6894">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0"/>
            <p:cNvSpPr/>
            <p:nvPr/>
          </p:nvSpPr>
          <p:spPr>
            <a:xfrm>
              <a:off x="2881775" y="2203850"/>
              <a:ext cx="150225" cy="69575"/>
            </a:xfrm>
            <a:custGeom>
              <a:rect b="b" l="l" r="r" t="t"/>
              <a:pathLst>
                <a:path extrusionOk="0" h="2783" w="6009">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0"/>
            <p:cNvSpPr/>
            <p:nvPr/>
          </p:nvSpPr>
          <p:spPr>
            <a:xfrm>
              <a:off x="2874150" y="2196825"/>
              <a:ext cx="164200" cy="83650"/>
            </a:xfrm>
            <a:custGeom>
              <a:rect b="b" l="l" r="r" t="t"/>
              <a:pathLst>
                <a:path extrusionOk="0" h="3346" w="6568">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0"/>
            <p:cNvSpPr/>
            <p:nvPr/>
          </p:nvSpPr>
          <p:spPr>
            <a:xfrm>
              <a:off x="2378425" y="2122525"/>
              <a:ext cx="127850" cy="116475"/>
            </a:xfrm>
            <a:custGeom>
              <a:rect b="b" l="l" r="r" t="t"/>
              <a:pathLst>
                <a:path extrusionOk="0" h="4659" w="5114">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0"/>
            <p:cNvSpPr/>
            <p:nvPr/>
          </p:nvSpPr>
          <p:spPr>
            <a:xfrm>
              <a:off x="2368000" y="2115500"/>
              <a:ext cx="146150" cy="131325"/>
            </a:xfrm>
            <a:custGeom>
              <a:rect b="b" l="l" r="r" t="t"/>
              <a:pathLst>
                <a:path extrusionOk="0" h="5253" w="5846">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0"/>
            <p:cNvSpPr/>
            <p:nvPr/>
          </p:nvSpPr>
          <p:spPr>
            <a:xfrm>
              <a:off x="1959150" y="2473600"/>
              <a:ext cx="94175" cy="123475"/>
            </a:xfrm>
            <a:custGeom>
              <a:rect b="b" l="l" r="r" t="t"/>
              <a:pathLst>
                <a:path extrusionOk="0" h="4939" w="3767">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0"/>
            <p:cNvSpPr/>
            <p:nvPr/>
          </p:nvSpPr>
          <p:spPr>
            <a:xfrm>
              <a:off x="1949975" y="2466600"/>
              <a:ext cx="110850" cy="137975"/>
            </a:xfrm>
            <a:custGeom>
              <a:rect b="b" l="l" r="r" t="t"/>
              <a:pathLst>
                <a:path extrusionOk="0" h="5519" w="4434">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60"/>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0"/>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0"/>
          <p:cNvSpPr/>
          <p:nvPr/>
        </p:nvSpPr>
        <p:spPr>
          <a:xfrm>
            <a:off x="2415751" y="2265732"/>
            <a:ext cx="272242" cy="20654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0"/>
          <p:cNvSpPr/>
          <p:nvPr/>
        </p:nvSpPr>
        <p:spPr>
          <a:xfrm>
            <a:off x="2199447" y="1944399"/>
            <a:ext cx="69707" cy="109173"/>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60"/>
          <p:cNvGrpSpPr/>
          <p:nvPr/>
        </p:nvGrpSpPr>
        <p:grpSpPr>
          <a:xfrm>
            <a:off x="1435551" y="1359347"/>
            <a:ext cx="2155895" cy="1495188"/>
            <a:chOff x="-80975" y="268100"/>
            <a:chExt cx="7462425" cy="5175450"/>
          </a:xfrm>
        </p:grpSpPr>
        <p:sp>
          <p:nvSpPr>
            <p:cNvPr id="1032" name="Google Shape;1032;p60"/>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0"/>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0"/>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0"/>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0"/>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0"/>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0"/>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0"/>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0"/>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0"/>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0"/>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0"/>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0"/>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0"/>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0"/>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0"/>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0"/>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0"/>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0"/>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0"/>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0"/>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0"/>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0"/>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0"/>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0"/>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0"/>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0"/>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0"/>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0"/>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0"/>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0"/>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0"/>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0"/>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0"/>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0"/>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0"/>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0"/>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0"/>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0"/>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0"/>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0"/>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0"/>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0"/>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0"/>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0"/>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0"/>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0"/>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0"/>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0"/>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0"/>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0"/>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0"/>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0"/>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0"/>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0"/>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0"/>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0"/>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0"/>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0"/>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0"/>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0"/>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0"/>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0"/>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0"/>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0"/>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0"/>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0"/>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0"/>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0"/>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0"/>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0"/>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0"/>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0"/>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0"/>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0"/>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0"/>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0"/>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0"/>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0"/>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0"/>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0"/>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0"/>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0"/>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0"/>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0"/>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0"/>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0"/>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0"/>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0"/>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0"/>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0"/>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0"/>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0"/>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0"/>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0"/>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0"/>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0"/>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0"/>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0"/>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0"/>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0"/>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0"/>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0"/>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0"/>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0"/>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0"/>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0"/>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0"/>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0"/>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0"/>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0"/>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0"/>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0"/>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0"/>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0"/>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0"/>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0"/>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0"/>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0"/>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0"/>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0"/>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0"/>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0"/>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0"/>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0"/>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0"/>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0"/>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0"/>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0"/>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0"/>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0"/>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0"/>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0"/>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0"/>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0"/>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0"/>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0"/>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0"/>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0"/>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0"/>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0"/>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0"/>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0"/>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0"/>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0"/>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0"/>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0"/>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0"/>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0"/>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0"/>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0"/>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0"/>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0"/>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0"/>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0"/>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0"/>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0"/>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0"/>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0"/>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0"/>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0"/>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0"/>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0"/>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0"/>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0"/>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0"/>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0"/>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0"/>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61"/>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IDENTITY THEFT</a:t>
            </a:r>
            <a:endParaRPr/>
          </a:p>
        </p:txBody>
      </p:sp>
      <p:sp>
        <p:nvSpPr>
          <p:cNvPr id="1205" name="Google Shape;1205;p61"/>
          <p:cNvSpPr txBox="1"/>
          <p:nvPr>
            <p:ph idx="2" type="title"/>
          </p:nvPr>
        </p:nvSpPr>
        <p:spPr>
          <a:xfrm>
            <a:off x="5597951" y="792425"/>
            <a:ext cx="26577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1206" name="Google Shape;1206;p61"/>
          <p:cNvGrpSpPr/>
          <p:nvPr/>
        </p:nvGrpSpPr>
        <p:grpSpPr>
          <a:xfrm>
            <a:off x="530387" y="586366"/>
            <a:ext cx="4413548" cy="4019718"/>
            <a:chOff x="962450" y="238100"/>
            <a:chExt cx="5751300" cy="5238100"/>
          </a:xfrm>
        </p:grpSpPr>
        <p:sp>
          <p:nvSpPr>
            <p:cNvPr id="1207" name="Google Shape;1207;p61"/>
            <p:cNvSpPr/>
            <p:nvPr/>
          </p:nvSpPr>
          <p:spPr>
            <a:xfrm>
              <a:off x="962450" y="238100"/>
              <a:ext cx="5751300" cy="5155000"/>
            </a:xfrm>
            <a:custGeom>
              <a:rect b="b" l="l" r="r" t="t"/>
              <a:pathLst>
                <a:path extrusionOk="0" h="206200" w="230052">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1"/>
            <p:cNvSpPr/>
            <p:nvPr/>
          </p:nvSpPr>
          <p:spPr>
            <a:xfrm>
              <a:off x="1030525" y="242725"/>
              <a:ext cx="5561175" cy="5150350"/>
            </a:xfrm>
            <a:custGeom>
              <a:rect b="b" l="l" r="r" t="t"/>
              <a:pathLst>
                <a:path extrusionOk="0" h="206014" w="222447">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1"/>
            <p:cNvSpPr/>
            <p:nvPr/>
          </p:nvSpPr>
          <p:spPr>
            <a:xfrm>
              <a:off x="1506350" y="5243875"/>
              <a:ext cx="4508750" cy="232325"/>
            </a:xfrm>
            <a:custGeom>
              <a:rect b="b" l="l" r="r" t="t"/>
              <a:pathLst>
                <a:path extrusionOk="0" h="9293" w="18035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1"/>
            <p:cNvSpPr/>
            <p:nvPr/>
          </p:nvSpPr>
          <p:spPr>
            <a:xfrm>
              <a:off x="2371200" y="3301350"/>
              <a:ext cx="2908425" cy="1849500"/>
            </a:xfrm>
            <a:custGeom>
              <a:rect b="b" l="l" r="r" t="t"/>
              <a:pathLst>
                <a:path extrusionOk="0" h="73980" w="116337">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1"/>
            <p:cNvSpPr/>
            <p:nvPr/>
          </p:nvSpPr>
          <p:spPr>
            <a:xfrm>
              <a:off x="2364000" y="3294125"/>
              <a:ext cx="2922825" cy="1863925"/>
            </a:xfrm>
            <a:custGeom>
              <a:rect b="b" l="l" r="r" t="t"/>
              <a:pathLst>
                <a:path extrusionOk="0" h="74557" w="116913">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1"/>
            <p:cNvSpPr/>
            <p:nvPr/>
          </p:nvSpPr>
          <p:spPr>
            <a:xfrm>
              <a:off x="2520625" y="3441725"/>
              <a:ext cx="2609575" cy="1734000"/>
            </a:xfrm>
            <a:custGeom>
              <a:rect b="b" l="l" r="r" t="t"/>
              <a:pathLst>
                <a:path extrusionOk="0" h="69360" w="104383">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b="50%" l="50%" r="50%" t="50%"/>
              </a:path>
              <a:tileRect/>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1"/>
            <p:cNvSpPr/>
            <p:nvPr/>
          </p:nvSpPr>
          <p:spPr>
            <a:xfrm>
              <a:off x="2017725" y="5114250"/>
              <a:ext cx="3486000" cy="186000"/>
            </a:xfrm>
            <a:custGeom>
              <a:rect b="b" l="l" r="r" t="t"/>
              <a:pathLst>
                <a:path extrusionOk="0" h="7440" w="13944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1"/>
            <p:cNvSpPr/>
            <p:nvPr/>
          </p:nvSpPr>
          <p:spPr>
            <a:xfrm>
              <a:off x="2010500" y="5107050"/>
              <a:ext cx="3500400" cy="200425"/>
            </a:xfrm>
            <a:custGeom>
              <a:rect b="b" l="l" r="r" t="t"/>
              <a:pathLst>
                <a:path extrusionOk="0" h="8017" w="140016">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1"/>
            <p:cNvSpPr/>
            <p:nvPr/>
          </p:nvSpPr>
          <p:spPr>
            <a:xfrm>
              <a:off x="2558025" y="1598375"/>
              <a:ext cx="1254950" cy="2801925"/>
            </a:xfrm>
            <a:custGeom>
              <a:rect b="b" l="l" r="r" t="t"/>
              <a:pathLst>
                <a:path extrusionOk="0" h="112077" w="50198">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1"/>
            <p:cNvSpPr/>
            <p:nvPr/>
          </p:nvSpPr>
          <p:spPr>
            <a:xfrm>
              <a:off x="2550725" y="1591175"/>
              <a:ext cx="1269450" cy="2816325"/>
            </a:xfrm>
            <a:custGeom>
              <a:rect b="b" l="l" r="r" t="t"/>
              <a:pathLst>
                <a:path extrusionOk="0" h="112653" w="50778">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1"/>
            <p:cNvSpPr/>
            <p:nvPr/>
          </p:nvSpPr>
          <p:spPr>
            <a:xfrm>
              <a:off x="3812950" y="1598375"/>
              <a:ext cx="1254975" cy="2801925"/>
            </a:xfrm>
            <a:custGeom>
              <a:rect b="b" l="l" r="r" t="t"/>
              <a:pathLst>
                <a:path extrusionOk="0" h="112077" w="50199">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1"/>
            <p:cNvSpPr/>
            <p:nvPr/>
          </p:nvSpPr>
          <p:spPr>
            <a:xfrm>
              <a:off x="3805750" y="1591175"/>
              <a:ext cx="1269475" cy="2816325"/>
            </a:xfrm>
            <a:custGeom>
              <a:rect b="b" l="l" r="r" t="t"/>
              <a:pathLst>
                <a:path extrusionOk="0" h="112653" w="50779">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1"/>
            <p:cNvSpPr/>
            <p:nvPr/>
          </p:nvSpPr>
          <p:spPr>
            <a:xfrm>
              <a:off x="2650050" y="1710875"/>
              <a:ext cx="2325850" cy="2576950"/>
            </a:xfrm>
            <a:custGeom>
              <a:rect b="b" l="l" r="r" t="t"/>
              <a:pathLst>
                <a:path extrusionOk="0" h="103078" w="93034">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1"/>
            <p:cNvSpPr/>
            <p:nvPr/>
          </p:nvSpPr>
          <p:spPr>
            <a:xfrm>
              <a:off x="2642775" y="1703675"/>
              <a:ext cx="2340350" cy="2591300"/>
            </a:xfrm>
            <a:custGeom>
              <a:rect b="b" l="l" r="r" t="t"/>
              <a:pathLst>
                <a:path extrusionOk="0" h="103652" w="93614">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1"/>
            <p:cNvSpPr/>
            <p:nvPr/>
          </p:nvSpPr>
          <p:spPr>
            <a:xfrm>
              <a:off x="3070950" y="2263700"/>
              <a:ext cx="1904950" cy="2024100"/>
            </a:xfrm>
            <a:custGeom>
              <a:rect b="b" l="l" r="r" t="t"/>
              <a:pathLst>
                <a:path extrusionOk="0" h="80964" w="76198">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1"/>
            <p:cNvSpPr/>
            <p:nvPr/>
          </p:nvSpPr>
          <p:spPr>
            <a:xfrm>
              <a:off x="3063275" y="2256475"/>
              <a:ext cx="1919875" cy="2038500"/>
            </a:xfrm>
            <a:custGeom>
              <a:rect b="b" l="l" r="r" t="t"/>
              <a:pathLst>
                <a:path extrusionOk="0" h="81540" w="76795">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1"/>
            <p:cNvSpPr/>
            <p:nvPr/>
          </p:nvSpPr>
          <p:spPr>
            <a:xfrm>
              <a:off x="3314775" y="1960000"/>
              <a:ext cx="1010750" cy="985675"/>
            </a:xfrm>
            <a:custGeom>
              <a:rect b="b" l="l" r="r" t="t"/>
              <a:pathLst>
                <a:path extrusionOk="0" h="39427" w="4043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1"/>
            <p:cNvSpPr/>
            <p:nvPr/>
          </p:nvSpPr>
          <p:spPr>
            <a:xfrm>
              <a:off x="3307550" y="1952800"/>
              <a:ext cx="1025175" cy="1000075"/>
            </a:xfrm>
            <a:custGeom>
              <a:rect b="b" l="l" r="r" t="t"/>
              <a:pathLst>
                <a:path extrusionOk="0" h="40003" w="41007">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1"/>
            <p:cNvSpPr/>
            <p:nvPr/>
          </p:nvSpPr>
          <p:spPr>
            <a:xfrm>
              <a:off x="3261250" y="2748875"/>
              <a:ext cx="1103450" cy="932375"/>
            </a:xfrm>
            <a:custGeom>
              <a:rect b="b" l="l" r="r" t="t"/>
              <a:pathLst>
                <a:path extrusionOk="0" h="37295" w="44138">
                  <a:moveTo>
                    <a:pt x="0" y="1"/>
                  </a:moveTo>
                  <a:lnTo>
                    <a:pt x="0" y="37295"/>
                  </a:lnTo>
                  <a:lnTo>
                    <a:pt x="44137" y="37295"/>
                  </a:lnTo>
                  <a:lnTo>
                    <a:pt x="44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1"/>
            <p:cNvSpPr/>
            <p:nvPr/>
          </p:nvSpPr>
          <p:spPr>
            <a:xfrm>
              <a:off x="3254025" y="2741675"/>
              <a:ext cx="1117900" cy="946775"/>
            </a:xfrm>
            <a:custGeom>
              <a:rect b="b" l="l" r="r" t="t"/>
              <a:pathLst>
                <a:path extrusionOk="0" h="37871" w="44716">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1"/>
            <p:cNvSpPr/>
            <p:nvPr/>
          </p:nvSpPr>
          <p:spPr>
            <a:xfrm>
              <a:off x="3687425" y="3015925"/>
              <a:ext cx="240325" cy="437650"/>
            </a:xfrm>
            <a:custGeom>
              <a:rect b="b" l="l" r="r" t="t"/>
              <a:pathLst>
                <a:path extrusionOk="0" h="17506" w="9613">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1"/>
            <p:cNvSpPr/>
            <p:nvPr/>
          </p:nvSpPr>
          <p:spPr>
            <a:xfrm>
              <a:off x="3680200" y="3008700"/>
              <a:ext cx="254725" cy="452075"/>
            </a:xfrm>
            <a:custGeom>
              <a:rect b="b" l="l" r="r" t="t"/>
              <a:pathLst>
                <a:path extrusionOk="0" h="18083" w="10189">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1"/>
            <p:cNvSpPr/>
            <p:nvPr/>
          </p:nvSpPr>
          <p:spPr>
            <a:xfrm>
              <a:off x="5977700" y="2926050"/>
              <a:ext cx="16800" cy="36025"/>
            </a:xfrm>
            <a:custGeom>
              <a:rect b="b" l="l" r="r" t="t"/>
              <a:pathLst>
                <a:path extrusionOk="0" h="1441" w="672">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1"/>
            <p:cNvSpPr/>
            <p:nvPr/>
          </p:nvSpPr>
          <p:spPr>
            <a:xfrm>
              <a:off x="1532575" y="886700"/>
              <a:ext cx="4456100" cy="2011825"/>
            </a:xfrm>
            <a:custGeom>
              <a:rect b="b" l="l" r="r" t="t"/>
              <a:pathLst>
                <a:path extrusionOk="0" h="80473" w="178244">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1"/>
            <p:cNvSpPr/>
            <p:nvPr/>
          </p:nvSpPr>
          <p:spPr>
            <a:xfrm>
              <a:off x="1526800" y="2928150"/>
              <a:ext cx="16750" cy="35925"/>
            </a:xfrm>
            <a:custGeom>
              <a:rect b="b" l="l" r="r" t="t"/>
              <a:pathLst>
                <a:path extrusionOk="0" h="1437" w="67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1"/>
            <p:cNvSpPr/>
            <p:nvPr/>
          </p:nvSpPr>
          <p:spPr>
            <a:xfrm>
              <a:off x="1772350" y="2060100"/>
              <a:ext cx="387300" cy="519325"/>
            </a:xfrm>
            <a:custGeom>
              <a:rect b="b" l="l" r="r" t="t"/>
              <a:pathLst>
                <a:path extrusionOk="0" h="20773" w="15492">
                  <a:moveTo>
                    <a:pt x="1" y="0"/>
                  </a:moveTo>
                  <a:lnTo>
                    <a:pt x="10386" y="20772"/>
                  </a:lnTo>
                  <a:lnTo>
                    <a:pt x="15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1"/>
            <p:cNvSpPr/>
            <p:nvPr/>
          </p:nvSpPr>
          <p:spPr>
            <a:xfrm>
              <a:off x="1763500" y="2052900"/>
              <a:ext cx="404250" cy="533725"/>
            </a:xfrm>
            <a:custGeom>
              <a:rect b="b" l="l" r="r" t="t"/>
              <a:pathLst>
                <a:path extrusionOk="0" h="21349" w="1617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1"/>
            <p:cNvSpPr/>
            <p:nvPr/>
          </p:nvSpPr>
          <p:spPr>
            <a:xfrm>
              <a:off x="1813950" y="2079800"/>
              <a:ext cx="246475" cy="499625"/>
            </a:xfrm>
            <a:custGeom>
              <a:rect b="b" l="l" r="r" t="t"/>
              <a:pathLst>
                <a:path extrusionOk="0" h="19985" w="9859">
                  <a:moveTo>
                    <a:pt x="0" y="0"/>
                  </a:moveTo>
                  <a:lnTo>
                    <a:pt x="8722" y="19984"/>
                  </a:lnTo>
                  <a:lnTo>
                    <a:pt x="98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1"/>
            <p:cNvSpPr/>
            <p:nvPr/>
          </p:nvSpPr>
          <p:spPr>
            <a:xfrm>
              <a:off x="1805275" y="2072600"/>
              <a:ext cx="262550" cy="514025"/>
            </a:xfrm>
            <a:custGeom>
              <a:rect b="b" l="l" r="r" t="t"/>
              <a:pathLst>
                <a:path extrusionOk="0" h="20561" w="10502">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1"/>
            <p:cNvSpPr/>
            <p:nvPr/>
          </p:nvSpPr>
          <p:spPr>
            <a:xfrm>
              <a:off x="1759225" y="2040900"/>
              <a:ext cx="272800" cy="538525"/>
            </a:xfrm>
            <a:custGeom>
              <a:rect b="b" l="l" r="r" t="t"/>
              <a:pathLst>
                <a:path extrusionOk="0" h="21541" w="10912">
                  <a:moveTo>
                    <a:pt x="0" y="1"/>
                  </a:moveTo>
                  <a:lnTo>
                    <a:pt x="10911" y="21540"/>
                  </a:lnTo>
                  <a:lnTo>
                    <a:pt x="9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1"/>
            <p:cNvSpPr/>
            <p:nvPr/>
          </p:nvSpPr>
          <p:spPr>
            <a:xfrm>
              <a:off x="1750375" y="2033700"/>
              <a:ext cx="289025" cy="552925"/>
            </a:xfrm>
            <a:custGeom>
              <a:rect b="b" l="l" r="r" t="t"/>
              <a:pathLst>
                <a:path extrusionOk="0" h="22117" w="11561">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1"/>
            <p:cNvSpPr/>
            <p:nvPr/>
          </p:nvSpPr>
          <p:spPr>
            <a:xfrm>
              <a:off x="1173825" y="1944100"/>
              <a:ext cx="858200" cy="635325"/>
            </a:xfrm>
            <a:custGeom>
              <a:rect b="b" l="l" r="r" t="t"/>
              <a:pathLst>
                <a:path extrusionOk="0" h="25413" w="34328">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1"/>
            <p:cNvSpPr/>
            <p:nvPr/>
          </p:nvSpPr>
          <p:spPr>
            <a:xfrm>
              <a:off x="1165700" y="1936875"/>
              <a:ext cx="874250" cy="649750"/>
            </a:xfrm>
            <a:custGeom>
              <a:rect b="b" l="l" r="r" t="t"/>
              <a:pathLst>
                <a:path extrusionOk="0" h="25990" w="3497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1"/>
            <p:cNvSpPr/>
            <p:nvPr/>
          </p:nvSpPr>
          <p:spPr>
            <a:xfrm>
              <a:off x="1888075" y="1032825"/>
              <a:ext cx="941125" cy="557025"/>
            </a:xfrm>
            <a:custGeom>
              <a:rect b="b" l="l" r="r" t="t"/>
              <a:pathLst>
                <a:path extrusionOk="0" h="22281" w="37645">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1"/>
            <p:cNvSpPr/>
            <p:nvPr/>
          </p:nvSpPr>
          <p:spPr>
            <a:xfrm>
              <a:off x="1880875" y="1025625"/>
              <a:ext cx="955550" cy="571450"/>
            </a:xfrm>
            <a:custGeom>
              <a:rect b="b" l="l" r="r" t="t"/>
              <a:pathLst>
                <a:path extrusionOk="0" h="22858" w="38222">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1"/>
            <p:cNvSpPr/>
            <p:nvPr/>
          </p:nvSpPr>
          <p:spPr>
            <a:xfrm>
              <a:off x="1888075" y="1138475"/>
              <a:ext cx="941125" cy="201700"/>
            </a:xfrm>
            <a:custGeom>
              <a:rect b="b" l="l" r="r" t="t"/>
              <a:pathLst>
                <a:path extrusionOk="0" h="8068" w="37645">
                  <a:moveTo>
                    <a:pt x="0" y="0"/>
                  </a:moveTo>
                  <a:lnTo>
                    <a:pt x="0" y="8068"/>
                  </a:lnTo>
                  <a:lnTo>
                    <a:pt x="37645" y="8068"/>
                  </a:lnTo>
                  <a:lnTo>
                    <a:pt x="376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1"/>
            <p:cNvSpPr/>
            <p:nvPr/>
          </p:nvSpPr>
          <p:spPr>
            <a:xfrm>
              <a:off x="1880875" y="1131300"/>
              <a:ext cx="955550" cy="216075"/>
            </a:xfrm>
            <a:custGeom>
              <a:rect b="b" l="l" r="r" t="t"/>
              <a:pathLst>
                <a:path extrusionOk="0" h="8643" w="38222">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1"/>
            <p:cNvSpPr/>
            <p:nvPr/>
          </p:nvSpPr>
          <p:spPr>
            <a:xfrm>
              <a:off x="2548725" y="1461550"/>
              <a:ext cx="81825" cy="78725"/>
            </a:xfrm>
            <a:custGeom>
              <a:rect b="b" l="l" r="r" t="t"/>
              <a:pathLst>
                <a:path extrusionOk="0" h="3149" w="3273">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1"/>
            <p:cNvSpPr/>
            <p:nvPr/>
          </p:nvSpPr>
          <p:spPr>
            <a:xfrm>
              <a:off x="2540950" y="1454350"/>
              <a:ext cx="96800" cy="93150"/>
            </a:xfrm>
            <a:custGeom>
              <a:rect b="b" l="l" r="r" t="t"/>
              <a:pathLst>
                <a:path extrusionOk="0" h="3726" w="3872">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1"/>
            <p:cNvSpPr/>
            <p:nvPr/>
          </p:nvSpPr>
          <p:spPr>
            <a:xfrm>
              <a:off x="2658050" y="1461550"/>
              <a:ext cx="81850" cy="78725"/>
            </a:xfrm>
            <a:custGeom>
              <a:rect b="b" l="l" r="r" t="t"/>
              <a:pathLst>
                <a:path extrusionOk="0" h="3149" w="3274">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1"/>
            <p:cNvSpPr/>
            <p:nvPr/>
          </p:nvSpPr>
          <p:spPr>
            <a:xfrm>
              <a:off x="2650275" y="1454350"/>
              <a:ext cx="96825" cy="93150"/>
            </a:xfrm>
            <a:custGeom>
              <a:rect b="b" l="l" r="r" t="t"/>
              <a:pathLst>
                <a:path extrusionOk="0" h="3726" w="3873">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1"/>
            <p:cNvSpPr/>
            <p:nvPr/>
          </p:nvSpPr>
          <p:spPr>
            <a:xfrm>
              <a:off x="3330175" y="659725"/>
              <a:ext cx="1007825" cy="653450"/>
            </a:xfrm>
            <a:custGeom>
              <a:rect b="b" l="l" r="r" t="t"/>
              <a:pathLst>
                <a:path extrusionOk="0" h="26138" w="40313">
                  <a:moveTo>
                    <a:pt x="1" y="0"/>
                  </a:moveTo>
                  <a:lnTo>
                    <a:pt x="1" y="26137"/>
                  </a:lnTo>
                  <a:lnTo>
                    <a:pt x="40313" y="26137"/>
                  </a:lnTo>
                  <a:lnTo>
                    <a:pt x="40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1"/>
            <p:cNvSpPr/>
            <p:nvPr/>
          </p:nvSpPr>
          <p:spPr>
            <a:xfrm>
              <a:off x="3322950" y="652525"/>
              <a:ext cx="1022250" cy="667850"/>
            </a:xfrm>
            <a:custGeom>
              <a:rect b="b" l="l" r="r" t="t"/>
              <a:pathLst>
                <a:path extrusionOk="0" h="26714" w="4089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1"/>
            <p:cNvSpPr/>
            <p:nvPr/>
          </p:nvSpPr>
          <p:spPr>
            <a:xfrm>
              <a:off x="3379200" y="701150"/>
              <a:ext cx="912950" cy="565175"/>
            </a:xfrm>
            <a:custGeom>
              <a:rect b="b" l="l" r="r" t="t"/>
              <a:pathLst>
                <a:path extrusionOk="0" h="22607" w="36518">
                  <a:moveTo>
                    <a:pt x="1" y="1"/>
                  </a:moveTo>
                  <a:lnTo>
                    <a:pt x="1" y="22607"/>
                  </a:lnTo>
                  <a:lnTo>
                    <a:pt x="36518" y="22607"/>
                  </a:lnTo>
                  <a:lnTo>
                    <a:pt x="365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1"/>
            <p:cNvSpPr/>
            <p:nvPr/>
          </p:nvSpPr>
          <p:spPr>
            <a:xfrm>
              <a:off x="3372050" y="693950"/>
              <a:ext cx="927300" cy="579575"/>
            </a:xfrm>
            <a:custGeom>
              <a:rect b="b" l="l" r="r" t="t"/>
              <a:pathLst>
                <a:path extrusionOk="0" h="23183" w="37092">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1"/>
            <p:cNvSpPr/>
            <p:nvPr/>
          </p:nvSpPr>
          <p:spPr>
            <a:xfrm>
              <a:off x="3422700" y="927050"/>
              <a:ext cx="223600" cy="244550"/>
            </a:xfrm>
            <a:custGeom>
              <a:rect b="b" l="l" r="r" t="t"/>
              <a:pathLst>
                <a:path extrusionOk="0" h="9782" w="8944">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1"/>
            <p:cNvSpPr/>
            <p:nvPr/>
          </p:nvSpPr>
          <p:spPr>
            <a:xfrm>
              <a:off x="3415500" y="919850"/>
              <a:ext cx="238000" cy="258975"/>
            </a:xfrm>
            <a:custGeom>
              <a:rect b="b" l="l" r="r" t="t"/>
              <a:pathLst>
                <a:path extrusionOk="0" h="10359" w="952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1"/>
            <p:cNvSpPr/>
            <p:nvPr/>
          </p:nvSpPr>
          <p:spPr>
            <a:xfrm>
              <a:off x="3457625" y="794325"/>
              <a:ext cx="153725" cy="153725"/>
            </a:xfrm>
            <a:custGeom>
              <a:rect b="b" l="l" r="r" t="t"/>
              <a:pathLst>
                <a:path extrusionOk="0" h="6149" w="6149">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1"/>
            <p:cNvSpPr/>
            <p:nvPr/>
          </p:nvSpPr>
          <p:spPr>
            <a:xfrm>
              <a:off x="3450425" y="787100"/>
              <a:ext cx="168125" cy="168150"/>
            </a:xfrm>
            <a:custGeom>
              <a:rect b="b" l="l" r="r" t="t"/>
              <a:pathLst>
                <a:path extrusionOk="0" h="6726" w="6725">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1"/>
            <p:cNvSpPr/>
            <p:nvPr/>
          </p:nvSpPr>
          <p:spPr>
            <a:xfrm>
              <a:off x="3743650" y="794325"/>
              <a:ext cx="215150" cy="28800"/>
            </a:xfrm>
            <a:custGeom>
              <a:rect b="b" l="l" r="r" t="t"/>
              <a:pathLst>
                <a:path extrusionOk="0" h="1152" w="8606">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1"/>
            <p:cNvSpPr/>
            <p:nvPr/>
          </p:nvSpPr>
          <p:spPr>
            <a:xfrm>
              <a:off x="3743650" y="875050"/>
              <a:ext cx="215150" cy="28850"/>
            </a:xfrm>
            <a:custGeom>
              <a:rect b="b" l="l" r="r" t="t"/>
              <a:pathLst>
                <a:path extrusionOk="0" h="1154" w="8606">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1"/>
            <p:cNvSpPr/>
            <p:nvPr/>
          </p:nvSpPr>
          <p:spPr>
            <a:xfrm>
              <a:off x="3743650" y="1017875"/>
              <a:ext cx="463550" cy="28825"/>
            </a:xfrm>
            <a:custGeom>
              <a:rect b="b" l="l" r="r" t="t"/>
              <a:pathLst>
                <a:path extrusionOk="0" h="1153" w="18542">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1"/>
            <p:cNvSpPr/>
            <p:nvPr/>
          </p:nvSpPr>
          <p:spPr>
            <a:xfrm>
              <a:off x="3743650" y="1123450"/>
              <a:ext cx="463550" cy="28850"/>
            </a:xfrm>
            <a:custGeom>
              <a:rect b="b" l="l" r="r" t="t"/>
              <a:pathLst>
                <a:path extrusionOk="0" h="1154" w="18542">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1"/>
            <p:cNvSpPr/>
            <p:nvPr/>
          </p:nvSpPr>
          <p:spPr>
            <a:xfrm>
              <a:off x="4883650" y="1032825"/>
              <a:ext cx="917400" cy="558175"/>
            </a:xfrm>
            <a:custGeom>
              <a:rect b="b" l="l" r="r" t="t"/>
              <a:pathLst>
                <a:path extrusionOk="0" h="22327" w="36696">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1"/>
            <p:cNvSpPr/>
            <p:nvPr/>
          </p:nvSpPr>
          <p:spPr>
            <a:xfrm>
              <a:off x="4869250" y="1018450"/>
              <a:ext cx="946225" cy="586925"/>
            </a:xfrm>
            <a:custGeom>
              <a:rect b="b" l="l" r="r" t="t"/>
              <a:pathLst>
                <a:path extrusionOk="0" h="23477" w="37849">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1"/>
            <p:cNvSpPr/>
            <p:nvPr/>
          </p:nvSpPr>
          <p:spPr>
            <a:xfrm>
              <a:off x="4883650" y="1032825"/>
              <a:ext cx="917400" cy="275225"/>
            </a:xfrm>
            <a:custGeom>
              <a:rect b="b" l="l" r="r" t="t"/>
              <a:pathLst>
                <a:path extrusionOk="0" h="11009" w="36696">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1"/>
            <p:cNvSpPr/>
            <p:nvPr/>
          </p:nvSpPr>
          <p:spPr>
            <a:xfrm>
              <a:off x="4869225" y="1018400"/>
              <a:ext cx="946225" cy="304000"/>
            </a:xfrm>
            <a:custGeom>
              <a:rect b="b" l="l" r="r" t="t"/>
              <a:pathLst>
                <a:path extrusionOk="0" h="12160" w="37849">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1"/>
            <p:cNvSpPr/>
            <p:nvPr/>
          </p:nvSpPr>
          <p:spPr>
            <a:xfrm>
              <a:off x="5394725" y="2005800"/>
              <a:ext cx="927275" cy="468050"/>
            </a:xfrm>
            <a:custGeom>
              <a:rect b="b" l="l" r="r" t="t"/>
              <a:pathLst>
                <a:path extrusionOk="0" h="18722" w="37091">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1"/>
            <p:cNvSpPr/>
            <p:nvPr/>
          </p:nvSpPr>
          <p:spPr>
            <a:xfrm>
              <a:off x="5394725" y="2351400"/>
              <a:ext cx="140275" cy="251400"/>
            </a:xfrm>
            <a:custGeom>
              <a:rect b="b" l="l" r="r" t="t"/>
              <a:pathLst>
                <a:path extrusionOk="0" h="10056" w="5611">
                  <a:moveTo>
                    <a:pt x="0" y="1"/>
                  </a:moveTo>
                  <a:lnTo>
                    <a:pt x="0" y="10056"/>
                  </a:lnTo>
                  <a:lnTo>
                    <a:pt x="5610" y="359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1"/>
            <p:cNvSpPr/>
            <p:nvPr/>
          </p:nvSpPr>
          <p:spPr>
            <a:xfrm>
              <a:off x="5618200" y="2200325"/>
              <a:ext cx="99875" cy="96125"/>
            </a:xfrm>
            <a:custGeom>
              <a:rect b="b" l="l" r="r" t="t"/>
              <a:pathLst>
                <a:path extrusionOk="0" h="3845" w="3995">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1"/>
            <p:cNvSpPr/>
            <p:nvPr/>
          </p:nvSpPr>
          <p:spPr>
            <a:xfrm>
              <a:off x="5824050" y="2200325"/>
              <a:ext cx="99925" cy="96125"/>
            </a:xfrm>
            <a:custGeom>
              <a:rect b="b" l="l" r="r" t="t"/>
              <a:pathLst>
                <a:path extrusionOk="0" h="3845" w="3997">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1"/>
            <p:cNvSpPr/>
            <p:nvPr/>
          </p:nvSpPr>
          <p:spPr>
            <a:xfrm>
              <a:off x="6029975" y="2200325"/>
              <a:ext cx="99875" cy="96125"/>
            </a:xfrm>
            <a:custGeom>
              <a:rect b="b" l="l" r="r" t="t"/>
              <a:pathLst>
                <a:path extrusionOk="0" h="3845" w="3995">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1"/>
            <p:cNvSpPr/>
            <p:nvPr/>
          </p:nvSpPr>
          <p:spPr>
            <a:xfrm>
              <a:off x="1157425" y="3075450"/>
              <a:ext cx="875850" cy="648650"/>
            </a:xfrm>
            <a:custGeom>
              <a:rect b="b" l="l" r="r" t="t"/>
              <a:pathLst>
                <a:path extrusionOk="0" h="25946" w="35034">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1"/>
            <p:cNvSpPr/>
            <p:nvPr/>
          </p:nvSpPr>
          <p:spPr>
            <a:xfrm>
              <a:off x="5604225" y="3056750"/>
              <a:ext cx="696275" cy="696225"/>
            </a:xfrm>
            <a:custGeom>
              <a:rect b="b" l="l" r="r" t="t"/>
              <a:pathLst>
                <a:path extrusionOk="0" h="27849" w="27851">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