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8" r:id="rId3"/>
    <p:sldMasterId id="2147483737" r:id="rId4"/>
    <p:sldMasterId id="2147483749" r:id="rId5"/>
    <p:sldMasterId id="2147483761" r:id="rId6"/>
    <p:sldMasterId id="2147483779" r:id="rId7"/>
    <p:sldMasterId id="2147483815" r:id="rId8"/>
  </p:sldMasterIdLst>
  <p:sldIdLst>
    <p:sldId id="256" r:id="rId9"/>
    <p:sldId id="257" r:id="rId10"/>
    <p:sldId id="259" r:id="rId11"/>
    <p:sldId id="258" r:id="rId12"/>
    <p:sldId id="260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5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866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052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360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973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672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343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784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120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790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884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5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627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382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4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5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5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2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4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4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63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0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0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37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76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02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13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4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72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92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3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02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1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98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739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5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9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90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688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852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087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4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62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2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36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5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3196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92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179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989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437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806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505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249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36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66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94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407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452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286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886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160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291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29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841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228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289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053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44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050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082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056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800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853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99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733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330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799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9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346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164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232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824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474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819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103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77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347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334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94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719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360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166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767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621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944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531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621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018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768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7476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763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410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7818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4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microsoft.com/office/2007/relationships/hdphoto" Target="../media/hdphoto1.wdp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1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3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3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21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5C4E645-2A7B-4DF3-A8E1-10EB8788074D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8B1A151-4484-4503-B047-3FD30678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en.wikipedia.org/wiki/Logic_simula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Digital_circuit" TargetMode="External"/><Relationship Id="rId5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Swing_(Java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D7206-7EED-4142-90A1-BCF036B94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1559684"/>
            <a:ext cx="9144000" cy="2387600"/>
          </a:xfrm>
        </p:spPr>
        <p:txBody>
          <a:bodyPr>
            <a:normAutofit/>
          </a:bodyPr>
          <a:lstStyle/>
          <a:p>
            <a:r>
              <a:rPr lang="en-IN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LOGISIM</a:t>
            </a:r>
          </a:p>
        </p:txBody>
      </p:sp>
    </p:spTree>
    <p:extLst>
      <p:ext uri="{BB962C8B-B14F-4D97-AF65-F5344CB8AC3E}">
        <p14:creationId xmlns:p14="http://schemas.microsoft.com/office/powerpoint/2010/main" val="6318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2BF77-2829-4A07-A282-EA3F0B78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>
                <a:ln/>
                <a:solidFill>
                  <a:schemeClr val="accent4"/>
                </a:solidFill>
              </a:rPr>
              <a:t>IMPORTANT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E98CCD-F8C9-4C33-AFC9-D254A186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Logisim</a:t>
            </a:r>
            <a:r>
              <a:rPr lang="en-IN" dirty="0"/>
              <a:t> is a </a:t>
            </a:r>
            <a:r>
              <a:rPr lang="en-IN" dirty="0">
                <a:hlinkClick r:id="rId2" tooltip="Logic simulation"/>
              </a:rPr>
              <a:t>logic simulator</a:t>
            </a:r>
            <a:r>
              <a:rPr lang="en-IN" dirty="0"/>
              <a:t> which permits circuits to be designed and simulated using a graphical user interface.</a:t>
            </a:r>
          </a:p>
          <a:p>
            <a:r>
              <a:rPr lang="en-IN" dirty="0"/>
              <a:t>Its code is </a:t>
            </a:r>
            <a:r>
              <a:rPr lang="en-IN" dirty="0">
                <a:hlinkClick r:id="rId3" tooltip="Java (programming language)"/>
              </a:rPr>
              <a:t>Java</a:t>
            </a:r>
            <a:r>
              <a:rPr lang="en-IN" dirty="0"/>
              <a:t> using the </a:t>
            </a:r>
            <a:r>
              <a:rPr lang="en-IN" dirty="0">
                <a:hlinkClick r:id="rId4" tooltip="Swing (Java)"/>
              </a:rPr>
              <a:t>Swing</a:t>
            </a:r>
            <a:r>
              <a:rPr lang="en-IN" dirty="0"/>
              <a:t> graphical user interface library. </a:t>
            </a:r>
          </a:p>
          <a:p>
            <a:r>
              <a:rPr lang="en-IN" dirty="0"/>
              <a:t>The software is used most often by students in </a:t>
            </a:r>
            <a:r>
              <a:rPr lang="en-IN" dirty="0">
                <a:hlinkClick r:id="rId5" tooltip="Computer science"/>
              </a:rPr>
              <a:t>computer science</a:t>
            </a:r>
            <a:r>
              <a:rPr lang="en-IN" dirty="0"/>
              <a:t> classes to design and experiment with </a:t>
            </a:r>
            <a:r>
              <a:rPr lang="en-IN" dirty="0">
                <a:hlinkClick r:id="rId6" tooltip="Digital circuit"/>
              </a:rPr>
              <a:t>digital circuits</a:t>
            </a:r>
            <a:r>
              <a:rPr lang="en-IN" dirty="0"/>
              <a:t> in simulation.</a:t>
            </a:r>
          </a:p>
        </p:txBody>
      </p:sp>
    </p:spTree>
    <p:extLst>
      <p:ext uri="{BB962C8B-B14F-4D97-AF65-F5344CB8AC3E}">
        <p14:creationId xmlns:p14="http://schemas.microsoft.com/office/powerpoint/2010/main" val="34753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AB99D-83DF-4E83-85D0-3599660D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27" y="488186"/>
            <a:ext cx="8911687" cy="128089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LOGISIM CAN DO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C31A3C-4197-4BD7-B534-8AE58179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914" y="1769076"/>
            <a:ext cx="8534400" cy="3615267"/>
          </a:xfrm>
        </p:spPr>
        <p:txBody>
          <a:bodyPr>
            <a:normAutofit/>
          </a:bodyPr>
          <a:lstStyle/>
          <a:p>
            <a:r>
              <a:rPr lang="en-IN" sz="2400" dirty="0"/>
              <a:t>Circuits are designed in </a:t>
            </a:r>
            <a:r>
              <a:rPr lang="en-IN" sz="2400" dirty="0" err="1"/>
              <a:t>Logisim</a:t>
            </a:r>
            <a:r>
              <a:rPr lang="en-IN" sz="2400" dirty="0"/>
              <a:t> using a graphical user interface similar to traditional drawing programs, an interface also found in many other simulator.</a:t>
            </a:r>
          </a:p>
          <a:p>
            <a:r>
              <a:rPr lang="en-IN" sz="2400" dirty="0"/>
              <a:t>Unlike most other simulators of </a:t>
            </a:r>
            <a:r>
              <a:rPr lang="en-IN" sz="2400" dirty="0" err="1"/>
              <a:t>Logisim's</a:t>
            </a:r>
            <a:r>
              <a:rPr lang="en-IN" sz="2400" dirty="0"/>
              <a:t> sophistication, </a:t>
            </a:r>
            <a:r>
              <a:rPr lang="en-IN" sz="2400" dirty="0" err="1"/>
              <a:t>Logisim</a:t>
            </a:r>
            <a:r>
              <a:rPr lang="en-IN" sz="2400" dirty="0"/>
              <a:t> allows the user to edit the circuit during simulation. </a:t>
            </a:r>
          </a:p>
          <a:p>
            <a:r>
              <a:rPr lang="en-IN" sz="2400" dirty="0"/>
              <a:t>It saves lot of time and effort. It helps the creative minds explore more and discover more.</a:t>
            </a:r>
          </a:p>
        </p:txBody>
      </p:sp>
    </p:spTree>
    <p:extLst>
      <p:ext uri="{BB962C8B-B14F-4D97-AF65-F5344CB8AC3E}">
        <p14:creationId xmlns:p14="http://schemas.microsoft.com/office/powerpoint/2010/main" val="11693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483A9-0B22-4AAB-B798-9A1BCA0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690688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b="1" dirty="0">
                <a:latin typeface="Arial Black" panose="020B0A04020102020204" pitchFamily="34" charset="0"/>
              </a:rPr>
              <a:t>Basic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578B3BC-2A59-45D7-906A-542566620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448521"/>
            <a:ext cx="8781626" cy="4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0DCC96-A77C-424F-94E3-43E76268D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46" y="1801010"/>
            <a:ext cx="3219450" cy="238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7E6C0C-4C26-444C-B532-870E927EC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4" y="3269705"/>
            <a:ext cx="3467100" cy="3095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D352ADE-7548-4691-A1C8-4BC21E858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28" y="3907880"/>
            <a:ext cx="3162300" cy="2457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A3A964F-EEED-44B3-87F3-1D47B6406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7" y="1618127"/>
            <a:ext cx="3200400" cy="1552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A9C4CB2-ECF3-46A9-81CE-93DC16D00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57" y="2394414"/>
            <a:ext cx="3152775" cy="1152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A96237F-343B-48AA-B131-C164E32B9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26" y="3907880"/>
            <a:ext cx="3162300" cy="2466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E42CB41-5004-4E00-97D6-6D875AFF80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25" y="2675402"/>
            <a:ext cx="3457575" cy="495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0830CF-5934-4AD0-82C1-050A8FBEA6E1}"/>
              </a:ext>
            </a:extLst>
          </p:cNvPr>
          <p:cNvSpPr/>
          <p:nvPr/>
        </p:nvSpPr>
        <p:spPr>
          <a:xfrm>
            <a:off x="1685184" y="403249"/>
            <a:ext cx="8303741" cy="898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DIFFERENT COMPONENTS OF EXPLORAR PLANE</a:t>
            </a:r>
          </a:p>
        </p:txBody>
      </p:sp>
    </p:spTree>
    <p:extLst>
      <p:ext uri="{BB962C8B-B14F-4D97-AF65-F5344CB8AC3E}">
        <p14:creationId xmlns:p14="http://schemas.microsoft.com/office/powerpoint/2010/main" val="4157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086B1-6750-4E33-8038-69C59748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177" y="2370061"/>
            <a:ext cx="4742257" cy="1507067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Digital display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FB2659-FCD9-406C-96C1-083103B73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939"/>
            <a:ext cx="7871254" cy="6568301"/>
          </a:xfrm>
        </p:spPr>
      </p:pic>
    </p:spTree>
    <p:extLst>
      <p:ext uri="{BB962C8B-B14F-4D97-AF65-F5344CB8AC3E}">
        <p14:creationId xmlns:p14="http://schemas.microsoft.com/office/powerpoint/2010/main" val="2303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070ED-E906-4D75-B2E4-0C72AD1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/>
              <a:t>Traffic light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37A333B-9DA1-4B79-BBEE-AC2FC6C0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928543"/>
            <a:ext cx="8213124" cy="49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45BE3-4A32-439B-B0A7-83E3E2D8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2" y="630196"/>
            <a:ext cx="9391135" cy="5465528"/>
          </a:xfrm>
        </p:spPr>
        <p:txBody>
          <a:bodyPr>
            <a:normAutofit/>
          </a:bodyPr>
          <a:lstStyle/>
          <a:p>
            <a:pPr algn="ctr"/>
            <a:r>
              <a:rPr lang="en-IN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86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6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7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8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Gallery</vt:lpstr>
      <vt:lpstr>Organic</vt:lpstr>
      <vt:lpstr>Wisp</vt:lpstr>
      <vt:lpstr>Frame</vt:lpstr>
      <vt:lpstr>Wood Type</vt:lpstr>
      <vt:lpstr>Ion</vt:lpstr>
      <vt:lpstr>Slice</vt:lpstr>
      <vt:lpstr>Metropolitan</vt:lpstr>
      <vt:lpstr>LOGISIM</vt:lpstr>
      <vt:lpstr>IMPORTANT POINTS </vt:lpstr>
      <vt:lpstr> WHAT LOGISIM CAN DO</vt:lpstr>
      <vt:lpstr>   Basic Interface</vt:lpstr>
      <vt:lpstr>PowerPoint Presentation</vt:lpstr>
      <vt:lpstr>Digital display</vt:lpstr>
      <vt:lpstr>Traffic light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</dc:title>
  <dc:creator>Apurva Banka</dc:creator>
  <cp:lastModifiedBy>desk</cp:lastModifiedBy>
  <cp:revision>10</cp:revision>
  <dcterms:created xsi:type="dcterms:W3CDTF">2017-11-15T12:17:21Z</dcterms:created>
  <dcterms:modified xsi:type="dcterms:W3CDTF">2017-11-17T03:48:57Z</dcterms:modified>
</cp:coreProperties>
</file>