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2"/>
    <p:restoredTop sz="94743"/>
  </p:normalViewPr>
  <p:slideViewPr>
    <p:cSldViewPr snapToGrid="0" snapToObjects="1">
      <p:cViewPr>
        <p:scale>
          <a:sx n="130" d="100"/>
          <a:sy n="130" d="100"/>
        </p:scale>
        <p:origin x="-1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5/31/20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551393-260D-414C-8897-7E6A20560A15}"/>
              </a:ext>
            </a:extLst>
          </p:cNvPr>
          <p:cNvSpPr/>
          <p:nvPr/>
        </p:nvSpPr>
        <p:spPr>
          <a:xfrm>
            <a:off x="555319" y="1839967"/>
            <a:ext cx="1124606" cy="4729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lt1"/>
                </a:solidFill>
              </a:rPr>
              <a:t>Clock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2540000" cy="3327400"/>
          </a:xfrm>
          <a:prstGeom prst="roundRect">
            <a:avLst>
              <a:gd name="adj" fmla="val 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65405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463550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286000" y="247015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286000" y="342900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69088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69088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3" name="Picture 2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BD70B82-7282-0E47-993B-C4296E610A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5004" y="1948848"/>
            <a:ext cx="275896" cy="275896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736E222-F94D-EE46-9A3C-B707740B3ACB}"/>
              </a:ext>
            </a:extLst>
          </p:cNvPr>
          <p:cNvSpPr/>
          <p:nvPr/>
        </p:nvSpPr>
        <p:spPr>
          <a:xfrm>
            <a:off x="1665749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32391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9F9FA87-7345-4541-87B8-C636BAF83935}"/>
              </a:ext>
            </a:extLst>
          </p:cNvPr>
          <p:cNvSpPr/>
          <p:nvPr/>
        </p:nvSpPr>
        <p:spPr>
          <a:xfrm>
            <a:off x="2076875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32391" y="0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607B199-FCF6-B047-BC5A-2433E3B687CB}"/>
              </a:ext>
            </a:extLst>
          </p:cNvPr>
          <p:cNvSpPr/>
          <p:nvPr/>
        </p:nvSpPr>
        <p:spPr>
          <a:xfrm>
            <a:off x="2488001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25303 w 432391"/>
              <a:gd name="connsiteY5" fmla="*/ 14176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25303" y="141768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E943AE2-CDCE-A444-869B-E7DC96926C8E}"/>
              </a:ext>
            </a:extLst>
          </p:cNvPr>
          <p:cNvSpPr/>
          <p:nvPr/>
        </p:nvSpPr>
        <p:spPr>
          <a:xfrm>
            <a:off x="1961379" y="1938227"/>
            <a:ext cx="133963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276447 w 432391"/>
              <a:gd name="connsiteY2" fmla="*/ 304800 h 304800"/>
              <a:gd name="connsiteX3" fmla="*/ 432391 w 432391"/>
              <a:gd name="connsiteY3" fmla="*/ 304800 h 304800"/>
              <a:gd name="connsiteX4" fmla="*/ 432391 w 432391"/>
              <a:gd name="connsiteY4" fmla="*/ 0 h 304800"/>
              <a:gd name="connsiteX0" fmla="*/ 0 w 241005"/>
              <a:gd name="connsiteY0" fmla="*/ 0 h 304800"/>
              <a:gd name="connsiteX1" fmla="*/ 85061 w 241005"/>
              <a:gd name="connsiteY1" fmla="*/ 304800 h 304800"/>
              <a:gd name="connsiteX2" fmla="*/ 241005 w 241005"/>
              <a:gd name="connsiteY2" fmla="*/ 304800 h 304800"/>
              <a:gd name="connsiteX3" fmla="*/ 241005 w 241005"/>
              <a:gd name="connsiteY3" fmla="*/ 0 h 304800"/>
              <a:gd name="connsiteX0" fmla="*/ 0 w 155944"/>
              <a:gd name="connsiteY0" fmla="*/ 304800 h 304800"/>
              <a:gd name="connsiteX1" fmla="*/ 155944 w 155944"/>
              <a:gd name="connsiteY1" fmla="*/ 304800 h 304800"/>
              <a:gd name="connsiteX2" fmla="*/ 155944 w 155944"/>
              <a:gd name="connsiteY2" fmla="*/ 0 h 304800"/>
              <a:gd name="connsiteX0" fmla="*/ 0 w 133963"/>
              <a:gd name="connsiteY0" fmla="*/ 300403 h 304800"/>
              <a:gd name="connsiteX1" fmla="*/ 133963 w 133963"/>
              <a:gd name="connsiteY1" fmla="*/ 304800 h 304800"/>
              <a:gd name="connsiteX2" fmla="*/ 133963 w 133963"/>
              <a:gd name="connsiteY2" fmla="*/ 0 h 304800"/>
              <a:gd name="connsiteX0" fmla="*/ 0 w 133963"/>
              <a:gd name="connsiteY0" fmla="*/ 304799 h 304800"/>
              <a:gd name="connsiteX1" fmla="*/ 133963 w 133963"/>
              <a:gd name="connsiteY1" fmla="*/ 304800 h 304800"/>
              <a:gd name="connsiteX2" fmla="*/ 133963 w 133963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63" h="304800">
                <a:moveTo>
                  <a:pt x="0" y="304799"/>
                </a:moveTo>
                <a:lnTo>
                  <a:pt x="133963" y="304800"/>
                </a:lnTo>
                <a:lnTo>
                  <a:pt x="133963" y="0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15129F-ECB8-6B48-A9BC-16C5E27E86F9}"/>
              </a:ext>
            </a:extLst>
          </p:cNvPr>
          <p:cNvSpPr/>
          <p:nvPr/>
        </p:nvSpPr>
        <p:spPr>
          <a:xfrm>
            <a:off x="9380342" y="1839967"/>
            <a:ext cx="1124606" cy="4729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lt1"/>
                </a:solidFill>
              </a:rPr>
              <a:t>Clock</a:t>
            </a:r>
          </a:p>
        </p:txBody>
      </p:sp>
      <p:pic>
        <p:nvPicPr>
          <p:cNvPr id="31" name="Picture 3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61199FA8-DF43-2F44-86A2-AEECB5B3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-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08583" y="1948848"/>
            <a:ext cx="275896" cy="275896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CCCFA2EC-7FD5-D842-8597-5E6E4A66BB6E}"/>
              </a:ext>
            </a:extLst>
          </p:cNvPr>
          <p:cNvSpPr/>
          <p:nvPr/>
        </p:nvSpPr>
        <p:spPr>
          <a:xfrm flipH="1">
            <a:off x="8965923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32391" y="0"/>
                </a:lnTo>
              </a:path>
            </a:pathLst>
          </a:cu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3083DBD-DDAE-0347-B3E6-5477118BFA17}"/>
              </a:ext>
            </a:extLst>
          </p:cNvPr>
          <p:cNvSpPr/>
          <p:nvPr/>
        </p:nvSpPr>
        <p:spPr>
          <a:xfrm flipH="1">
            <a:off x="8554797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32391" y="0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DE1F124-E539-5448-9C40-0970D5E2CC58}"/>
              </a:ext>
            </a:extLst>
          </p:cNvPr>
          <p:cNvSpPr/>
          <p:nvPr/>
        </p:nvSpPr>
        <p:spPr>
          <a:xfrm flipH="1">
            <a:off x="8143671" y="1938227"/>
            <a:ext cx="432391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25303 w 432391"/>
              <a:gd name="connsiteY5" fmla="*/ 141768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391" h="304800">
                <a:moveTo>
                  <a:pt x="0" y="0"/>
                </a:moveTo>
                <a:lnTo>
                  <a:pt x="191386" y="0"/>
                </a:lnTo>
                <a:lnTo>
                  <a:pt x="191386" y="304800"/>
                </a:lnTo>
                <a:lnTo>
                  <a:pt x="276447" y="304800"/>
                </a:lnTo>
                <a:lnTo>
                  <a:pt x="432391" y="304800"/>
                </a:lnTo>
                <a:lnTo>
                  <a:pt x="425303" y="141768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2837D51-596B-C949-937B-55B3572315C2}"/>
              </a:ext>
            </a:extLst>
          </p:cNvPr>
          <p:cNvSpPr/>
          <p:nvPr/>
        </p:nvSpPr>
        <p:spPr>
          <a:xfrm flipH="1">
            <a:off x="8968721" y="1938227"/>
            <a:ext cx="133963" cy="304800"/>
          </a:xfrm>
          <a:custGeom>
            <a:avLst/>
            <a:gdLst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191386 w 432391"/>
              <a:gd name="connsiteY2" fmla="*/ 304800 h 304800"/>
              <a:gd name="connsiteX3" fmla="*/ 276447 w 432391"/>
              <a:gd name="connsiteY3" fmla="*/ 304800 h 304800"/>
              <a:gd name="connsiteX4" fmla="*/ 432391 w 432391"/>
              <a:gd name="connsiteY4" fmla="*/ 304800 h 304800"/>
              <a:gd name="connsiteX5" fmla="*/ 432391 w 432391"/>
              <a:gd name="connsiteY5" fmla="*/ 0 h 304800"/>
              <a:gd name="connsiteX0" fmla="*/ 0 w 432391"/>
              <a:gd name="connsiteY0" fmla="*/ 0 h 304800"/>
              <a:gd name="connsiteX1" fmla="*/ 191386 w 432391"/>
              <a:gd name="connsiteY1" fmla="*/ 0 h 304800"/>
              <a:gd name="connsiteX2" fmla="*/ 276447 w 432391"/>
              <a:gd name="connsiteY2" fmla="*/ 304800 h 304800"/>
              <a:gd name="connsiteX3" fmla="*/ 432391 w 432391"/>
              <a:gd name="connsiteY3" fmla="*/ 304800 h 304800"/>
              <a:gd name="connsiteX4" fmla="*/ 432391 w 432391"/>
              <a:gd name="connsiteY4" fmla="*/ 0 h 304800"/>
              <a:gd name="connsiteX0" fmla="*/ 0 w 241005"/>
              <a:gd name="connsiteY0" fmla="*/ 0 h 304800"/>
              <a:gd name="connsiteX1" fmla="*/ 85061 w 241005"/>
              <a:gd name="connsiteY1" fmla="*/ 304800 h 304800"/>
              <a:gd name="connsiteX2" fmla="*/ 241005 w 241005"/>
              <a:gd name="connsiteY2" fmla="*/ 304800 h 304800"/>
              <a:gd name="connsiteX3" fmla="*/ 241005 w 241005"/>
              <a:gd name="connsiteY3" fmla="*/ 0 h 304800"/>
              <a:gd name="connsiteX0" fmla="*/ 0 w 155944"/>
              <a:gd name="connsiteY0" fmla="*/ 304800 h 304800"/>
              <a:gd name="connsiteX1" fmla="*/ 155944 w 155944"/>
              <a:gd name="connsiteY1" fmla="*/ 304800 h 304800"/>
              <a:gd name="connsiteX2" fmla="*/ 155944 w 155944"/>
              <a:gd name="connsiteY2" fmla="*/ 0 h 304800"/>
              <a:gd name="connsiteX0" fmla="*/ 0 w 133963"/>
              <a:gd name="connsiteY0" fmla="*/ 300403 h 304800"/>
              <a:gd name="connsiteX1" fmla="*/ 133963 w 133963"/>
              <a:gd name="connsiteY1" fmla="*/ 304800 h 304800"/>
              <a:gd name="connsiteX2" fmla="*/ 133963 w 133963"/>
              <a:gd name="connsiteY2" fmla="*/ 0 h 304800"/>
              <a:gd name="connsiteX0" fmla="*/ 0 w 133963"/>
              <a:gd name="connsiteY0" fmla="*/ 304799 h 304800"/>
              <a:gd name="connsiteX1" fmla="*/ 133963 w 133963"/>
              <a:gd name="connsiteY1" fmla="*/ 304800 h 304800"/>
              <a:gd name="connsiteX2" fmla="*/ 133963 w 133963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63" h="304800">
                <a:moveTo>
                  <a:pt x="0" y="304799"/>
                </a:moveTo>
                <a:lnTo>
                  <a:pt x="133963" y="304800"/>
                </a:lnTo>
                <a:lnTo>
                  <a:pt x="133963" y="0"/>
                </a:ln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4</cp:revision>
  <dcterms:created xsi:type="dcterms:W3CDTF">2020-05-27T21:18:07Z</dcterms:created>
  <dcterms:modified xsi:type="dcterms:W3CDTF">2020-05-31T17:05:01Z</dcterms:modified>
</cp:coreProperties>
</file>