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12801600" cy="7315200"/>
  <p:notesSz cx="9144000" cy="6858000"/>
  <p:defaultTextStyle>
    <a:defPPr>
      <a:defRPr lang="nl-NL"/>
    </a:defPPr>
    <a:lvl1pPr marL="0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1pPr>
    <a:lvl2pPr marL="643685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2pPr>
    <a:lvl3pPr marL="1287369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3pPr>
    <a:lvl4pPr marL="1931055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4pPr>
    <a:lvl5pPr marL="2574740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5pPr>
    <a:lvl6pPr marL="3218425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6pPr>
    <a:lvl7pPr marL="3862109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7pPr>
    <a:lvl8pPr marL="4505794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8pPr>
    <a:lvl9pPr marL="5149480" algn="l" defTabSz="643685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17658"/>
    <a:srgbClr val="DFAC14"/>
    <a:srgbClr val="3941AB"/>
    <a:srgbClr val="CB7E7C"/>
    <a:srgbClr val="040D8D"/>
    <a:srgbClr val="77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9" autoAdjust="0"/>
    <p:restoredTop sz="94665"/>
  </p:normalViewPr>
  <p:slideViewPr>
    <p:cSldViewPr snapToGrid="0" snapToObjects="1">
      <p:cViewPr>
        <p:scale>
          <a:sx n="130" d="100"/>
          <a:sy n="130" d="100"/>
        </p:scale>
        <p:origin x="360" y="264"/>
      </p:cViewPr>
      <p:guideLst>
        <p:guide orient="horz" pos="230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03-06-2020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03-06-2020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14350"/>
            <a:ext cx="44989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1pPr>
    <a:lvl2pPr marL="643685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2pPr>
    <a:lvl3pPr marL="1287369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3pPr>
    <a:lvl4pPr marL="1931055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4pPr>
    <a:lvl5pPr marL="2574740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5pPr>
    <a:lvl6pPr marL="3218425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6pPr>
    <a:lvl7pPr marL="3862109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7pPr>
    <a:lvl8pPr marL="4505794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8pPr>
    <a:lvl9pPr marL="5149480" algn="l" defTabSz="643685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2513" y="514350"/>
            <a:ext cx="44989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65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2513" y="514350"/>
            <a:ext cx="44989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4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2" y="2321582"/>
            <a:ext cx="7402870" cy="267203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4002" y="5081708"/>
            <a:ext cx="7402870" cy="1606475"/>
          </a:xfrm>
        </p:spPr>
        <p:txBody>
          <a:bodyPr/>
          <a:lstStyle>
            <a:lvl1pPr marL="0" indent="0">
              <a:buNone/>
              <a:defRPr sz="1800" i="0"/>
            </a:lvl1pPr>
            <a:lvl2pPr marL="358775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280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HPC4WC Caches &amp; Data Locality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3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4002" y="1382401"/>
            <a:ext cx="5746194" cy="5152785"/>
          </a:xfrm>
        </p:spPr>
        <p:txBody>
          <a:bodyPr/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HPC4WC Caches &amp; Data Locality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B40F233-D95E-4F41-B5FC-BFF224C53DA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31465" y="1382401"/>
            <a:ext cx="5746194" cy="5152785"/>
          </a:xfrm>
        </p:spPr>
        <p:txBody>
          <a:bodyPr/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2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2" y="441878"/>
            <a:ext cx="5508475" cy="1670290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4002" y="2112166"/>
            <a:ext cx="5508474" cy="4761157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33061" y="6739870"/>
            <a:ext cx="771028" cy="389467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643354" y="6739870"/>
            <a:ext cx="4829931" cy="389467"/>
          </a:xfrm>
        </p:spPr>
        <p:txBody>
          <a:bodyPr/>
          <a:lstStyle/>
          <a:p>
            <a:r>
              <a:rPr lang="en-US" noProof="0"/>
              <a:t>HPC4WC Caches &amp; Data Locality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73288" y="6739627"/>
            <a:ext cx="797967" cy="389467"/>
          </a:xfrm>
        </p:spPr>
        <p:txBody>
          <a:bodyPr/>
          <a:lstStyle/>
          <a:p>
            <a:fld id="{09B7AD4A-C94A-7B42-9E17-606C7F366C4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6433063" y="0"/>
            <a:ext cx="6368539" cy="7315200"/>
          </a:xfrm>
          <a:solidFill>
            <a:schemeClr val="bg1"/>
          </a:solidFill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07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01600" cy="731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HPC4WC Caches &amp; Data Locality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477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bg>
      <p:bgPr>
        <a:solidFill>
          <a:schemeClr val="accent3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790424" y="524565"/>
            <a:ext cx="9237678" cy="1044493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Summary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790423" y="1951914"/>
            <a:ext cx="11347029" cy="4670701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First level</a:t>
            </a:r>
          </a:p>
        </p:txBody>
      </p:sp>
      <p:sp>
        <p:nvSpPr>
          <p:cNvPr id="13" name="Tijdelijke aanduiding voor voettekst 4">
            <a:extLst>
              <a:ext uri="{FF2B5EF4-FFF2-40B4-BE49-F238E27FC236}">
                <a16:creationId xmlns:a16="http://schemas.microsoft.com/office/drawing/2014/main" id="{9A43DFA4-6380-4D46-9C5F-AFF3B87B0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3115" y="6947509"/>
            <a:ext cx="5568722" cy="3894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r>
              <a:rPr lang="en-US" noProof="0"/>
              <a:t>HPC4WC Caches &amp; Data Locality</a:t>
            </a:r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4C6EE659-A500-0F46-9DBA-E82A0C301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31444" y="6947265"/>
            <a:ext cx="360381" cy="3894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0861EC8-B22C-AB41-B06A-C305816A6D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0424" y="524565"/>
            <a:ext cx="9237678" cy="1044493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Learning goals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7B484CF1-8F29-634B-9FEB-5C57DD1D89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0423" y="1951914"/>
            <a:ext cx="11347029" cy="4670701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First level</a:t>
            </a:r>
          </a:p>
        </p:txBody>
      </p:sp>
      <p:sp>
        <p:nvSpPr>
          <p:cNvPr id="15" name="Tijdelijke aanduiding voor voettekst 4">
            <a:extLst>
              <a:ext uri="{FF2B5EF4-FFF2-40B4-BE49-F238E27FC236}">
                <a16:creationId xmlns:a16="http://schemas.microsoft.com/office/drawing/2014/main" id="{5F776C83-72B2-7A42-864E-8A9EF4EB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3115" y="6947509"/>
            <a:ext cx="5568722" cy="3894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r>
              <a:rPr lang="en-US" noProof="0"/>
              <a:t>HPC4WC Caches &amp; Data Locality</a:t>
            </a:r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1166B6D9-E28A-9B43-979C-EBB79453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31444" y="6947265"/>
            <a:ext cx="360381" cy="3894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04002" y="441878"/>
            <a:ext cx="11657519" cy="806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002" y="1382401"/>
            <a:ext cx="11657519" cy="5163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583115" y="6947509"/>
            <a:ext cx="5568722" cy="3894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r>
              <a:rPr lang="en-US" noProof="0"/>
              <a:t>HPC4WC Caches &amp; Data Locality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2231444" y="6947265"/>
            <a:ext cx="360381" cy="3894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7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75000"/>
              <a:lumOff val="25000"/>
            </a:schemeClr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8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18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18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EEDF-AA65-8D4F-AAAF-E09AEBD7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057" y="2057858"/>
            <a:ext cx="3659644" cy="293464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0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global_a(nx)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970636-CEC4-C744-9742-FC17B1926709}"/>
              </a:ext>
            </a:extLst>
          </p:cNvPr>
          <p:cNvSpPr/>
          <p:nvPr/>
        </p:nvSpPr>
        <p:spPr>
          <a:xfrm>
            <a:off x="2231580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2B3F79-85A7-174E-8921-5B12702A02DF}"/>
              </a:ext>
            </a:extLst>
          </p:cNvPr>
          <p:cNvSpPr/>
          <p:nvPr/>
        </p:nvSpPr>
        <p:spPr>
          <a:xfrm>
            <a:off x="2400472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E11BA-97AB-C04A-AC28-B1F8CA84D044}"/>
              </a:ext>
            </a:extLst>
          </p:cNvPr>
          <p:cNvSpPr/>
          <p:nvPr/>
        </p:nvSpPr>
        <p:spPr>
          <a:xfrm>
            <a:off x="2569364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5ABDF-209E-B241-B4F9-3909C8EBBE30}"/>
              </a:ext>
            </a:extLst>
          </p:cNvPr>
          <p:cNvSpPr/>
          <p:nvPr/>
        </p:nvSpPr>
        <p:spPr>
          <a:xfrm>
            <a:off x="2738256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AF389-CD8B-2F44-A994-DFA0E03B8D30}"/>
              </a:ext>
            </a:extLst>
          </p:cNvPr>
          <p:cNvSpPr/>
          <p:nvPr/>
        </p:nvSpPr>
        <p:spPr>
          <a:xfrm>
            <a:off x="2907148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0DFEF4-ABBE-CD43-8BB4-4E6CAA4A5163}"/>
              </a:ext>
            </a:extLst>
          </p:cNvPr>
          <p:cNvSpPr/>
          <p:nvPr/>
        </p:nvSpPr>
        <p:spPr>
          <a:xfrm>
            <a:off x="3076040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8A524-BAD8-BA41-B98E-F2D54D655538}"/>
              </a:ext>
            </a:extLst>
          </p:cNvPr>
          <p:cNvSpPr/>
          <p:nvPr/>
        </p:nvSpPr>
        <p:spPr>
          <a:xfrm>
            <a:off x="3244932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A1D92-D824-6644-9E64-F27E1DE943D3}"/>
              </a:ext>
            </a:extLst>
          </p:cNvPr>
          <p:cNvSpPr/>
          <p:nvPr/>
        </p:nvSpPr>
        <p:spPr>
          <a:xfrm>
            <a:off x="3413824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B29B7F-22B8-5241-A4BD-F6A8255A234A}"/>
              </a:ext>
            </a:extLst>
          </p:cNvPr>
          <p:cNvSpPr/>
          <p:nvPr/>
        </p:nvSpPr>
        <p:spPr>
          <a:xfrm>
            <a:off x="3582716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E5D01C-943E-C14B-801D-2F1759BE81C2}"/>
              </a:ext>
            </a:extLst>
          </p:cNvPr>
          <p:cNvSpPr/>
          <p:nvPr/>
        </p:nvSpPr>
        <p:spPr>
          <a:xfrm>
            <a:off x="3751608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723DF-4525-C545-9455-15FBB3B9F940}"/>
              </a:ext>
            </a:extLst>
          </p:cNvPr>
          <p:cNvSpPr/>
          <p:nvPr/>
        </p:nvSpPr>
        <p:spPr>
          <a:xfrm>
            <a:off x="3920500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78F0E2-8EF2-434E-9AF4-F05A81BE69DA}"/>
              </a:ext>
            </a:extLst>
          </p:cNvPr>
          <p:cNvSpPr/>
          <p:nvPr/>
        </p:nvSpPr>
        <p:spPr>
          <a:xfrm>
            <a:off x="4089392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1F92D0-9102-6644-8E44-9C9A7D78A4D3}"/>
              </a:ext>
            </a:extLst>
          </p:cNvPr>
          <p:cNvSpPr/>
          <p:nvPr/>
        </p:nvSpPr>
        <p:spPr>
          <a:xfrm>
            <a:off x="4258284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BFF71B-1C0E-114F-AE4E-02ED9B83EE00}"/>
              </a:ext>
            </a:extLst>
          </p:cNvPr>
          <p:cNvSpPr/>
          <p:nvPr/>
        </p:nvSpPr>
        <p:spPr>
          <a:xfrm>
            <a:off x="4427176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1FF08D-FE2D-694F-81E4-D4A0B6FBB303}"/>
              </a:ext>
            </a:extLst>
          </p:cNvPr>
          <p:cNvSpPr/>
          <p:nvPr/>
        </p:nvSpPr>
        <p:spPr>
          <a:xfrm>
            <a:off x="4596068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01043B-803C-1C48-A3DB-3BE7C8ED76AF}"/>
              </a:ext>
            </a:extLst>
          </p:cNvPr>
          <p:cNvSpPr/>
          <p:nvPr/>
        </p:nvSpPr>
        <p:spPr>
          <a:xfrm>
            <a:off x="4764960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1DF403-9F8E-D645-9A37-4D141C7992E6}"/>
              </a:ext>
            </a:extLst>
          </p:cNvPr>
          <p:cNvSpPr/>
          <p:nvPr/>
        </p:nvSpPr>
        <p:spPr>
          <a:xfrm>
            <a:off x="4933852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B8EC4E-9C67-4E4C-B002-437411E6EA32}"/>
              </a:ext>
            </a:extLst>
          </p:cNvPr>
          <p:cNvSpPr/>
          <p:nvPr/>
        </p:nvSpPr>
        <p:spPr>
          <a:xfrm>
            <a:off x="5102744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841E15-3414-CF43-A37F-07C4305BDB53}"/>
              </a:ext>
            </a:extLst>
          </p:cNvPr>
          <p:cNvSpPr/>
          <p:nvPr/>
        </p:nvSpPr>
        <p:spPr>
          <a:xfrm>
            <a:off x="5271636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299C9E-614A-154D-A390-1BF21C27288D}"/>
              </a:ext>
            </a:extLst>
          </p:cNvPr>
          <p:cNvSpPr/>
          <p:nvPr/>
        </p:nvSpPr>
        <p:spPr>
          <a:xfrm>
            <a:off x="5440528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A61A61-C276-D347-8276-C6761DCE6828}"/>
              </a:ext>
            </a:extLst>
          </p:cNvPr>
          <p:cNvSpPr/>
          <p:nvPr/>
        </p:nvSpPr>
        <p:spPr>
          <a:xfrm>
            <a:off x="5609420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0CD90F-215C-174A-A81D-9396DD6D27A4}"/>
              </a:ext>
            </a:extLst>
          </p:cNvPr>
          <p:cNvSpPr/>
          <p:nvPr/>
        </p:nvSpPr>
        <p:spPr>
          <a:xfrm>
            <a:off x="5778312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D9F637-70DA-E84A-9B8D-9B957748FDFA}"/>
              </a:ext>
            </a:extLst>
          </p:cNvPr>
          <p:cNvSpPr/>
          <p:nvPr/>
        </p:nvSpPr>
        <p:spPr>
          <a:xfrm>
            <a:off x="5947204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537F41-9096-CA4A-BFE8-9298CEF81D16}"/>
              </a:ext>
            </a:extLst>
          </p:cNvPr>
          <p:cNvSpPr/>
          <p:nvPr/>
        </p:nvSpPr>
        <p:spPr>
          <a:xfrm>
            <a:off x="6116096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3AA0B3-087D-D646-83B7-6D9263E489E9}"/>
              </a:ext>
            </a:extLst>
          </p:cNvPr>
          <p:cNvSpPr/>
          <p:nvPr/>
        </p:nvSpPr>
        <p:spPr>
          <a:xfrm>
            <a:off x="6742187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8C49BD-6FCB-E84C-B51D-170986C69550}"/>
              </a:ext>
            </a:extLst>
          </p:cNvPr>
          <p:cNvSpPr/>
          <p:nvPr/>
        </p:nvSpPr>
        <p:spPr>
          <a:xfrm>
            <a:off x="6911079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79D0EA-A329-E04B-9F1F-168812139A77}"/>
              </a:ext>
            </a:extLst>
          </p:cNvPr>
          <p:cNvSpPr/>
          <p:nvPr/>
        </p:nvSpPr>
        <p:spPr>
          <a:xfrm>
            <a:off x="7079971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3A9A8E-24A3-8B42-BA43-096A6B358BB8}"/>
              </a:ext>
            </a:extLst>
          </p:cNvPr>
          <p:cNvSpPr/>
          <p:nvPr/>
        </p:nvSpPr>
        <p:spPr>
          <a:xfrm>
            <a:off x="7248863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44CAF7-9A6B-D94E-A540-5ACF6B8E4475}"/>
              </a:ext>
            </a:extLst>
          </p:cNvPr>
          <p:cNvSpPr/>
          <p:nvPr/>
        </p:nvSpPr>
        <p:spPr>
          <a:xfrm>
            <a:off x="7417755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4A01CB-2499-3C42-8D98-954A68E3A8A3}"/>
              </a:ext>
            </a:extLst>
          </p:cNvPr>
          <p:cNvSpPr/>
          <p:nvPr/>
        </p:nvSpPr>
        <p:spPr>
          <a:xfrm>
            <a:off x="7586647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88221-D2B9-5A45-B08A-3D727746DE11}"/>
              </a:ext>
            </a:extLst>
          </p:cNvPr>
          <p:cNvSpPr/>
          <p:nvPr/>
        </p:nvSpPr>
        <p:spPr>
          <a:xfrm>
            <a:off x="7755539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63E8D1-DDE3-7C4D-A486-D998324297D6}"/>
              </a:ext>
            </a:extLst>
          </p:cNvPr>
          <p:cNvSpPr/>
          <p:nvPr/>
        </p:nvSpPr>
        <p:spPr>
          <a:xfrm>
            <a:off x="7924431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F7790F-490D-9C40-BD73-9099ED908078}"/>
              </a:ext>
            </a:extLst>
          </p:cNvPr>
          <p:cNvSpPr/>
          <p:nvPr/>
        </p:nvSpPr>
        <p:spPr>
          <a:xfrm>
            <a:off x="8093323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EEC602-67E1-224E-9F04-6EE2E447A21B}"/>
              </a:ext>
            </a:extLst>
          </p:cNvPr>
          <p:cNvSpPr/>
          <p:nvPr/>
        </p:nvSpPr>
        <p:spPr>
          <a:xfrm>
            <a:off x="8262215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270503-0227-6D4F-B07C-722BA3CB643E}"/>
              </a:ext>
            </a:extLst>
          </p:cNvPr>
          <p:cNvSpPr/>
          <p:nvPr/>
        </p:nvSpPr>
        <p:spPr>
          <a:xfrm>
            <a:off x="8431107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94F78F-4E1E-6C48-A672-70489575284C}"/>
              </a:ext>
            </a:extLst>
          </p:cNvPr>
          <p:cNvSpPr/>
          <p:nvPr/>
        </p:nvSpPr>
        <p:spPr>
          <a:xfrm>
            <a:off x="8599999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E25AF8-93F2-104C-9E96-B978E9ECBDC2}"/>
              </a:ext>
            </a:extLst>
          </p:cNvPr>
          <p:cNvSpPr/>
          <p:nvPr/>
        </p:nvSpPr>
        <p:spPr>
          <a:xfrm>
            <a:off x="8768891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CEF63-29C7-2740-B8CE-54CCAF58E97D}"/>
              </a:ext>
            </a:extLst>
          </p:cNvPr>
          <p:cNvSpPr/>
          <p:nvPr/>
        </p:nvSpPr>
        <p:spPr>
          <a:xfrm>
            <a:off x="8937783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F3FD3-73AD-974F-8E7D-E5403AB582D7}"/>
              </a:ext>
            </a:extLst>
          </p:cNvPr>
          <p:cNvSpPr/>
          <p:nvPr/>
        </p:nvSpPr>
        <p:spPr>
          <a:xfrm>
            <a:off x="9106675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BC73E2-401A-2A48-9D50-C0C4470E428C}"/>
              </a:ext>
            </a:extLst>
          </p:cNvPr>
          <p:cNvSpPr/>
          <p:nvPr/>
        </p:nvSpPr>
        <p:spPr>
          <a:xfrm>
            <a:off x="9275567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2D50A6-BCC9-E945-ADDD-A1466B6464AE}"/>
              </a:ext>
            </a:extLst>
          </p:cNvPr>
          <p:cNvSpPr/>
          <p:nvPr/>
        </p:nvSpPr>
        <p:spPr>
          <a:xfrm>
            <a:off x="9444459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DF61C0-336B-DF4F-901F-C6C4E1C048AA}"/>
              </a:ext>
            </a:extLst>
          </p:cNvPr>
          <p:cNvSpPr/>
          <p:nvPr/>
        </p:nvSpPr>
        <p:spPr>
          <a:xfrm>
            <a:off x="9613351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800EE0-9FE8-F34A-B553-799A4AC0CC91}"/>
              </a:ext>
            </a:extLst>
          </p:cNvPr>
          <p:cNvSpPr/>
          <p:nvPr/>
        </p:nvSpPr>
        <p:spPr>
          <a:xfrm>
            <a:off x="9782243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19F60C-44DC-1B43-B0C8-BF5E4152DFDB}"/>
              </a:ext>
            </a:extLst>
          </p:cNvPr>
          <p:cNvSpPr/>
          <p:nvPr/>
        </p:nvSpPr>
        <p:spPr>
          <a:xfrm>
            <a:off x="9951135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216192-25DB-AB4B-8CCA-6D5F0D667EFB}"/>
              </a:ext>
            </a:extLst>
          </p:cNvPr>
          <p:cNvSpPr/>
          <p:nvPr/>
        </p:nvSpPr>
        <p:spPr>
          <a:xfrm>
            <a:off x="10120027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DA032E-2B56-4B49-B166-12444C0767EB}"/>
              </a:ext>
            </a:extLst>
          </p:cNvPr>
          <p:cNvSpPr/>
          <p:nvPr/>
        </p:nvSpPr>
        <p:spPr>
          <a:xfrm>
            <a:off x="10288919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33FC52-BED2-6C4B-ABB2-E40F184E4B28}"/>
              </a:ext>
            </a:extLst>
          </p:cNvPr>
          <p:cNvSpPr/>
          <p:nvPr/>
        </p:nvSpPr>
        <p:spPr>
          <a:xfrm>
            <a:off x="10457811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FC90F0-C660-C144-BAA6-482105B7E834}"/>
              </a:ext>
            </a:extLst>
          </p:cNvPr>
          <p:cNvSpPr/>
          <p:nvPr/>
        </p:nvSpPr>
        <p:spPr>
          <a:xfrm>
            <a:off x="10626703" y="244333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5384A9-0D0B-8A41-B959-3C4970FF2D30}"/>
              </a:ext>
            </a:extLst>
          </p:cNvPr>
          <p:cNvSpPr/>
          <p:nvPr/>
        </p:nvSpPr>
        <p:spPr>
          <a:xfrm rot="5400000">
            <a:off x="2479636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4789EB-9DA7-784D-ADCF-207860DC81D7}"/>
              </a:ext>
            </a:extLst>
          </p:cNvPr>
          <p:cNvSpPr/>
          <p:nvPr/>
        </p:nvSpPr>
        <p:spPr>
          <a:xfrm rot="5400000">
            <a:off x="3834301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266A6F-A3EF-9149-8404-10AE51E5E279}"/>
              </a:ext>
            </a:extLst>
          </p:cNvPr>
          <p:cNvSpPr/>
          <p:nvPr/>
        </p:nvSpPr>
        <p:spPr>
          <a:xfrm rot="5400000">
            <a:off x="9735567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A6D862-9353-7049-8DAD-9E460D58CF5C}"/>
              </a:ext>
            </a:extLst>
          </p:cNvPr>
          <p:cNvSpPr/>
          <p:nvPr/>
        </p:nvSpPr>
        <p:spPr>
          <a:xfrm rot="5400000">
            <a:off x="3143350" y="245257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CD6789-734A-4747-BB42-35C7F6297EFB}"/>
              </a:ext>
            </a:extLst>
          </p:cNvPr>
          <p:cNvSpPr/>
          <p:nvPr/>
        </p:nvSpPr>
        <p:spPr>
          <a:xfrm rot="5400000">
            <a:off x="4531883" y="245257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B2DE42-9CFF-4A48-8B92-1184F8C3E2E1}"/>
              </a:ext>
            </a:extLst>
          </p:cNvPr>
          <p:cNvSpPr/>
          <p:nvPr/>
        </p:nvSpPr>
        <p:spPr>
          <a:xfrm rot="5400000">
            <a:off x="10373882" y="245257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497A0-FA5A-A141-86C7-E86AF5775365}"/>
              </a:ext>
            </a:extLst>
          </p:cNvPr>
          <p:cNvSpPr/>
          <p:nvPr/>
        </p:nvSpPr>
        <p:spPr>
          <a:xfrm>
            <a:off x="2224895" y="2614603"/>
            <a:ext cx="69602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5A621B-B25C-9A4C-AF63-E7DE4F4BBB1F}"/>
              </a:ext>
            </a:extLst>
          </p:cNvPr>
          <p:cNvSpPr/>
          <p:nvPr/>
        </p:nvSpPr>
        <p:spPr>
          <a:xfrm>
            <a:off x="2893761" y="2614603"/>
            <a:ext cx="69602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58915D-331C-2A4F-9D08-756C387D70A1}"/>
              </a:ext>
            </a:extLst>
          </p:cNvPr>
          <p:cNvSpPr/>
          <p:nvPr/>
        </p:nvSpPr>
        <p:spPr>
          <a:xfrm>
            <a:off x="3571094" y="2614603"/>
            <a:ext cx="69602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5B2E8D-D3D7-B442-8ED6-BC6B10136711}"/>
              </a:ext>
            </a:extLst>
          </p:cNvPr>
          <p:cNvSpPr/>
          <p:nvPr/>
        </p:nvSpPr>
        <p:spPr>
          <a:xfrm>
            <a:off x="4239961" y="2614603"/>
            <a:ext cx="69602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C8F0DB-40DB-5A4D-A9CA-B91D8B9E52E7}"/>
              </a:ext>
            </a:extLst>
          </p:cNvPr>
          <p:cNvSpPr/>
          <p:nvPr/>
        </p:nvSpPr>
        <p:spPr>
          <a:xfrm>
            <a:off x="10104835" y="2614603"/>
            <a:ext cx="742511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global_a(nx)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4ADA38-00F6-2149-A026-A875489EED40}"/>
              </a:ext>
            </a:extLst>
          </p:cNvPr>
          <p:cNvSpPr/>
          <p:nvPr/>
        </p:nvSpPr>
        <p:spPr>
          <a:xfrm>
            <a:off x="9367483" y="2614603"/>
            <a:ext cx="835485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global_a(nx-1)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EBE53-9E51-B845-AF2E-5F23852D4FFE}"/>
              </a:ext>
            </a:extLst>
          </p:cNvPr>
          <p:cNvSpPr/>
          <p:nvPr/>
        </p:nvSpPr>
        <p:spPr>
          <a:xfrm rot="5400000">
            <a:off x="9027684" y="2452577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C945DE-316C-DF4E-9129-1A81A5C1E3EB}"/>
              </a:ext>
            </a:extLst>
          </p:cNvPr>
          <p:cNvSpPr/>
          <p:nvPr/>
        </p:nvSpPr>
        <p:spPr>
          <a:xfrm rot="5400000">
            <a:off x="5197437" y="2443337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DE7AD8-BE14-A044-B809-625C567E9BD9}"/>
              </a:ext>
            </a:extLst>
          </p:cNvPr>
          <p:cNvSpPr/>
          <p:nvPr/>
        </p:nvSpPr>
        <p:spPr>
          <a:xfrm>
            <a:off x="5073133" y="2580735"/>
            <a:ext cx="36740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800">
                <a:solidFill>
                  <a:srgbClr val="001C3D"/>
                </a:solidFill>
                <a:latin typeface="Monaco" pitchFamily="2" charset="77"/>
              </a:rPr>
              <a:t>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D1CFA-820F-DB4D-9819-1F65C2667B2A}"/>
              </a:ext>
            </a:extLst>
          </p:cNvPr>
          <p:cNvSpPr/>
          <p:nvPr/>
        </p:nvSpPr>
        <p:spPr>
          <a:xfrm>
            <a:off x="8933932" y="2580735"/>
            <a:ext cx="36740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800">
                <a:solidFill>
                  <a:srgbClr val="001C3D"/>
                </a:solidFill>
                <a:latin typeface="Monaco" pitchFamily="2" charset="77"/>
              </a:rPr>
              <a:t>...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C934FB8-7D17-7F4C-8428-1AB7E0A66362}"/>
              </a:ext>
            </a:extLst>
          </p:cNvPr>
          <p:cNvSpPr/>
          <p:nvPr/>
        </p:nvSpPr>
        <p:spPr>
          <a:xfrm>
            <a:off x="662788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02A9F3C-E184-4640-A73B-F0E5B30A7F2E}"/>
              </a:ext>
            </a:extLst>
          </p:cNvPr>
          <p:cNvSpPr/>
          <p:nvPr/>
        </p:nvSpPr>
        <p:spPr>
          <a:xfrm>
            <a:off x="679678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1D6685-14FC-B248-B4A2-57FB26D07BBF}"/>
              </a:ext>
            </a:extLst>
          </p:cNvPr>
          <p:cNvSpPr/>
          <p:nvPr/>
        </p:nvSpPr>
        <p:spPr>
          <a:xfrm>
            <a:off x="6965672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5405A9E-2122-8948-935F-44CE7AA54E53}"/>
              </a:ext>
            </a:extLst>
          </p:cNvPr>
          <p:cNvSpPr/>
          <p:nvPr/>
        </p:nvSpPr>
        <p:spPr>
          <a:xfrm>
            <a:off x="713456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9645DBC-8E54-6344-819F-5BC4CB4271A3}"/>
              </a:ext>
            </a:extLst>
          </p:cNvPr>
          <p:cNvSpPr/>
          <p:nvPr/>
        </p:nvSpPr>
        <p:spPr>
          <a:xfrm>
            <a:off x="730345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081AED3-82C1-2842-ADD1-60E0E7E01AFD}"/>
              </a:ext>
            </a:extLst>
          </p:cNvPr>
          <p:cNvSpPr/>
          <p:nvPr/>
        </p:nvSpPr>
        <p:spPr>
          <a:xfrm>
            <a:off x="747234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BAFE1B58-6B27-4C46-8323-111234D87AB4}"/>
              </a:ext>
            </a:extLst>
          </p:cNvPr>
          <p:cNvSpPr/>
          <p:nvPr/>
        </p:nvSpPr>
        <p:spPr>
          <a:xfrm>
            <a:off x="764124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CAC315F-AA01-764D-966C-766687168F26}"/>
              </a:ext>
            </a:extLst>
          </p:cNvPr>
          <p:cNvSpPr/>
          <p:nvPr/>
        </p:nvSpPr>
        <p:spPr>
          <a:xfrm>
            <a:off x="781013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974AB83-352A-924B-B0CF-7F2922327882}"/>
              </a:ext>
            </a:extLst>
          </p:cNvPr>
          <p:cNvSpPr/>
          <p:nvPr/>
        </p:nvSpPr>
        <p:spPr>
          <a:xfrm>
            <a:off x="797902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D47BB16-63EB-3848-AA5B-0DD53E56AF82}"/>
              </a:ext>
            </a:extLst>
          </p:cNvPr>
          <p:cNvSpPr/>
          <p:nvPr/>
        </p:nvSpPr>
        <p:spPr>
          <a:xfrm>
            <a:off x="8147916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6B9900A-1B80-584D-BA5B-746D93288AD2}"/>
              </a:ext>
            </a:extLst>
          </p:cNvPr>
          <p:cNvSpPr/>
          <p:nvPr/>
        </p:nvSpPr>
        <p:spPr>
          <a:xfrm>
            <a:off x="831680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3444294-8880-5C43-BA48-9C5229362BD6}"/>
              </a:ext>
            </a:extLst>
          </p:cNvPr>
          <p:cNvSpPr/>
          <p:nvPr/>
        </p:nvSpPr>
        <p:spPr>
          <a:xfrm>
            <a:off x="848570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7BF3B5-AF88-BD47-AE59-9EFC6663E61B}"/>
              </a:ext>
            </a:extLst>
          </p:cNvPr>
          <p:cNvSpPr/>
          <p:nvPr/>
        </p:nvSpPr>
        <p:spPr>
          <a:xfrm>
            <a:off x="1970495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9B5BFF1-1B18-2B4B-BE1D-7C6C601575DB}"/>
              </a:ext>
            </a:extLst>
          </p:cNvPr>
          <p:cNvSpPr/>
          <p:nvPr/>
        </p:nvSpPr>
        <p:spPr>
          <a:xfrm>
            <a:off x="2139387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96C93A8-F151-8E47-B38F-9B04F289E05B}"/>
              </a:ext>
            </a:extLst>
          </p:cNvPr>
          <p:cNvSpPr/>
          <p:nvPr/>
        </p:nvSpPr>
        <p:spPr>
          <a:xfrm>
            <a:off x="2308279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BFFF349-380C-AC48-B76A-65C755D6B274}"/>
              </a:ext>
            </a:extLst>
          </p:cNvPr>
          <p:cNvSpPr/>
          <p:nvPr/>
        </p:nvSpPr>
        <p:spPr>
          <a:xfrm>
            <a:off x="2477171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34D9238-70F4-C647-BE9C-F03B5254F5ED}"/>
              </a:ext>
            </a:extLst>
          </p:cNvPr>
          <p:cNvSpPr/>
          <p:nvPr/>
        </p:nvSpPr>
        <p:spPr>
          <a:xfrm>
            <a:off x="2646063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B3230C4-EA21-1F49-B2E0-36E3AEAC9F7C}"/>
              </a:ext>
            </a:extLst>
          </p:cNvPr>
          <p:cNvSpPr/>
          <p:nvPr/>
        </p:nvSpPr>
        <p:spPr>
          <a:xfrm>
            <a:off x="2814955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173C378-0C7D-8540-A057-1DB3FEBAA585}"/>
              </a:ext>
            </a:extLst>
          </p:cNvPr>
          <p:cNvSpPr/>
          <p:nvPr/>
        </p:nvSpPr>
        <p:spPr>
          <a:xfrm>
            <a:off x="2983847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32B6B5F-5253-F840-B0EE-E5A0E4AF5C3C}"/>
              </a:ext>
            </a:extLst>
          </p:cNvPr>
          <p:cNvSpPr/>
          <p:nvPr/>
        </p:nvSpPr>
        <p:spPr>
          <a:xfrm>
            <a:off x="3152739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E3FD5A3-5D18-AD46-AD4F-322BECF45A89}"/>
              </a:ext>
            </a:extLst>
          </p:cNvPr>
          <p:cNvSpPr/>
          <p:nvPr/>
        </p:nvSpPr>
        <p:spPr>
          <a:xfrm>
            <a:off x="3321631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23A46D0-9398-684E-8070-792CD6CDAAEC}"/>
              </a:ext>
            </a:extLst>
          </p:cNvPr>
          <p:cNvSpPr/>
          <p:nvPr/>
        </p:nvSpPr>
        <p:spPr>
          <a:xfrm>
            <a:off x="3490523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6E368CE-A74A-E24B-8FCB-DD834D825077}"/>
              </a:ext>
            </a:extLst>
          </p:cNvPr>
          <p:cNvSpPr/>
          <p:nvPr/>
        </p:nvSpPr>
        <p:spPr>
          <a:xfrm>
            <a:off x="3659415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0605EB5-BDAF-3646-AB88-8739DE7C8947}"/>
              </a:ext>
            </a:extLst>
          </p:cNvPr>
          <p:cNvSpPr/>
          <p:nvPr/>
        </p:nvSpPr>
        <p:spPr>
          <a:xfrm>
            <a:off x="3828307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D7E771B-CCD9-A344-8A6A-9B57C0184F7A}"/>
              </a:ext>
            </a:extLst>
          </p:cNvPr>
          <p:cNvSpPr/>
          <p:nvPr/>
        </p:nvSpPr>
        <p:spPr>
          <a:xfrm rot="5400000">
            <a:off x="2218551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EE88BF7-4BB5-C146-B9BD-47ED8D71AD3F}"/>
              </a:ext>
            </a:extLst>
          </p:cNvPr>
          <p:cNvSpPr/>
          <p:nvPr/>
        </p:nvSpPr>
        <p:spPr>
          <a:xfrm rot="5400000">
            <a:off x="3573216" y="4029219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1E62564-C954-7146-A6F3-3FCF91C28746}"/>
              </a:ext>
            </a:extLst>
          </p:cNvPr>
          <p:cNvSpPr/>
          <p:nvPr/>
        </p:nvSpPr>
        <p:spPr>
          <a:xfrm rot="5400000">
            <a:off x="2882265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75E0BF2-B1D1-AF47-A058-09BDD7703AED}"/>
              </a:ext>
            </a:extLst>
          </p:cNvPr>
          <p:cNvSpPr/>
          <p:nvPr/>
        </p:nvSpPr>
        <p:spPr>
          <a:xfrm>
            <a:off x="2126512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9FCAF9D-A56F-0648-A921-F13A46F98992}"/>
              </a:ext>
            </a:extLst>
          </p:cNvPr>
          <p:cNvSpPr/>
          <p:nvPr/>
        </p:nvSpPr>
        <p:spPr>
          <a:xfrm>
            <a:off x="2795376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42F591D-F68C-3F48-89F7-6BA191473A72}"/>
              </a:ext>
            </a:extLst>
          </p:cNvPr>
          <p:cNvSpPr/>
          <p:nvPr/>
        </p:nvSpPr>
        <p:spPr>
          <a:xfrm>
            <a:off x="3472709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681A759-2CE4-5A4C-9F76-547CEE5582BF}"/>
              </a:ext>
            </a:extLst>
          </p:cNvPr>
          <p:cNvSpPr/>
          <p:nvPr/>
        </p:nvSpPr>
        <p:spPr>
          <a:xfrm>
            <a:off x="414400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4B4DA2B-0CED-C54B-9163-BA0B50D1A1A1}"/>
              </a:ext>
            </a:extLst>
          </p:cNvPr>
          <p:cNvSpPr/>
          <p:nvPr/>
        </p:nvSpPr>
        <p:spPr>
          <a:xfrm>
            <a:off x="431289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C3E695B-F9F5-1248-A6CF-A0520E8876DE}"/>
              </a:ext>
            </a:extLst>
          </p:cNvPr>
          <p:cNvSpPr/>
          <p:nvPr/>
        </p:nvSpPr>
        <p:spPr>
          <a:xfrm>
            <a:off x="448178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1A655A7-29D3-5247-989E-F38805F4F5AE}"/>
              </a:ext>
            </a:extLst>
          </p:cNvPr>
          <p:cNvSpPr/>
          <p:nvPr/>
        </p:nvSpPr>
        <p:spPr>
          <a:xfrm>
            <a:off x="465067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E01FD5E-B748-D143-8500-0EF8BDAB33BE}"/>
              </a:ext>
            </a:extLst>
          </p:cNvPr>
          <p:cNvSpPr/>
          <p:nvPr/>
        </p:nvSpPr>
        <p:spPr>
          <a:xfrm>
            <a:off x="481956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A11C315-75FF-E640-8D91-DB3CAB611045}"/>
              </a:ext>
            </a:extLst>
          </p:cNvPr>
          <p:cNvSpPr/>
          <p:nvPr/>
        </p:nvSpPr>
        <p:spPr>
          <a:xfrm>
            <a:off x="498846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83C4DA-34C1-A141-9E26-9EFB7CC7F48F}"/>
              </a:ext>
            </a:extLst>
          </p:cNvPr>
          <p:cNvSpPr/>
          <p:nvPr/>
        </p:nvSpPr>
        <p:spPr>
          <a:xfrm>
            <a:off x="5157352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40D6521-9506-E04E-BDEF-AC5A83856104}"/>
              </a:ext>
            </a:extLst>
          </p:cNvPr>
          <p:cNvSpPr/>
          <p:nvPr/>
        </p:nvSpPr>
        <p:spPr>
          <a:xfrm>
            <a:off x="532624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60A91D5-79DF-4546-909C-F3382202B982}"/>
              </a:ext>
            </a:extLst>
          </p:cNvPr>
          <p:cNvSpPr/>
          <p:nvPr/>
        </p:nvSpPr>
        <p:spPr>
          <a:xfrm>
            <a:off x="549513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88BFD55-F74E-8544-9240-09C709D697FD}"/>
              </a:ext>
            </a:extLst>
          </p:cNvPr>
          <p:cNvSpPr/>
          <p:nvPr/>
        </p:nvSpPr>
        <p:spPr>
          <a:xfrm>
            <a:off x="566402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1222199-F48B-1741-BB11-E02613EFE747}"/>
              </a:ext>
            </a:extLst>
          </p:cNvPr>
          <p:cNvSpPr/>
          <p:nvPr/>
        </p:nvSpPr>
        <p:spPr>
          <a:xfrm>
            <a:off x="583292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5DDB29-27C3-8241-BB00-6F915B087762}"/>
              </a:ext>
            </a:extLst>
          </p:cNvPr>
          <p:cNvSpPr/>
          <p:nvPr/>
        </p:nvSpPr>
        <p:spPr>
          <a:xfrm>
            <a:off x="600181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9904FD3-03A1-5B4C-B9EA-C3AA7453E304}"/>
              </a:ext>
            </a:extLst>
          </p:cNvPr>
          <p:cNvSpPr/>
          <p:nvPr/>
        </p:nvSpPr>
        <p:spPr>
          <a:xfrm rot="5400000">
            <a:off x="4417599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1EA28A8-2B47-064D-BDA8-2D25D1BA7076}"/>
              </a:ext>
            </a:extLst>
          </p:cNvPr>
          <p:cNvSpPr/>
          <p:nvPr/>
        </p:nvSpPr>
        <p:spPr>
          <a:xfrm rot="5400000">
            <a:off x="5083153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E518461-2FF5-6E4E-9DEE-7881039E2142}"/>
              </a:ext>
            </a:extLst>
          </p:cNvPr>
          <p:cNvSpPr/>
          <p:nvPr/>
        </p:nvSpPr>
        <p:spPr>
          <a:xfrm>
            <a:off x="880970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BD43412-33D3-CA4C-A5AA-2688DB24D703}"/>
              </a:ext>
            </a:extLst>
          </p:cNvPr>
          <p:cNvSpPr/>
          <p:nvPr/>
        </p:nvSpPr>
        <p:spPr>
          <a:xfrm>
            <a:off x="897860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0C3A02B-3825-FE48-ACE1-643015F6034E}"/>
              </a:ext>
            </a:extLst>
          </p:cNvPr>
          <p:cNvSpPr/>
          <p:nvPr/>
        </p:nvSpPr>
        <p:spPr>
          <a:xfrm>
            <a:off x="914749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20F133A-1D87-3342-BD04-DF707CA320E4}"/>
              </a:ext>
            </a:extLst>
          </p:cNvPr>
          <p:cNvSpPr/>
          <p:nvPr/>
        </p:nvSpPr>
        <p:spPr>
          <a:xfrm>
            <a:off x="931638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C504DD4-F4A2-BB47-BD0B-DB382E830F4B}"/>
              </a:ext>
            </a:extLst>
          </p:cNvPr>
          <p:cNvSpPr/>
          <p:nvPr/>
        </p:nvSpPr>
        <p:spPr>
          <a:xfrm>
            <a:off x="9485276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AF77339-26AE-8F4F-AB9E-D1D95533B6C6}"/>
              </a:ext>
            </a:extLst>
          </p:cNvPr>
          <p:cNvSpPr/>
          <p:nvPr/>
        </p:nvSpPr>
        <p:spPr>
          <a:xfrm>
            <a:off x="965416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63F64BB-5078-954A-A91A-0E107C9C46C7}"/>
              </a:ext>
            </a:extLst>
          </p:cNvPr>
          <p:cNvSpPr/>
          <p:nvPr/>
        </p:nvSpPr>
        <p:spPr>
          <a:xfrm>
            <a:off x="982306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F207A73-1ED4-F744-A288-169337CAE09F}"/>
              </a:ext>
            </a:extLst>
          </p:cNvPr>
          <p:cNvSpPr/>
          <p:nvPr/>
        </p:nvSpPr>
        <p:spPr>
          <a:xfrm>
            <a:off x="9991952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86677C-469C-9247-8B5D-119374983751}"/>
              </a:ext>
            </a:extLst>
          </p:cNvPr>
          <p:cNvSpPr/>
          <p:nvPr/>
        </p:nvSpPr>
        <p:spPr>
          <a:xfrm>
            <a:off x="1016084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8024AD5-6405-BD4E-9C81-6CA0F97EE402}"/>
              </a:ext>
            </a:extLst>
          </p:cNvPr>
          <p:cNvSpPr/>
          <p:nvPr/>
        </p:nvSpPr>
        <p:spPr>
          <a:xfrm>
            <a:off x="1032973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42A50BE7-4CDA-084C-B613-1AD8017B3E58}"/>
              </a:ext>
            </a:extLst>
          </p:cNvPr>
          <p:cNvSpPr/>
          <p:nvPr/>
        </p:nvSpPr>
        <p:spPr>
          <a:xfrm>
            <a:off x="1049862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91D5B91-8177-D349-9612-392B94B13526}"/>
              </a:ext>
            </a:extLst>
          </p:cNvPr>
          <p:cNvSpPr/>
          <p:nvPr/>
        </p:nvSpPr>
        <p:spPr>
          <a:xfrm>
            <a:off x="1066752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8E2960-6F0F-4046-984A-BC7C5658563E}"/>
              </a:ext>
            </a:extLst>
          </p:cNvPr>
          <p:cNvSpPr/>
          <p:nvPr/>
        </p:nvSpPr>
        <p:spPr>
          <a:xfrm rot="5400000">
            <a:off x="977638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BCA318B-8B42-DE46-BA5F-7633DBD9165D}"/>
              </a:ext>
            </a:extLst>
          </p:cNvPr>
          <p:cNvSpPr/>
          <p:nvPr/>
        </p:nvSpPr>
        <p:spPr>
          <a:xfrm rot="5400000">
            <a:off x="10414699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DC2EEB7-4902-334D-B1A9-BE687C3952E3}"/>
              </a:ext>
            </a:extLst>
          </p:cNvPr>
          <p:cNvSpPr/>
          <p:nvPr/>
        </p:nvSpPr>
        <p:spPr>
          <a:xfrm rot="5400000">
            <a:off x="9068501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FD32110-2B08-9649-9598-B4C3F3885C35}"/>
              </a:ext>
            </a:extLst>
          </p:cNvPr>
          <p:cNvSpPr/>
          <p:nvPr/>
        </p:nvSpPr>
        <p:spPr>
          <a:xfrm>
            <a:off x="6229744" y="4048823"/>
            <a:ext cx="3770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2000">
                <a:solidFill>
                  <a:srgbClr val="001C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F869957B-84F3-E849-AA98-4148E0679028}"/>
              </a:ext>
            </a:extLst>
          </p:cNvPr>
          <p:cNvSpPr txBox="1">
            <a:spLocks/>
          </p:cNvSpPr>
          <p:nvPr/>
        </p:nvSpPr>
        <p:spPr>
          <a:xfrm>
            <a:off x="1980138" y="4735735"/>
            <a:ext cx="1950491" cy="29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0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a(3)</a:t>
            </a:r>
          </a:p>
        </p:txBody>
      </p:sp>
      <p:sp>
        <p:nvSpPr>
          <p:cNvPr id="329" name="Content Placeholder 2">
            <a:extLst>
              <a:ext uri="{FF2B5EF4-FFF2-40B4-BE49-F238E27FC236}">
                <a16:creationId xmlns:a16="http://schemas.microsoft.com/office/drawing/2014/main" id="{74272FC8-1543-F64A-9CA5-65EF7B80593F}"/>
              </a:ext>
            </a:extLst>
          </p:cNvPr>
          <p:cNvSpPr txBox="1">
            <a:spLocks/>
          </p:cNvSpPr>
          <p:nvPr/>
        </p:nvSpPr>
        <p:spPr>
          <a:xfrm>
            <a:off x="4158333" y="4735735"/>
            <a:ext cx="1950491" cy="29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1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a(3)</a:t>
            </a:r>
          </a:p>
        </p:txBody>
      </p:sp>
      <p:sp>
        <p:nvSpPr>
          <p:cNvPr id="330" name="Content Placeholder 2">
            <a:extLst>
              <a:ext uri="{FF2B5EF4-FFF2-40B4-BE49-F238E27FC236}">
                <a16:creationId xmlns:a16="http://schemas.microsoft.com/office/drawing/2014/main" id="{68614E50-8441-E54B-9BD3-63A8EE4443EF}"/>
              </a:ext>
            </a:extLst>
          </p:cNvPr>
          <p:cNvSpPr txBox="1">
            <a:spLocks/>
          </p:cNvSpPr>
          <p:nvPr/>
        </p:nvSpPr>
        <p:spPr>
          <a:xfrm>
            <a:off x="8828304" y="4735735"/>
            <a:ext cx="1950491" cy="29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mpi_size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a(3)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9D4E5-D3B5-6148-8F2D-2CBF54346AE0}"/>
              </a:ext>
            </a:extLst>
          </p:cNvPr>
          <p:cNvCxnSpPr>
            <a:cxnSpLocks/>
          </p:cNvCxnSpPr>
          <p:nvPr/>
        </p:nvCxnSpPr>
        <p:spPr>
          <a:xfrm flipH="1">
            <a:off x="2052793" y="3039980"/>
            <a:ext cx="261085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A6FC018-BF88-CB4E-B65D-956B1BB92038}"/>
              </a:ext>
            </a:extLst>
          </p:cNvPr>
          <p:cNvCxnSpPr>
            <a:cxnSpLocks/>
          </p:cNvCxnSpPr>
          <p:nvPr/>
        </p:nvCxnSpPr>
        <p:spPr>
          <a:xfrm flipH="1">
            <a:off x="3910605" y="3039980"/>
            <a:ext cx="261085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1C82CFEE-5D78-DA45-8914-C1F980D47988}"/>
              </a:ext>
            </a:extLst>
          </p:cNvPr>
          <p:cNvCxnSpPr>
            <a:cxnSpLocks/>
          </p:cNvCxnSpPr>
          <p:nvPr/>
        </p:nvCxnSpPr>
        <p:spPr>
          <a:xfrm flipH="1">
            <a:off x="4226296" y="3039980"/>
            <a:ext cx="114284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447D9E9-E138-1149-851D-DDDBE6694B2A}"/>
              </a:ext>
            </a:extLst>
          </p:cNvPr>
          <p:cNvCxnSpPr>
            <a:cxnSpLocks/>
          </p:cNvCxnSpPr>
          <p:nvPr/>
        </p:nvCxnSpPr>
        <p:spPr>
          <a:xfrm flipH="1">
            <a:off x="6084108" y="3039980"/>
            <a:ext cx="114284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2F9D5FF-B480-B040-97B7-B7BD2DDFDEB7}"/>
              </a:ext>
            </a:extLst>
          </p:cNvPr>
          <p:cNvSpPr/>
          <p:nvPr/>
        </p:nvSpPr>
        <p:spPr>
          <a:xfrm>
            <a:off x="6279383" y="2443337"/>
            <a:ext cx="458505" cy="53949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3CED495-C366-754C-A387-D4C595B96C2C}"/>
              </a:ext>
            </a:extLst>
          </p:cNvPr>
          <p:cNvCxnSpPr>
            <a:cxnSpLocks/>
          </p:cNvCxnSpPr>
          <p:nvPr/>
        </p:nvCxnSpPr>
        <p:spPr>
          <a:xfrm flipH="1">
            <a:off x="6710186" y="3039980"/>
            <a:ext cx="114299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077BE546-902D-8548-9C80-7649FF04593C}"/>
              </a:ext>
            </a:extLst>
          </p:cNvPr>
          <p:cNvCxnSpPr>
            <a:cxnSpLocks/>
          </p:cNvCxnSpPr>
          <p:nvPr/>
        </p:nvCxnSpPr>
        <p:spPr>
          <a:xfrm flipH="1">
            <a:off x="8567998" y="3039980"/>
            <a:ext cx="114299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48E492F-6D4D-4C44-8CCD-26A9533ED7E0}"/>
              </a:ext>
            </a:extLst>
          </p:cNvPr>
          <p:cNvCxnSpPr>
            <a:cxnSpLocks/>
          </p:cNvCxnSpPr>
          <p:nvPr/>
        </p:nvCxnSpPr>
        <p:spPr>
          <a:xfrm flipH="1">
            <a:off x="8892006" y="3039980"/>
            <a:ext cx="128075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AA67ABE-06D2-1249-AE0C-80EBA8ED78C5}"/>
              </a:ext>
            </a:extLst>
          </p:cNvPr>
          <p:cNvCxnSpPr>
            <a:cxnSpLocks/>
          </p:cNvCxnSpPr>
          <p:nvPr/>
        </p:nvCxnSpPr>
        <p:spPr>
          <a:xfrm>
            <a:off x="10709001" y="3039980"/>
            <a:ext cx="40817" cy="930075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71E9513-A3BA-3D48-A864-8A2D887DA0AF}"/>
              </a:ext>
            </a:extLst>
          </p:cNvPr>
          <p:cNvSpPr/>
          <p:nvPr/>
        </p:nvSpPr>
        <p:spPr>
          <a:xfrm>
            <a:off x="6229743" y="4576500"/>
            <a:ext cx="3770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2000">
                <a:solidFill>
                  <a:srgbClr val="001C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BB82731E-3809-0B47-A53F-CC7657D25CE7}"/>
              </a:ext>
            </a:extLst>
          </p:cNvPr>
          <p:cNvSpPr/>
          <p:nvPr/>
        </p:nvSpPr>
        <p:spPr>
          <a:xfrm rot="5400000">
            <a:off x="5744726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5D6B355-4375-124B-B4CD-F949053BB279}"/>
              </a:ext>
            </a:extLst>
          </p:cNvPr>
          <p:cNvSpPr/>
          <p:nvPr/>
        </p:nvSpPr>
        <p:spPr>
          <a:xfrm rot="5400000">
            <a:off x="6896685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38573345-5010-274D-837B-2043B41E654E}"/>
              </a:ext>
            </a:extLst>
          </p:cNvPr>
          <p:cNvSpPr/>
          <p:nvPr/>
        </p:nvSpPr>
        <p:spPr>
          <a:xfrm rot="5400000">
            <a:off x="8251350" y="4029219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8365293-6302-B140-AC8B-A62C6FFA6185}"/>
              </a:ext>
            </a:extLst>
          </p:cNvPr>
          <p:cNvSpPr/>
          <p:nvPr/>
        </p:nvSpPr>
        <p:spPr>
          <a:xfrm rot="5400000">
            <a:off x="7560399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DD6809D-7A51-8A41-A2DF-BA8E6C23B265}"/>
              </a:ext>
            </a:extLst>
          </p:cNvPr>
          <p:cNvSpPr/>
          <p:nvPr/>
        </p:nvSpPr>
        <p:spPr>
          <a:xfrm>
            <a:off x="4298212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90CAF7D-6955-FC4E-8530-6E8D157DD5EB}"/>
              </a:ext>
            </a:extLst>
          </p:cNvPr>
          <p:cNvSpPr/>
          <p:nvPr/>
        </p:nvSpPr>
        <p:spPr>
          <a:xfrm>
            <a:off x="4967076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473BEF99-F06B-2340-A079-CA193C323A26}"/>
              </a:ext>
            </a:extLst>
          </p:cNvPr>
          <p:cNvSpPr/>
          <p:nvPr/>
        </p:nvSpPr>
        <p:spPr>
          <a:xfrm>
            <a:off x="5644409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CA19B706-0FA8-974A-92A3-E0774A520184}"/>
              </a:ext>
            </a:extLst>
          </p:cNvPr>
          <p:cNvSpPr/>
          <p:nvPr/>
        </p:nvSpPr>
        <p:spPr>
          <a:xfrm>
            <a:off x="6788320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149DE06-0942-7449-819C-8CE88F252A6D}"/>
              </a:ext>
            </a:extLst>
          </p:cNvPr>
          <p:cNvSpPr/>
          <p:nvPr/>
        </p:nvSpPr>
        <p:spPr>
          <a:xfrm>
            <a:off x="7457184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A407D25-368C-5147-B55E-0397BD299A85}"/>
              </a:ext>
            </a:extLst>
          </p:cNvPr>
          <p:cNvSpPr/>
          <p:nvPr/>
        </p:nvSpPr>
        <p:spPr>
          <a:xfrm>
            <a:off x="8134517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4FE6767-DD03-EC48-BCB4-A882E7CCD681}"/>
              </a:ext>
            </a:extLst>
          </p:cNvPr>
          <p:cNvSpPr/>
          <p:nvPr/>
        </p:nvSpPr>
        <p:spPr>
          <a:xfrm>
            <a:off x="8968185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D8DB224-8DC8-E942-A7AA-3629B360BCC6}"/>
              </a:ext>
            </a:extLst>
          </p:cNvPr>
          <p:cNvSpPr/>
          <p:nvPr/>
        </p:nvSpPr>
        <p:spPr>
          <a:xfrm>
            <a:off x="9637049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B84E1C75-A17C-D943-B2E0-190EB57F9818}"/>
              </a:ext>
            </a:extLst>
          </p:cNvPr>
          <p:cNvSpPr/>
          <p:nvPr/>
        </p:nvSpPr>
        <p:spPr>
          <a:xfrm>
            <a:off x="10314382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322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EEDF-AA65-8D4F-AAAF-E09AEBD7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057" y="1104129"/>
            <a:ext cx="3659644" cy="293464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0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global_a(nx)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970636-CEC4-C744-9742-FC17B1926709}"/>
              </a:ext>
            </a:extLst>
          </p:cNvPr>
          <p:cNvSpPr/>
          <p:nvPr/>
        </p:nvSpPr>
        <p:spPr>
          <a:xfrm>
            <a:off x="2231580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2B3F79-85A7-174E-8921-5B12702A02DF}"/>
              </a:ext>
            </a:extLst>
          </p:cNvPr>
          <p:cNvSpPr/>
          <p:nvPr/>
        </p:nvSpPr>
        <p:spPr>
          <a:xfrm>
            <a:off x="2400472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E11BA-97AB-C04A-AC28-B1F8CA84D044}"/>
              </a:ext>
            </a:extLst>
          </p:cNvPr>
          <p:cNvSpPr/>
          <p:nvPr/>
        </p:nvSpPr>
        <p:spPr>
          <a:xfrm>
            <a:off x="2569364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5ABDF-209E-B241-B4F9-3909C8EBBE30}"/>
              </a:ext>
            </a:extLst>
          </p:cNvPr>
          <p:cNvSpPr/>
          <p:nvPr/>
        </p:nvSpPr>
        <p:spPr>
          <a:xfrm>
            <a:off x="2738256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AF389-CD8B-2F44-A994-DFA0E03B8D30}"/>
              </a:ext>
            </a:extLst>
          </p:cNvPr>
          <p:cNvSpPr/>
          <p:nvPr/>
        </p:nvSpPr>
        <p:spPr>
          <a:xfrm>
            <a:off x="2907148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0DFEF4-ABBE-CD43-8BB4-4E6CAA4A5163}"/>
              </a:ext>
            </a:extLst>
          </p:cNvPr>
          <p:cNvSpPr/>
          <p:nvPr/>
        </p:nvSpPr>
        <p:spPr>
          <a:xfrm>
            <a:off x="3076040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8A524-BAD8-BA41-B98E-F2D54D655538}"/>
              </a:ext>
            </a:extLst>
          </p:cNvPr>
          <p:cNvSpPr/>
          <p:nvPr/>
        </p:nvSpPr>
        <p:spPr>
          <a:xfrm>
            <a:off x="3244932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A1D92-D824-6644-9E64-F27E1DE943D3}"/>
              </a:ext>
            </a:extLst>
          </p:cNvPr>
          <p:cNvSpPr/>
          <p:nvPr/>
        </p:nvSpPr>
        <p:spPr>
          <a:xfrm>
            <a:off x="3413824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B29B7F-22B8-5241-A4BD-F6A8255A234A}"/>
              </a:ext>
            </a:extLst>
          </p:cNvPr>
          <p:cNvSpPr/>
          <p:nvPr/>
        </p:nvSpPr>
        <p:spPr>
          <a:xfrm>
            <a:off x="3582716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E5D01C-943E-C14B-801D-2F1759BE81C2}"/>
              </a:ext>
            </a:extLst>
          </p:cNvPr>
          <p:cNvSpPr/>
          <p:nvPr/>
        </p:nvSpPr>
        <p:spPr>
          <a:xfrm>
            <a:off x="3751608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723DF-4525-C545-9455-15FBB3B9F940}"/>
              </a:ext>
            </a:extLst>
          </p:cNvPr>
          <p:cNvSpPr/>
          <p:nvPr/>
        </p:nvSpPr>
        <p:spPr>
          <a:xfrm>
            <a:off x="3920500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78F0E2-8EF2-434E-9AF4-F05A81BE69DA}"/>
              </a:ext>
            </a:extLst>
          </p:cNvPr>
          <p:cNvSpPr/>
          <p:nvPr/>
        </p:nvSpPr>
        <p:spPr>
          <a:xfrm>
            <a:off x="4089392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1F92D0-9102-6644-8E44-9C9A7D78A4D3}"/>
              </a:ext>
            </a:extLst>
          </p:cNvPr>
          <p:cNvSpPr/>
          <p:nvPr/>
        </p:nvSpPr>
        <p:spPr>
          <a:xfrm>
            <a:off x="4258284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BFF71B-1C0E-114F-AE4E-02ED9B83EE00}"/>
              </a:ext>
            </a:extLst>
          </p:cNvPr>
          <p:cNvSpPr/>
          <p:nvPr/>
        </p:nvSpPr>
        <p:spPr>
          <a:xfrm>
            <a:off x="4427176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1FF08D-FE2D-694F-81E4-D4A0B6FBB303}"/>
              </a:ext>
            </a:extLst>
          </p:cNvPr>
          <p:cNvSpPr/>
          <p:nvPr/>
        </p:nvSpPr>
        <p:spPr>
          <a:xfrm>
            <a:off x="4596068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01043B-803C-1C48-A3DB-3BE7C8ED76AF}"/>
              </a:ext>
            </a:extLst>
          </p:cNvPr>
          <p:cNvSpPr/>
          <p:nvPr/>
        </p:nvSpPr>
        <p:spPr>
          <a:xfrm>
            <a:off x="4764960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1DF403-9F8E-D645-9A37-4D141C7992E6}"/>
              </a:ext>
            </a:extLst>
          </p:cNvPr>
          <p:cNvSpPr/>
          <p:nvPr/>
        </p:nvSpPr>
        <p:spPr>
          <a:xfrm>
            <a:off x="4933852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B8EC4E-9C67-4E4C-B002-437411E6EA32}"/>
              </a:ext>
            </a:extLst>
          </p:cNvPr>
          <p:cNvSpPr/>
          <p:nvPr/>
        </p:nvSpPr>
        <p:spPr>
          <a:xfrm>
            <a:off x="5102744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841E15-3414-CF43-A37F-07C4305BDB53}"/>
              </a:ext>
            </a:extLst>
          </p:cNvPr>
          <p:cNvSpPr/>
          <p:nvPr/>
        </p:nvSpPr>
        <p:spPr>
          <a:xfrm>
            <a:off x="5271636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299C9E-614A-154D-A390-1BF21C27288D}"/>
              </a:ext>
            </a:extLst>
          </p:cNvPr>
          <p:cNvSpPr/>
          <p:nvPr/>
        </p:nvSpPr>
        <p:spPr>
          <a:xfrm>
            <a:off x="5440528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A61A61-C276-D347-8276-C6761DCE6828}"/>
              </a:ext>
            </a:extLst>
          </p:cNvPr>
          <p:cNvSpPr/>
          <p:nvPr/>
        </p:nvSpPr>
        <p:spPr>
          <a:xfrm>
            <a:off x="5609420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0CD90F-215C-174A-A81D-9396DD6D27A4}"/>
              </a:ext>
            </a:extLst>
          </p:cNvPr>
          <p:cNvSpPr/>
          <p:nvPr/>
        </p:nvSpPr>
        <p:spPr>
          <a:xfrm>
            <a:off x="5778312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D9F637-70DA-E84A-9B8D-9B957748FDFA}"/>
              </a:ext>
            </a:extLst>
          </p:cNvPr>
          <p:cNvSpPr/>
          <p:nvPr/>
        </p:nvSpPr>
        <p:spPr>
          <a:xfrm>
            <a:off x="5947204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537F41-9096-CA4A-BFE8-9298CEF81D16}"/>
              </a:ext>
            </a:extLst>
          </p:cNvPr>
          <p:cNvSpPr/>
          <p:nvPr/>
        </p:nvSpPr>
        <p:spPr>
          <a:xfrm>
            <a:off x="6116096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3AA0B3-087D-D646-83B7-6D9263E489E9}"/>
              </a:ext>
            </a:extLst>
          </p:cNvPr>
          <p:cNvSpPr/>
          <p:nvPr/>
        </p:nvSpPr>
        <p:spPr>
          <a:xfrm>
            <a:off x="6742187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8C49BD-6FCB-E84C-B51D-170986C69550}"/>
              </a:ext>
            </a:extLst>
          </p:cNvPr>
          <p:cNvSpPr/>
          <p:nvPr/>
        </p:nvSpPr>
        <p:spPr>
          <a:xfrm>
            <a:off x="6911079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79D0EA-A329-E04B-9F1F-168812139A77}"/>
              </a:ext>
            </a:extLst>
          </p:cNvPr>
          <p:cNvSpPr/>
          <p:nvPr/>
        </p:nvSpPr>
        <p:spPr>
          <a:xfrm>
            <a:off x="7079971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3A9A8E-24A3-8B42-BA43-096A6B358BB8}"/>
              </a:ext>
            </a:extLst>
          </p:cNvPr>
          <p:cNvSpPr/>
          <p:nvPr/>
        </p:nvSpPr>
        <p:spPr>
          <a:xfrm>
            <a:off x="7248863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44CAF7-9A6B-D94E-A540-5ACF6B8E4475}"/>
              </a:ext>
            </a:extLst>
          </p:cNvPr>
          <p:cNvSpPr/>
          <p:nvPr/>
        </p:nvSpPr>
        <p:spPr>
          <a:xfrm>
            <a:off x="7417755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4A01CB-2499-3C42-8D98-954A68E3A8A3}"/>
              </a:ext>
            </a:extLst>
          </p:cNvPr>
          <p:cNvSpPr/>
          <p:nvPr/>
        </p:nvSpPr>
        <p:spPr>
          <a:xfrm>
            <a:off x="7586647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88221-D2B9-5A45-B08A-3D727746DE11}"/>
              </a:ext>
            </a:extLst>
          </p:cNvPr>
          <p:cNvSpPr/>
          <p:nvPr/>
        </p:nvSpPr>
        <p:spPr>
          <a:xfrm>
            <a:off x="7755539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63E8D1-DDE3-7C4D-A486-D998324297D6}"/>
              </a:ext>
            </a:extLst>
          </p:cNvPr>
          <p:cNvSpPr/>
          <p:nvPr/>
        </p:nvSpPr>
        <p:spPr>
          <a:xfrm>
            <a:off x="7924431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F7790F-490D-9C40-BD73-9099ED908078}"/>
              </a:ext>
            </a:extLst>
          </p:cNvPr>
          <p:cNvSpPr/>
          <p:nvPr/>
        </p:nvSpPr>
        <p:spPr>
          <a:xfrm>
            <a:off x="8093323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EEC602-67E1-224E-9F04-6EE2E447A21B}"/>
              </a:ext>
            </a:extLst>
          </p:cNvPr>
          <p:cNvSpPr/>
          <p:nvPr/>
        </p:nvSpPr>
        <p:spPr>
          <a:xfrm>
            <a:off x="8262215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270503-0227-6D4F-B07C-722BA3CB643E}"/>
              </a:ext>
            </a:extLst>
          </p:cNvPr>
          <p:cNvSpPr/>
          <p:nvPr/>
        </p:nvSpPr>
        <p:spPr>
          <a:xfrm>
            <a:off x="8431107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94F78F-4E1E-6C48-A672-70489575284C}"/>
              </a:ext>
            </a:extLst>
          </p:cNvPr>
          <p:cNvSpPr/>
          <p:nvPr/>
        </p:nvSpPr>
        <p:spPr>
          <a:xfrm>
            <a:off x="8599999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E25AF8-93F2-104C-9E96-B978E9ECBDC2}"/>
              </a:ext>
            </a:extLst>
          </p:cNvPr>
          <p:cNvSpPr/>
          <p:nvPr/>
        </p:nvSpPr>
        <p:spPr>
          <a:xfrm>
            <a:off x="8768891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CEF63-29C7-2740-B8CE-54CCAF58E97D}"/>
              </a:ext>
            </a:extLst>
          </p:cNvPr>
          <p:cNvSpPr/>
          <p:nvPr/>
        </p:nvSpPr>
        <p:spPr>
          <a:xfrm>
            <a:off x="8937783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F3FD3-73AD-974F-8E7D-E5403AB582D7}"/>
              </a:ext>
            </a:extLst>
          </p:cNvPr>
          <p:cNvSpPr/>
          <p:nvPr/>
        </p:nvSpPr>
        <p:spPr>
          <a:xfrm>
            <a:off x="9106675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BC73E2-401A-2A48-9D50-C0C4470E428C}"/>
              </a:ext>
            </a:extLst>
          </p:cNvPr>
          <p:cNvSpPr/>
          <p:nvPr/>
        </p:nvSpPr>
        <p:spPr>
          <a:xfrm>
            <a:off x="9275567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2D50A6-BCC9-E945-ADDD-A1466B6464AE}"/>
              </a:ext>
            </a:extLst>
          </p:cNvPr>
          <p:cNvSpPr/>
          <p:nvPr/>
        </p:nvSpPr>
        <p:spPr>
          <a:xfrm>
            <a:off x="9444459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DF61C0-336B-DF4F-901F-C6C4E1C048AA}"/>
              </a:ext>
            </a:extLst>
          </p:cNvPr>
          <p:cNvSpPr/>
          <p:nvPr/>
        </p:nvSpPr>
        <p:spPr>
          <a:xfrm>
            <a:off x="9613351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800EE0-9FE8-F34A-B553-799A4AC0CC91}"/>
              </a:ext>
            </a:extLst>
          </p:cNvPr>
          <p:cNvSpPr/>
          <p:nvPr/>
        </p:nvSpPr>
        <p:spPr>
          <a:xfrm>
            <a:off x="9782243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19F60C-44DC-1B43-B0C8-BF5E4152DFDB}"/>
              </a:ext>
            </a:extLst>
          </p:cNvPr>
          <p:cNvSpPr/>
          <p:nvPr/>
        </p:nvSpPr>
        <p:spPr>
          <a:xfrm>
            <a:off x="9951135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216192-25DB-AB4B-8CCA-6D5F0D667EFB}"/>
              </a:ext>
            </a:extLst>
          </p:cNvPr>
          <p:cNvSpPr/>
          <p:nvPr/>
        </p:nvSpPr>
        <p:spPr>
          <a:xfrm>
            <a:off x="10120027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DA032E-2B56-4B49-B166-12444C0767EB}"/>
              </a:ext>
            </a:extLst>
          </p:cNvPr>
          <p:cNvSpPr/>
          <p:nvPr/>
        </p:nvSpPr>
        <p:spPr>
          <a:xfrm>
            <a:off x="10288919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33FC52-BED2-6C4B-ABB2-E40F184E4B28}"/>
              </a:ext>
            </a:extLst>
          </p:cNvPr>
          <p:cNvSpPr/>
          <p:nvPr/>
        </p:nvSpPr>
        <p:spPr>
          <a:xfrm>
            <a:off x="10457811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FC90F0-C660-C144-BAA6-482105B7E834}"/>
              </a:ext>
            </a:extLst>
          </p:cNvPr>
          <p:cNvSpPr/>
          <p:nvPr/>
        </p:nvSpPr>
        <p:spPr>
          <a:xfrm>
            <a:off x="10626703" y="1489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5384A9-0D0B-8A41-B959-3C4970FF2D30}"/>
              </a:ext>
            </a:extLst>
          </p:cNvPr>
          <p:cNvSpPr/>
          <p:nvPr/>
        </p:nvSpPr>
        <p:spPr>
          <a:xfrm rot="5400000">
            <a:off x="2479636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4789EB-9DA7-784D-ADCF-207860DC81D7}"/>
              </a:ext>
            </a:extLst>
          </p:cNvPr>
          <p:cNvSpPr/>
          <p:nvPr/>
        </p:nvSpPr>
        <p:spPr>
          <a:xfrm rot="5400000">
            <a:off x="3834301" y="1513160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266A6F-A3EF-9149-8404-10AE51E5E279}"/>
              </a:ext>
            </a:extLst>
          </p:cNvPr>
          <p:cNvSpPr/>
          <p:nvPr/>
        </p:nvSpPr>
        <p:spPr>
          <a:xfrm rot="5400000">
            <a:off x="9735567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A6D862-9353-7049-8DAD-9E460D58CF5C}"/>
              </a:ext>
            </a:extLst>
          </p:cNvPr>
          <p:cNvSpPr/>
          <p:nvPr/>
        </p:nvSpPr>
        <p:spPr>
          <a:xfrm rot="5400000">
            <a:off x="3143350" y="149884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CD6789-734A-4747-BB42-35C7F6297EFB}"/>
              </a:ext>
            </a:extLst>
          </p:cNvPr>
          <p:cNvSpPr/>
          <p:nvPr/>
        </p:nvSpPr>
        <p:spPr>
          <a:xfrm rot="5400000">
            <a:off x="4531883" y="149884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B2DE42-9CFF-4A48-8B92-1184F8C3E2E1}"/>
              </a:ext>
            </a:extLst>
          </p:cNvPr>
          <p:cNvSpPr/>
          <p:nvPr/>
        </p:nvSpPr>
        <p:spPr>
          <a:xfrm rot="5400000">
            <a:off x="10373882" y="149884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497A0-FA5A-A141-86C7-E86AF5775365}"/>
              </a:ext>
            </a:extLst>
          </p:cNvPr>
          <p:cNvSpPr/>
          <p:nvPr/>
        </p:nvSpPr>
        <p:spPr>
          <a:xfrm>
            <a:off x="2224895" y="1680538"/>
            <a:ext cx="69602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5A621B-B25C-9A4C-AF63-E7DE4F4BBB1F}"/>
              </a:ext>
            </a:extLst>
          </p:cNvPr>
          <p:cNvSpPr/>
          <p:nvPr/>
        </p:nvSpPr>
        <p:spPr>
          <a:xfrm>
            <a:off x="2893761" y="1680538"/>
            <a:ext cx="69602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58915D-331C-2A4F-9D08-756C387D70A1}"/>
              </a:ext>
            </a:extLst>
          </p:cNvPr>
          <p:cNvSpPr/>
          <p:nvPr/>
        </p:nvSpPr>
        <p:spPr>
          <a:xfrm>
            <a:off x="3571094" y="1670706"/>
            <a:ext cx="69602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5B2E8D-D3D7-B442-8ED6-BC6B10136711}"/>
              </a:ext>
            </a:extLst>
          </p:cNvPr>
          <p:cNvSpPr/>
          <p:nvPr/>
        </p:nvSpPr>
        <p:spPr>
          <a:xfrm>
            <a:off x="4239961" y="1680538"/>
            <a:ext cx="69602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global_a(4)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C8F0DB-40DB-5A4D-A9CA-B91D8B9E52E7}"/>
              </a:ext>
            </a:extLst>
          </p:cNvPr>
          <p:cNvSpPr/>
          <p:nvPr/>
        </p:nvSpPr>
        <p:spPr>
          <a:xfrm>
            <a:off x="10058347" y="1680538"/>
            <a:ext cx="835485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global_a(nx-1)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4ADA38-00F6-2149-A026-A875489EED40}"/>
              </a:ext>
            </a:extLst>
          </p:cNvPr>
          <p:cNvSpPr/>
          <p:nvPr/>
        </p:nvSpPr>
        <p:spPr>
          <a:xfrm>
            <a:off x="9367483" y="1680538"/>
            <a:ext cx="835485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global_a(nx-2)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EBE53-9E51-B845-AF2E-5F23852D4FFE}"/>
              </a:ext>
            </a:extLst>
          </p:cNvPr>
          <p:cNvSpPr/>
          <p:nvPr/>
        </p:nvSpPr>
        <p:spPr>
          <a:xfrm rot="5400000">
            <a:off x="9027684" y="149884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C945DE-316C-DF4E-9129-1A81A5C1E3EB}"/>
              </a:ext>
            </a:extLst>
          </p:cNvPr>
          <p:cNvSpPr/>
          <p:nvPr/>
        </p:nvSpPr>
        <p:spPr>
          <a:xfrm rot="5400000">
            <a:off x="5197437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DE7AD8-BE14-A044-B809-625C567E9BD9}"/>
              </a:ext>
            </a:extLst>
          </p:cNvPr>
          <p:cNvSpPr/>
          <p:nvPr/>
        </p:nvSpPr>
        <p:spPr>
          <a:xfrm>
            <a:off x="5073133" y="1627006"/>
            <a:ext cx="36740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800">
                <a:solidFill>
                  <a:srgbClr val="001C3D"/>
                </a:solidFill>
                <a:latin typeface="Monaco" pitchFamily="2" charset="77"/>
              </a:rPr>
              <a:t>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D1CFA-820F-DB4D-9819-1F65C2667B2A}"/>
              </a:ext>
            </a:extLst>
          </p:cNvPr>
          <p:cNvSpPr/>
          <p:nvPr/>
        </p:nvSpPr>
        <p:spPr>
          <a:xfrm>
            <a:off x="8933932" y="1627006"/>
            <a:ext cx="36740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800">
                <a:solidFill>
                  <a:srgbClr val="001C3D"/>
                </a:solidFill>
                <a:latin typeface="Monaco" pitchFamily="2" charset="77"/>
              </a:rPr>
              <a:t>...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7BF3B5-AF88-BD47-AE59-9EFC6663E61B}"/>
              </a:ext>
            </a:extLst>
          </p:cNvPr>
          <p:cNvSpPr/>
          <p:nvPr/>
        </p:nvSpPr>
        <p:spPr>
          <a:xfrm>
            <a:off x="97386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9B5BFF1-1B18-2B4B-BE1D-7C6C601575DB}"/>
              </a:ext>
            </a:extLst>
          </p:cNvPr>
          <p:cNvSpPr/>
          <p:nvPr/>
        </p:nvSpPr>
        <p:spPr>
          <a:xfrm>
            <a:off x="114276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96C93A8-F151-8E47-B38F-9B04F289E05B}"/>
              </a:ext>
            </a:extLst>
          </p:cNvPr>
          <p:cNvSpPr/>
          <p:nvPr/>
        </p:nvSpPr>
        <p:spPr>
          <a:xfrm>
            <a:off x="1311652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BFFF349-380C-AC48-B76A-65C755D6B274}"/>
              </a:ext>
            </a:extLst>
          </p:cNvPr>
          <p:cNvSpPr/>
          <p:nvPr/>
        </p:nvSpPr>
        <p:spPr>
          <a:xfrm>
            <a:off x="148054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34D9238-70F4-C647-BE9C-F03B5254F5ED}"/>
              </a:ext>
            </a:extLst>
          </p:cNvPr>
          <p:cNvSpPr/>
          <p:nvPr/>
        </p:nvSpPr>
        <p:spPr>
          <a:xfrm>
            <a:off x="164943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B3230C4-EA21-1F49-B2E0-36E3AEAC9F7C}"/>
              </a:ext>
            </a:extLst>
          </p:cNvPr>
          <p:cNvSpPr/>
          <p:nvPr/>
        </p:nvSpPr>
        <p:spPr>
          <a:xfrm>
            <a:off x="181832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173C378-0C7D-8540-A057-1DB3FEBAA585}"/>
              </a:ext>
            </a:extLst>
          </p:cNvPr>
          <p:cNvSpPr/>
          <p:nvPr/>
        </p:nvSpPr>
        <p:spPr>
          <a:xfrm>
            <a:off x="198722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32B6B5F-5253-F840-B0EE-E5A0E4AF5C3C}"/>
              </a:ext>
            </a:extLst>
          </p:cNvPr>
          <p:cNvSpPr/>
          <p:nvPr/>
        </p:nvSpPr>
        <p:spPr>
          <a:xfrm>
            <a:off x="215611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E3FD5A3-5D18-AD46-AD4F-322BECF45A89}"/>
              </a:ext>
            </a:extLst>
          </p:cNvPr>
          <p:cNvSpPr/>
          <p:nvPr/>
        </p:nvSpPr>
        <p:spPr>
          <a:xfrm>
            <a:off x="232500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23A46D0-9398-684E-8070-792CD6CDAAEC}"/>
              </a:ext>
            </a:extLst>
          </p:cNvPr>
          <p:cNvSpPr/>
          <p:nvPr/>
        </p:nvSpPr>
        <p:spPr>
          <a:xfrm>
            <a:off x="2493896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6E368CE-A74A-E24B-8FCB-DD834D825077}"/>
              </a:ext>
            </a:extLst>
          </p:cNvPr>
          <p:cNvSpPr/>
          <p:nvPr/>
        </p:nvSpPr>
        <p:spPr>
          <a:xfrm>
            <a:off x="266278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0605EB5-BDAF-3646-AB88-8739DE7C8947}"/>
              </a:ext>
            </a:extLst>
          </p:cNvPr>
          <p:cNvSpPr/>
          <p:nvPr/>
        </p:nvSpPr>
        <p:spPr>
          <a:xfrm>
            <a:off x="283168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D7E771B-CCD9-A344-8A6A-9B57C0184F7A}"/>
              </a:ext>
            </a:extLst>
          </p:cNvPr>
          <p:cNvSpPr/>
          <p:nvPr/>
        </p:nvSpPr>
        <p:spPr>
          <a:xfrm rot="5400000">
            <a:off x="122192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EE88BF7-4BB5-C146-B9BD-47ED8D71AD3F}"/>
              </a:ext>
            </a:extLst>
          </p:cNvPr>
          <p:cNvSpPr/>
          <p:nvPr/>
        </p:nvSpPr>
        <p:spPr>
          <a:xfrm rot="5400000">
            <a:off x="2576589" y="4029219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1E62564-C954-7146-A6F3-3FCF91C28746}"/>
              </a:ext>
            </a:extLst>
          </p:cNvPr>
          <p:cNvSpPr/>
          <p:nvPr/>
        </p:nvSpPr>
        <p:spPr>
          <a:xfrm rot="5400000">
            <a:off x="1885638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75E0BF2-B1D1-AF47-A058-09BDD7703AED}"/>
              </a:ext>
            </a:extLst>
          </p:cNvPr>
          <p:cNvSpPr/>
          <p:nvPr/>
        </p:nvSpPr>
        <p:spPr>
          <a:xfrm>
            <a:off x="1129885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9FCAF9D-A56F-0648-A921-F13A46F98992}"/>
              </a:ext>
            </a:extLst>
          </p:cNvPr>
          <p:cNvSpPr/>
          <p:nvPr/>
        </p:nvSpPr>
        <p:spPr>
          <a:xfrm>
            <a:off x="1798749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42F591D-F68C-3F48-89F7-6BA191473A72}"/>
              </a:ext>
            </a:extLst>
          </p:cNvPr>
          <p:cNvSpPr/>
          <p:nvPr/>
        </p:nvSpPr>
        <p:spPr>
          <a:xfrm>
            <a:off x="2476082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681A759-2CE4-5A4C-9F76-547CEE5582BF}"/>
              </a:ext>
            </a:extLst>
          </p:cNvPr>
          <p:cNvSpPr/>
          <p:nvPr/>
        </p:nvSpPr>
        <p:spPr>
          <a:xfrm>
            <a:off x="459486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4B4DA2B-0CED-C54B-9163-BA0B50D1A1A1}"/>
              </a:ext>
            </a:extLst>
          </p:cNvPr>
          <p:cNvSpPr/>
          <p:nvPr/>
        </p:nvSpPr>
        <p:spPr>
          <a:xfrm>
            <a:off x="476376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C3E695B-F9F5-1248-A6CF-A0520E8876DE}"/>
              </a:ext>
            </a:extLst>
          </p:cNvPr>
          <p:cNvSpPr/>
          <p:nvPr/>
        </p:nvSpPr>
        <p:spPr>
          <a:xfrm>
            <a:off x="493265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1A655A7-29D3-5247-989E-F38805F4F5AE}"/>
              </a:ext>
            </a:extLst>
          </p:cNvPr>
          <p:cNvSpPr/>
          <p:nvPr/>
        </p:nvSpPr>
        <p:spPr>
          <a:xfrm>
            <a:off x="510154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E01FD5E-B748-D143-8500-0EF8BDAB33BE}"/>
              </a:ext>
            </a:extLst>
          </p:cNvPr>
          <p:cNvSpPr/>
          <p:nvPr/>
        </p:nvSpPr>
        <p:spPr>
          <a:xfrm>
            <a:off x="5270436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A11C315-75FF-E640-8D91-DB3CAB611045}"/>
              </a:ext>
            </a:extLst>
          </p:cNvPr>
          <p:cNvSpPr/>
          <p:nvPr/>
        </p:nvSpPr>
        <p:spPr>
          <a:xfrm>
            <a:off x="543932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83C4DA-34C1-A141-9E26-9EFB7CC7F48F}"/>
              </a:ext>
            </a:extLst>
          </p:cNvPr>
          <p:cNvSpPr/>
          <p:nvPr/>
        </p:nvSpPr>
        <p:spPr>
          <a:xfrm>
            <a:off x="560822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40D6521-9506-E04E-BDEF-AC5A83856104}"/>
              </a:ext>
            </a:extLst>
          </p:cNvPr>
          <p:cNvSpPr/>
          <p:nvPr/>
        </p:nvSpPr>
        <p:spPr>
          <a:xfrm>
            <a:off x="5777112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60A91D5-79DF-4546-909C-F3382202B982}"/>
              </a:ext>
            </a:extLst>
          </p:cNvPr>
          <p:cNvSpPr/>
          <p:nvPr/>
        </p:nvSpPr>
        <p:spPr>
          <a:xfrm>
            <a:off x="594600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88BFD55-F74E-8544-9240-09C709D697FD}"/>
              </a:ext>
            </a:extLst>
          </p:cNvPr>
          <p:cNvSpPr/>
          <p:nvPr/>
        </p:nvSpPr>
        <p:spPr>
          <a:xfrm>
            <a:off x="611489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1222199-F48B-1741-BB11-E02613EFE747}"/>
              </a:ext>
            </a:extLst>
          </p:cNvPr>
          <p:cNvSpPr/>
          <p:nvPr/>
        </p:nvSpPr>
        <p:spPr>
          <a:xfrm>
            <a:off x="628378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5DDB29-27C3-8241-BB00-6F915B087762}"/>
              </a:ext>
            </a:extLst>
          </p:cNvPr>
          <p:cNvSpPr/>
          <p:nvPr/>
        </p:nvSpPr>
        <p:spPr>
          <a:xfrm>
            <a:off x="645268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9904FD3-03A1-5B4C-B9EA-C3AA7453E304}"/>
              </a:ext>
            </a:extLst>
          </p:cNvPr>
          <p:cNvSpPr/>
          <p:nvPr/>
        </p:nvSpPr>
        <p:spPr>
          <a:xfrm rot="5400000">
            <a:off x="4868467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1EA28A8-2B47-064D-BDA8-2D25D1BA7076}"/>
              </a:ext>
            </a:extLst>
          </p:cNvPr>
          <p:cNvSpPr/>
          <p:nvPr/>
        </p:nvSpPr>
        <p:spPr>
          <a:xfrm rot="5400000">
            <a:off x="5534021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E518461-2FF5-6E4E-9DEE-7881039E2142}"/>
              </a:ext>
            </a:extLst>
          </p:cNvPr>
          <p:cNvSpPr/>
          <p:nvPr/>
        </p:nvSpPr>
        <p:spPr>
          <a:xfrm>
            <a:off x="880970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BD43412-33D3-CA4C-A5AA-2688DB24D703}"/>
              </a:ext>
            </a:extLst>
          </p:cNvPr>
          <p:cNvSpPr/>
          <p:nvPr/>
        </p:nvSpPr>
        <p:spPr>
          <a:xfrm>
            <a:off x="897860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0C3A02B-3825-FE48-ACE1-643015F6034E}"/>
              </a:ext>
            </a:extLst>
          </p:cNvPr>
          <p:cNvSpPr/>
          <p:nvPr/>
        </p:nvSpPr>
        <p:spPr>
          <a:xfrm>
            <a:off x="9147492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20F133A-1D87-3342-BD04-DF707CA320E4}"/>
              </a:ext>
            </a:extLst>
          </p:cNvPr>
          <p:cNvSpPr/>
          <p:nvPr/>
        </p:nvSpPr>
        <p:spPr>
          <a:xfrm>
            <a:off x="931638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C504DD4-F4A2-BB47-BD0B-DB382E830F4B}"/>
              </a:ext>
            </a:extLst>
          </p:cNvPr>
          <p:cNvSpPr/>
          <p:nvPr/>
        </p:nvSpPr>
        <p:spPr>
          <a:xfrm>
            <a:off x="9485276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AF77339-26AE-8F4F-AB9E-D1D95533B6C6}"/>
              </a:ext>
            </a:extLst>
          </p:cNvPr>
          <p:cNvSpPr/>
          <p:nvPr/>
        </p:nvSpPr>
        <p:spPr>
          <a:xfrm>
            <a:off x="9654168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63F64BB-5078-954A-A91A-0E107C9C46C7}"/>
              </a:ext>
            </a:extLst>
          </p:cNvPr>
          <p:cNvSpPr/>
          <p:nvPr/>
        </p:nvSpPr>
        <p:spPr>
          <a:xfrm>
            <a:off x="9823060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F207A73-1ED4-F744-A288-169337CAE09F}"/>
              </a:ext>
            </a:extLst>
          </p:cNvPr>
          <p:cNvSpPr/>
          <p:nvPr/>
        </p:nvSpPr>
        <p:spPr>
          <a:xfrm>
            <a:off x="9991952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F86677C-469C-9247-8B5D-119374983751}"/>
              </a:ext>
            </a:extLst>
          </p:cNvPr>
          <p:cNvSpPr/>
          <p:nvPr/>
        </p:nvSpPr>
        <p:spPr>
          <a:xfrm>
            <a:off x="10160844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8024AD5-6405-BD4E-9C81-6CA0F97EE402}"/>
              </a:ext>
            </a:extLst>
          </p:cNvPr>
          <p:cNvSpPr/>
          <p:nvPr/>
        </p:nvSpPr>
        <p:spPr>
          <a:xfrm>
            <a:off x="10329736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42A50BE7-4CDA-084C-B613-1AD8017B3E58}"/>
              </a:ext>
            </a:extLst>
          </p:cNvPr>
          <p:cNvSpPr/>
          <p:nvPr/>
        </p:nvSpPr>
        <p:spPr>
          <a:xfrm>
            <a:off x="10498628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91D5B91-8177-D349-9612-392B94B13526}"/>
              </a:ext>
            </a:extLst>
          </p:cNvPr>
          <p:cNvSpPr/>
          <p:nvPr/>
        </p:nvSpPr>
        <p:spPr>
          <a:xfrm>
            <a:off x="10667520" y="403536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8E2960-6F0F-4046-984A-BC7C5658563E}"/>
              </a:ext>
            </a:extLst>
          </p:cNvPr>
          <p:cNvSpPr/>
          <p:nvPr/>
        </p:nvSpPr>
        <p:spPr>
          <a:xfrm rot="5400000">
            <a:off x="9776384" y="403536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BCA318B-8B42-DE46-BA5F-7633DBD9165D}"/>
              </a:ext>
            </a:extLst>
          </p:cNvPr>
          <p:cNvSpPr/>
          <p:nvPr/>
        </p:nvSpPr>
        <p:spPr>
          <a:xfrm rot="5400000">
            <a:off x="10414699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DC2EEB7-4902-334D-B1A9-BE687C3952E3}"/>
              </a:ext>
            </a:extLst>
          </p:cNvPr>
          <p:cNvSpPr/>
          <p:nvPr/>
        </p:nvSpPr>
        <p:spPr>
          <a:xfrm rot="5400000">
            <a:off x="9068501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FD32110-2B08-9649-9598-B4C3F3885C35}"/>
              </a:ext>
            </a:extLst>
          </p:cNvPr>
          <p:cNvSpPr/>
          <p:nvPr/>
        </p:nvSpPr>
        <p:spPr>
          <a:xfrm>
            <a:off x="7243734" y="4048823"/>
            <a:ext cx="3770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2000">
                <a:solidFill>
                  <a:srgbClr val="001C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F869957B-84F3-E849-AA98-4148E0679028}"/>
              </a:ext>
            </a:extLst>
          </p:cNvPr>
          <p:cNvSpPr txBox="1">
            <a:spLocks/>
          </p:cNvSpPr>
          <p:nvPr/>
        </p:nvSpPr>
        <p:spPr>
          <a:xfrm>
            <a:off x="983511" y="5335436"/>
            <a:ext cx="1950491" cy="29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0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a(3)</a:t>
            </a:r>
          </a:p>
        </p:txBody>
      </p:sp>
      <p:sp>
        <p:nvSpPr>
          <p:cNvPr id="329" name="Content Placeholder 2">
            <a:extLst>
              <a:ext uri="{FF2B5EF4-FFF2-40B4-BE49-F238E27FC236}">
                <a16:creationId xmlns:a16="http://schemas.microsoft.com/office/drawing/2014/main" id="{74272FC8-1543-F64A-9CA5-65EF7B80593F}"/>
              </a:ext>
            </a:extLst>
          </p:cNvPr>
          <p:cNvSpPr txBox="1">
            <a:spLocks/>
          </p:cNvSpPr>
          <p:nvPr/>
        </p:nvSpPr>
        <p:spPr>
          <a:xfrm>
            <a:off x="4609201" y="5335436"/>
            <a:ext cx="1950491" cy="29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1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a(3)</a:t>
            </a:r>
          </a:p>
        </p:txBody>
      </p:sp>
      <p:sp>
        <p:nvSpPr>
          <p:cNvPr id="330" name="Content Placeholder 2">
            <a:extLst>
              <a:ext uri="{FF2B5EF4-FFF2-40B4-BE49-F238E27FC236}">
                <a16:creationId xmlns:a16="http://schemas.microsoft.com/office/drawing/2014/main" id="{68614E50-8441-E54B-9BD3-63A8EE4443EF}"/>
              </a:ext>
            </a:extLst>
          </p:cNvPr>
          <p:cNvSpPr txBox="1">
            <a:spLocks/>
          </p:cNvSpPr>
          <p:nvPr/>
        </p:nvSpPr>
        <p:spPr>
          <a:xfrm>
            <a:off x="8828304" y="5335436"/>
            <a:ext cx="1950491" cy="29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mpi_rank = mpi_size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900">
                <a:latin typeface="Monaco" pitchFamily="2" charset="77"/>
                <a:cs typeface="Courier New" panose="02070309020205020404" pitchFamily="49" charset="0"/>
              </a:rPr>
              <a:t>real (kind=4) :: a(3)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2F9D5FF-B480-B040-97B7-B7BD2DDFDEB7}"/>
              </a:ext>
            </a:extLst>
          </p:cNvPr>
          <p:cNvSpPr/>
          <p:nvPr/>
        </p:nvSpPr>
        <p:spPr>
          <a:xfrm>
            <a:off x="6279383" y="1489608"/>
            <a:ext cx="458505" cy="53949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71E9513-A3BA-3D48-A864-8A2D887DA0AF}"/>
              </a:ext>
            </a:extLst>
          </p:cNvPr>
          <p:cNvSpPr/>
          <p:nvPr/>
        </p:nvSpPr>
        <p:spPr>
          <a:xfrm>
            <a:off x="7243733" y="4576500"/>
            <a:ext cx="3770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2000">
                <a:solidFill>
                  <a:srgbClr val="001C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BB82731E-3809-0B47-A53F-CC7657D25CE7}"/>
              </a:ext>
            </a:extLst>
          </p:cNvPr>
          <p:cNvSpPr/>
          <p:nvPr/>
        </p:nvSpPr>
        <p:spPr>
          <a:xfrm rot="5400000">
            <a:off x="6195594" y="4044608"/>
            <a:ext cx="164592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DD6809D-7A51-8A41-A2DF-BA8E6C23B265}"/>
              </a:ext>
            </a:extLst>
          </p:cNvPr>
          <p:cNvSpPr/>
          <p:nvPr/>
        </p:nvSpPr>
        <p:spPr>
          <a:xfrm>
            <a:off x="4749080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90CAF7D-6955-FC4E-8530-6E8D157DD5EB}"/>
              </a:ext>
            </a:extLst>
          </p:cNvPr>
          <p:cNvSpPr/>
          <p:nvPr/>
        </p:nvSpPr>
        <p:spPr>
          <a:xfrm>
            <a:off x="5417944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473BEF99-F06B-2340-A079-CA193C323A26}"/>
              </a:ext>
            </a:extLst>
          </p:cNvPr>
          <p:cNvSpPr/>
          <p:nvPr/>
        </p:nvSpPr>
        <p:spPr>
          <a:xfrm>
            <a:off x="6095277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4FE6767-DD03-EC48-BCB4-A882E7CCD681}"/>
              </a:ext>
            </a:extLst>
          </p:cNvPr>
          <p:cNvSpPr/>
          <p:nvPr/>
        </p:nvSpPr>
        <p:spPr>
          <a:xfrm>
            <a:off x="8968185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D8DB224-8DC8-E942-A7AA-3629B360BCC6}"/>
              </a:ext>
            </a:extLst>
          </p:cNvPr>
          <p:cNvSpPr/>
          <p:nvPr/>
        </p:nvSpPr>
        <p:spPr>
          <a:xfrm>
            <a:off x="9637049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a(2)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B84E1C75-A17C-D943-B2E0-190EB57F9818}"/>
              </a:ext>
            </a:extLst>
          </p:cNvPr>
          <p:cNvSpPr/>
          <p:nvPr/>
        </p:nvSpPr>
        <p:spPr>
          <a:xfrm>
            <a:off x="10314382" y="4206634"/>
            <a:ext cx="37061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a(3)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5FEE6B0-4737-0E4D-876D-1CBC556E96AF}"/>
              </a:ext>
            </a:extLst>
          </p:cNvPr>
          <p:cNvSpPr/>
          <p:nvPr/>
        </p:nvSpPr>
        <p:spPr>
          <a:xfrm>
            <a:off x="10833430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88C5ECA-B9A3-F048-9D65-3E4242A7AD2F}"/>
              </a:ext>
            </a:extLst>
          </p:cNvPr>
          <p:cNvSpPr/>
          <p:nvPr/>
        </p:nvSpPr>
        <p:spPr>
          <a:xfrm>
            <a:off x="11002322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497D320-40B0-9B4A-B29E-D318DB7666AB}"/>
              </a:ext>
            </a:extLst>
          </p:cNvPr>
          <p:cNvSpPr/>
          <p:nvPr/>
        </p:nvSpPr>
        <p:spPr>
          <a:xfrm>
            <a:off x="11171214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71CE826-7079-284E-AD76-AD756DE03DD5}"/>
              </a:ext>
            </a:extLst>
          </p:cNvPr>
          <p:cNvSpPr/>
          <p:nvPr/>
        </p:nvSpPr>
        <p:spPr>
          <a:xfrm>
            <a:off x="11340106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295EE-30AF-6A49-A061-ED0A1B0B90D3}"/>
              </a:ext>
            </a:extLst>
          </p:cNvPr>
          <p:cNvSpPr/>
          <p:nvPr/>
        </p:nvSpPr>
        <p:spPr>
          <a:xfrm rot="5400000">
            <a:off x="11124538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D37B17D-1445-BC44-AF89-D4BD49E69201}"/>
              </a:ext>
            </a:extLst>
          </p:cNvPr>
          <p:cNvSpPr/>
          <p:nvPr/>
        </p:nvSpPr>
        <p:spPr>
          <a:xfrm>
            <a:off x="8137122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74BCE09-0D81-DA43-8E46-42F7E15BB2F6}"/>
              </a:ext>
            </a:extLst>
          </p:cNvPr>
          <p:cNvSpPr/>
          <p:nvPr/>
        </p:nvSpPr>
        <p:spPr>
          <a:xfrm>
            <a:off x="8306014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FFB8D71-F0EE-C541-84C3-AD6616AC8454}"/>
              </a:ext>
            </a:extLst>
          </p:cNvPr>
          <p:cNvSpPr/>
          <p:nvPr/>
        </p:nvSpPr>
        <p:spPr>
          <a:xfrm>
            <a:off x="8474906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2C23BA7-888F-C04F-B001-78CAD0C77E63}"/>
              </a:ext>
            </a:extLst>
          </p:cNvPr>
          <p:cNvSpPr/>
          <p:nvPr/>
        </p:nvSpPr>
        <p:spPr>
          <a:xfrm>
            <a:off x="8643798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6D13B7-B1F6-7348-9C30-7196767366EE}"/>
              </a:ext>
            </a:extLst>
          </p:cNvPr>
          <p:cNvSpPr/>
          <p:nvPr/>
        </p:nvSpPr>
        <p:spPr>
          <a:xfrm rot="5400000">
            <a:off x="8428230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F9BE722-84B1-B04D-9799-1E308E136716}"/>
              </a:ext>
            </a:extLst>
          </p:cNvPr>
          <p:cNvSpPr/>
          <p:nvPr/>
        </p:nvSpPr>
        <p:spPr>
          <a:xfrm>
            <a:off x="6618590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D60BFC-27E3-9E46-B19F-54D09633139A}"/>
              </a:ext>
            </a:extLst>
          </p:cNvPr>
          <p:cNvSpPr/>
          <p:nvPr/>
        </p:nvSpPr>
        <p:spPr>
          <a:xfrm>
            <a:off x="6787482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47B2164-C933-9840-89D1-094BE2E41EE1}"/>
              </a:ext>
            </a:extLst>
          </p:cNvPr>
          <p:cNvSpPr/>
          <p:nvPr/>
        </p:nvSpPr>
        <p:spPr>
          <a:xfrm>
            <a:off x="6956374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559B68-4132-A047-B884-A4B9D0D45056}"/>
              </a:ext>
            </a:extLst>
          </p:cNvPr>
          <p:cNvSpPr/>
          <p:nvPr/>
        </p:nvSpPr>
        <p:spPr>
          <a:xfrm>
            <a:off x="7125266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E61DC8D-0C16-D14C-9915-C960787FEF2B}"/>
              </a:ext>
            </a:extLst>
          </p:cNvPr>
          <p:cNvSpPr/>
          <p:nvPr/>
        </p:nvSpPr>
        <p:spPr>
          <a:xfrm rot="5400000">
            <a:off x="6882175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8F1EE54-33F5-604A-89D0-B033CA9EB2DE}"/>
              </a:ext>
            </a:extLst>
          </p:cNvPr>
          <p:cNvSpPr/>
          <p:nvPr/>
        </p:nvSpPr>
        <p:spPr>
          <a:xfrm>
            <a:off x="3914719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6686B6E-6861-614F-B10F-AEAF6E87B3DA}"/>
              </a:ext>
            </a:extLst>
          </p:cNvPr>
          <p:cNvSpPr/>
          <p:nvPr/>
        </p:nvSpPr>
        <p:spPr>
          <a:xfrm>
            <a:off x="4083611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4317C-0F34-EF46-84F3-3382B10018B3}"/>
              </a:ext>
            </a:extLst>
          </p:cNvPr>
          <p:cNvSpPr/>
          <p:nvPr/>
        </p:nvSpPr>
        <p:spPr>
          <a:xfrm>
            <a:off x="4252503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5393A2-16EC-054D-990F-69DB23B5AE2A}"/>
              </a:ext>
            </a:extLst>
          </p:cNvPr>
          <p:cNvSpPr/>
          <p:nvPr/>
        </p:nvSpPr>
        <p:spPr>
          <a:xfrm>
            <a:off x="4421395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0F41D5-C573-054B-B38C-395CDC6FF1C7}"/>
              </a:ext>
            </a:extLst>
          </p:cNvPr>
          <p:cNvSpPr/>
          <p:nvPr/>
        </p:nvSpPr>
        <p:spPr>
          <a:xfrm rot="5400000">
            <a:off x="4178304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0B5D785-43BF-0947-BF4F-741CD070919C}"/>
              </a:ext>
            </a:extLst>
          </p:cNvPr>
          <p:cNvSpPr/>
          <p:nvPr/>
        </p:nvSpPr>
        <p:spPr>
          <a:xfrm>
            <a:off x="302417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128D0B-6330-D349-8AAC-89FA0981880A}"/>
              </a:ext>
            </a:extLst>
          </p:cNvPr>
          <p:cNvSpPr/>
          <p:nvPr/>
        </p:nvSpPr>
        <p:spPr>
          <a:xfrm>
            <a:off x="471309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8EDFE42-FC27-154B-AC58-BA58E97F1630}"/>
              </a:ext>
            </a:extLst>
          </p:cNvPr>
          <p:cNvSpPr/>
          <p:nvPr/>
        </p:nvSpPr>
        <p:spPr>
          <a:xfrm>
            <a:off x="640201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7513E21-FBB7-614D-8407-7E6F651F8923}"/>
              </a:ext>
            </a:extLst>
          </p:cNvPr>
          <p:cNvSpPr/>
          <p:nvPr/>
        </p:nvSpPr>
        <p:spPr>
          <a:xfrm>
            <a:off x="809093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1D3DAE6-BB84-BA4C-826A-6865C6118C9F}"/>
              </a:ext>
            </a:extLst>
          </p:cNvPr>
          <p:cNvSpPr/>
          <p:nvPr/>
        </p:nvSpPr>
        <p:spPr>
          <a:xfrm rot="5400000">
            <a:off x="538619" y="4044608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5AF36ED-3E56-274B-83A9-46BA16E207A0}"/>
              </a:ext>
            </a:extLst>
          </p:cNvPr>
          <p:cNvSpPr/>
          <p:nvPr/>
        </p:nvSpPr>
        <p:spPr>
          <a:xfrm>
            <a:off x="2996455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67A191-0CB0-E647-8DF6-A7931C2C4E12}"/>
              </a:ext>
            </a:extLst>
          </p:cNvPr>
          <p:cNvSpPr/>
          <p:nvPr/>
        </p:nvSpPr>
        <p:spPr>
          <a:xfrm>
            <a:off x="3165347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942C780-4383-994F-98CC-145AEF16EDD2}"/>
              </a:ext>
            </a:extLst>
          </p:cNvPr>
          <p:cNvSpPr/>
          <p:nvPr/>
        </p:nvSpPr>
        <p:spPr>
          <a:xfrm>
            <a:off x="3334239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3D0D594-F595-F047-A858-AD720709B2E9}"/>
              </a:ext>
            </a:extLst>
          </p:cNvPr>
          <p:cNvSpPr/>
          <p:nvPr/>
        </p:nvSpPr>
        <p:spPr>
          <a:xfrm>
            <a:off x="3503131" y="4035368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AC8778E-1D54-A943-BBB2-BC662C501983}"/>
              </a:ext>
            </a:extLst>
          </p:cNvPr>
          <p:cNvSpPr/>
          <p:nvPr/>
        </p:nvSpPr>
        <p:spPr>
          <a:xfrm rot="5400000">
            <a:off x="3232657" y="4044608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E4E5C3A-B938-E74D-B66D-204C2F7BA7A2}"/>
              </a:ext>
            </a:extLst>
          </p:cNvPr>
          <p:cNvSpPr/>
          <p:nvPr/>
        </p:nvSpPr>
        <p:spPr>
          <a:xfrm>
            <a:off x="10795477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D88DBDA-E59F-614C-925A-C072E1AB3C57}"/>
              </a:ext>
            </a:extLst>
          </p:cNvPr>
          <p:cNvSpPr/>
          <p:nvPr/>
        </p:nvSpPr>
        <p:spPr>
          <a:xfrm>
            <a:off x="10964369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BD44EF7-A42F-724F-81ED-ECA41923917D}"/>
              </a:ext>
            </a:extLst>
          </p:cNvPr>
          <p:cNvSpPr/>
          <p:nvPr/>
        </p:nvSpPr>
        <p:spPr>
          <a:xfrm>
            <a:off x="11133261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F3775BD-103A-5F48-80DC-BA60980FC587}"/>
              </a:ext>
            </a:extLst>
          </p:cNvPr>
          <p:cNvSpPr/>
          <p:nvPr/>
        </p:nvSpPr>
        <p:spPr>
          <a:xfrm>
            <a:off x="11302153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01D1EA8-F008-F94B-8BD7-1EE1C77A76DF}"/>
              </a:ext>
            </a:extLst>
          </p:cNvPr>
          <p:cNvSpPr/>
          <p:nvPr/>
        </p:nvSpPr>
        <p:spPr>
          <a:xfrm rot="5400000">
            <a:off x="11043533" y="1489608"/>
            <a:ext cx="164592" cy="53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AB7306E-264B-574A-BB1B-AFB5AA6DF703}"/>
              </a:ext>
            </a:extLst>
          </p:cNvPr>
          <p:cNvSpPr/>
          <p:nvPr/>
        </p:nvSpPr>
        <p:spPr>
          <a:xfrm>
            <a:off x="10719968" y="1680538"/>
            <a:ext cx="7936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global_a(nx)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D4E5536-C5C1-2742-B1B7-D90038816070}"/>
              </a:ext>
            </a:extLst>
          </p:cNvPr>
          <p:cNvSpPr/>
          <p:nvPr/>
        </p:nvSpPr>
        <p:spPr>
          <a:xfrm>
            <a:off x="1560946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A84800C-90F2-3A46-810D-C1CED25C83B2}"/>
              </a:ext>
            </a:extLst>
          </p:cNvPr>
          <p:cNvSpPr/>
          <p:nvPr/>
        </p:nvSpPr>
        <p:spPr>
          <a:xfrm>
            <a:off x="1729838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9C3BC5B-D2BB-6345-B797-6D0D5B8D843E}"/>
              </a:ext>
            </a:extLst>
          </p:cNvPr>
          <p:cNvSpPr/>
          <p:nvPr/>
        </p:nvSpPr>
        <p:spPr>
          <a:xfrm>
            <a:off x="1898730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0B3FE47-4FC1-6A4C-B589-D6CA91D3BC22}"/>
              </a:ext>
            </a:extLst>
          </p:cNvPr>
          <p:cNvSpPr/>
          <p:nvPr/>
        </p:nvSpPr>
        <p:spPr>
          <a:xfrm>
            <a:off x="2067622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CB18A74-D996-F44D-A22A-BEA1EB85489B}"/>
              </a:ext>
            </a:extLst>
          </p:cNvPr>
          <p:cNvSpPr/>
          <p:nvPr/>
        </p:nvSpPr>
        <p:spPr>
          <a:xfrm rot="5400000">
            <a:off x="1797148" y="1507885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D97025F-B93B-714C-8CD0-AFF6D7404317}"/>
              </a:ext>
            </a:extLst>
          </p:cNvPr>
          <p:cNvSpPr/>
          <p:nvPr/>
        </p:nvSpPr>
        <p:spPr>
          <a:xfrm>
            <a:off x="11462030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A37962B-D58D-8745-A1C8-FEC98120EFB8}"/>
              </a:ext>
            </a:extLst>
          </p:cNvPr>
          <p:cNvSpPr/>
          <p:nvPr/>
        </p:nvSpPr>
        <p:spPr>
          <a:xfrm>
            <a:off x="11630922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91F5997-ACAA-2E42-B0F0-0E636802C0C5}"/>
              </a:ext>
            </a:extLst>
          </p:cNvPr>
          <p:cNvSpPr/>
          <p:nvPr/>
        </p:nvSpPr>
        <p:spPr>
          <a:xfrm>
            <a:off x="11799814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6492FA7-F3CC-874D-BD2A-338597152A48}"/>
              </a:ext>
            </a:extLst>
          </p:cNvPr>
          <p:cNvSpPr/>
          <p:nvPr/>
        </p:nvSpPr>
        <p:spPr>
          <a:xfrm>
            <a:off x="11968706" y="1498645"/>
            <a:ext cx="164592" cy="539496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A3C8699-18FF-C345-A61B-ACF4449E0528}"/>
              </a:ext>
            </a:extLst>
          </p:cNvPr>
          <p:cNvSpPr/>
          <p:nvPr/>
        </p:nvSpPr>
        <p:spPr>
          <a:xfrm rot="5400000">
            <a:off x="11698232" y="1507885"/>
            <a:ext cx="164592" cy="5394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571F423-16D5-F846-87D9-8D82AD591799}"/>
              </a:ext>
            </a:extLst>
          </p:cNvPr>
          <p:cNvGrpSpPr/>
          <p:nvPr/>
        </p:nvGrpSpPr>
        <p:grpSpPr>
          <a:xfrm>
            <a:off x="629265" y="3984816"/>
            <a:ext cx="9861987" cy="1172199"/>
            <a:chOff x="1921312" y="1503077"/>
            <a:chExt cx="9215018" cy="1052052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AE976870-2F63-9943-AA84-4DEA6C08C320}"/>
                </a:ext>
              </a:extLst>
            </p:cNvPr>
            <p:cNvSpPr/>
            <p:nvPr/>
          </p:nvSpPr>
          <p:spPr>
            <a:xfrm rot="10800000">
              <a:off x="1921312" y="1503077"/>
              <a:ext cx="1109826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F05D3A44-AD5A-0D49-8675-4BD22CA29B2E}"/>
                </a:ext>
              </a:extLst>
            </p:cNvPr>
            <p:cNvSpPr/>
            <p:nvPr/>
          </p:nvSpPr>
          <p:spPr>
            <a:xfrm rot="10800000" flipH="1">
              <a:off x="9457101" y="1503077"/>
              <a:ext cx="1679229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335618-3243-4643-9A80-FA1F46D02323}"/>
                </a:ext>
              </a:extLst>
            </p:cNvPr>
            <p:cNvCxnSpPr>
              <a:cxnSpLocks/>
              <a:stCxn id="106" idx="0"/>
              <a:endCxn id="256" idx="0"/>
            </p:cNvCxnSpPr>
            <p:nvPr/>
          </p:nvCxnSpPr>
          <p:spPr>
            <a:xfrm>
              <a:off x="2476226" y="2555129"/>
              <a:ext cx="7820490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5DCBAB-D64B-0843-8A41-13A024319105}"/>
              </a:ext>
            </a:extLst>
          </p:cNvPr>
          <p:cNvGrpSpPr/>
          <p:nvPr/>
        </p:nvGrpSpPr>
        <p:grpSpPr>
          <a:xfrm flipH="1">
            <a:off x="2588970" y="1721327"/>
            <a:ext cx="9215018" cy="632286"/>
            <a:chOff x="2073713" y="1655477"/>
            <a:chExt cx="9215018" cy="1052052"/>
          </a:xfrm>
        </p:grpSpPr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42440B30-3746-CE4B-9A76-167B00B34FC6}"/>
                </a:ext>
              </a:extLst>
            </p:cNvPr>
            <p:cNvSpPr/>
            <p:nvPr/>
          </p:nvSpPr>
          <p:spPr>
            <a:xfrm rot="10800000">
              <a:off x="2073713" y="1655477"/>
              <a:ext cx="1118992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DA009F4A-BFF2-8E47-B585-55AF5DE3BA5A}"/>
                </a:ext>
              </a:extLst>
            </p:cNvPr>
            <p:cNvSpPr/>
            <p:nvPr/>
          </p:nvSpPr>
          <p:spPr>
            <a:xfrm rot="10800000" flipH="1">
              <a:off x="10403926" y="1655477"/>
              <a:ext cx="884805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9310F86-CBEB-9649-A2DB-DD2213A3E9EE}"/>
                </a:ext>
              </a:extLst>
            </p:cNvPr>
            <p:cNvCxnSpPr>
              <a:cxnSpLocks/>
              <a:stCxn id="259" idx="0"/>
              <a:endCxn id="260" idx="0"/>
            </p:cNvCxnSpPr>
            <p:nvPr/>
          </p:nvCxnSpPr>
          <p:spPr>
            <a:xfrm>
              <a:off x="2633209" y="2707529"/>
              <a:ext cx="8213119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3BE457B-B5C2-CF44-B981-8306C105CF2F}"/>
              </a:ext>
            </a:extLst>
          </p:cNvPr>
          <p:cNvSpPr/>
          <p:nvPr/>
        </p:nvSpPr>
        <p:spPr>
          <a:xfrm>
            <a:off x="11447553" y="1680538"/>
            <a:ext cx="69602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global_a(1)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A4675EE-7770-CA42-8BC8-E6062FBC673F}"/>
              </a:ext>
            </a:extLst>
          </p:cNvPr>
          <p:cNvSpPr/>
          <p:nvPr/>
        </p:nvSpPr>
        <p:spPr>
          <a:xfrm>
            <a:off x="1507142" y="1680538"/>
            <a:ext cx="7936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600">
                <a:solidFill>
                  <a:srgbClr val="001C3D"/>
                </a:solidFill>
                <a:latin typeface="Monaco" pitchFamily="2" charset="77"/>
                <a:cs typeface="Courier New" panose="02070309020205020404" pitchFamily="49" charset="0"/>
              </a:rPr>
              <a:t>global_a(nx)</a:t>
            </a:r>
            <a:endParaRPr lang="en-US" sz="600">
              <a:solidFill>
                <a:srgbClr val="001C3D"/>
              </a:solidFill>
              <a:latin typeface="Monaco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A94D51-A915-6440-B976-880B7F7E120F}"/>
              </a:ext>
            </a:extLst>
          </p:cNvPr>
          <p:cNvSpPr txBox="1"/>
          <p:nvPr/>
        </p:nvSpPr>
        <p:spPr>
          <a:xfrm>
            <a:off x="6164312" y="2576903"/>
            <a:ext cx="1220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halo-update</a:t>
            </a:r>
            <a:endParaRPr lang="en-US" b="1">
              <a:solidFill>
                <a:srgbClr val="00B050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13F189B-0B89-244F-B9ED-087DF008024A}"/>
              </a:ext>
            </a:extLst>
          </p:cNvPr>
          <p:cNvGrpSpPr/>
          <p:nvPr/>
        </p:nvGrpSpPr>
        <p:grpSpPr>
          <a:xfrm>
            <a:off x="3330895" y="3532096"/>
            <a:ext cx="1601757" cy="1052052"/>
            <a:chOff x="3330895" y="3532096"/>
            <a:chExt cx="1601757" cy="1052052"/>
          </a:xfrm>
        </p:grpSpPr>
        <p:sp>
          <p:nvSpPr>
            <p:cNvPr id="326" name="Arc 325">
              <a:extLst>
                <a:ext uri="{FF2B5EF4-FFF2-40B4-BE49-F238E27FC236}">
                  <a16:creationId xmlns:a16="http://schemas.microsoft.com/office/drawing/2014/main" id="{044AC545-C6A8-9B4C-AB8F-5D54B9486F53}"/>
                </a:ext>
              </a:extLst>
            </p:cNvPr>
            <p:cNvSpPr/>
            <p:nvPr/>
          </p:nvSpPr>
          <p:spPr>
            <a:xfrm rot="10800000" flipV="1">
              <a:off x="3330895" y="3532096"/>
              <a:ext cx="660997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Arc 334">
              <a:extLst>
                <a:ext uri="{FF2B5EF4-FFF2-40B4-BE49-F238E27FC236}">
                  <a16:creationId xmlns:a16="http://schemas.microsoft.com/office/drawing/2014/main" id="{D4EB6F31-CC11-A043-83CA-C2FAE76318FB}"/>
                </a:ext>
              </a:extLst>
            </p:cNvPr>
            <p:cNvSpPr/>
            <p:nvPr/>
          </p:nvSpPr>
          <p:spPr>
            <a:xfrm rot="10800000" flipH="1" flipV="1">
              <a:off x="4300593" y="3532096"/>
              <a:ext cx="632059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5B6E527-9B69-FB4A-A346-46190B3FBB22}"/>
                </a:ext>
              </a:extLst>
            </p:cNvPr>
            <p:cNvCxnSpPr>
              <a:cxnSpLocks/>
              <a:stCxn id="326" idx="0"/>
              <a:endCxn id="335" idx="0"/>
            </p:cNvCxnSpPr>
            <p:nvPr/>
          </p:nvCxnSpPr>
          <p:spPr>
            <a:xfrm>
              <a:off x="3661394" y="3532096"/>
              <a:ext cx="955228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4DBCC6B-E0D7-484E-905E-FE735ED5F145}"/>
              </a:ext>
            </a:extLst>
          </p:cNvPr>
          <p:cNvGrpSpPr/>
          <p:nvPr/>
        </p:nvGrpSpPr>
        <p:grpSpPr>
          <a:xfrm flipH="1" flipV="1">
            <a:off x="2673171" y="3728311"/>
            <a:ext cx="1593946" cy="632286"/>
            <a:chOff x="2073713" y="1655477"/>
            <a:chExt cx="9215024" cy="1052052"/>
          </a:xfrm>
        </p:grpSpPr>
        <p:sp>
          <p:nvSpPr>
            <p:cNvPr id="339" name="Arc 338">
              <a:extLst>
                <a:ext uri="{FF2B5EF4-FFF2-40B4-BE49-F238E27FC236}">
                  <a16:creationId xmlns:a16="http://schemas.microsoft.com/office/drawing/2014/main" id="{3DE309B4-29ED-C248-A9F1-0A9E3739D415}"/>
                </a:ext>
              </a:extLst>
            </p:cNvPr>
            <p:cNvSpPr/>
            <p:nvPr/>
          </p:nvSpPr>
          <p:spPr>
            <a:xfrm rot="10800000">
              <a:off x="2073713" y="1655477"/>
              <a:ext cx="3586136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Arc 339">
              <a:extLst>
                <a:ext uri="{FF2B5EF4-FFF2-40B4-BE49-F238E27FC236}">
                  <a16:creationId xmlns:a16="http://schemas.microsoft.com/office/drawing/2014/main" id="{4286752A-93DA-6949-9A05-E564E6C4AD14}"/>
                </a:ext>
              </a:extLst>
            </p:cNvPr>
            <p:cNvSpPr/>
            <p:nvPr/>
          </p:nvSpPr>
          <p:spPr>
            <a:xfrm rot="10800000" flipH="1">
              <a:off x="8405649" y="1655477"/>
              <a:ext cx="2883088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938D5FD-E393-E044-A6B0-8FF27A957284}"/>
                </a:ext>
              </a:extLst>
            </p:cNvPr>
            <p:cNvCxnSpPr>
              <a:cxnSpLocks/>
              <a:stCxn id="339" idx="0"/>
              <a:endCxn id="340" idx="0"/>
            </p:cNvCxnSpPr>
            <p:nvPr/>
          </p:nvCxnSpPr>
          <p:spPr>
            <a:xfrm flipV="1">
              <a:off x="3866784" y="2707529"/>
              <a:ext cx="5980406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98B0497F-9C83-B14E-B102-ADE5FC1BB67B}"/>
              </a:ext>
            </a:extLst>
          </p:cNvPr>
          <p:cNvGrpSpPr/>
          <p:nvPr/>
        </p:nvGrpSpPr>
        <p:grpSpPr>
          <a:xfrm>
            <a:off x="6949166" y="3532096"/>
            <a:ext cx="1601757" cy="1052052"/>
            <a:chOff x="3330895" y="3532096"/>
            <a:chExt cx="1601757" cy="1052052"/>
          </a:xfrm>
        </p:grpSpPr>
        <p:sp>
          <p:nvSpPr>
            <p:cNvPr id="352" name="Arc 351">
              <a:extLst>
                <a:ext uri="{FF2B5EF4-FFF2-40B4-BE49-F238E27FC236}">
                  <a16:creationId xmlns:a16="http://schemas.microsoft.com/office/drawing/2014/main" id="{6A5F7F6E-5320-7141-91FC-CC25D393AF0F}"/>
                </a:ext>
              </a:extLst>
            </p:cNvPr>
            <p:cNvSpPr/>
            <p:nvPr/>
          </p:nvSpPr>
          <p:spPr>
            <a:xfrm rot="10800000" flipV="1">
              <a:off x="3330895" y="3532096"/>
              <a:ext cx="660997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>
              <a:extLst>
                <a:ext uri="{FF2B5EF4-FFF2-40B4-BE49-F238E27FC236}">
                  <a16:creationId xmlns:a16="http://schemas.microsoft.com/office/drawing/2014/main" id="{3A9A6C69-0C22-854A-933F-55A6DBEA2831}"/>
                </a:ext>
              </a:extLst>
            </p:cNvPr>
            <p:cNvSpPr/>
            <p:nvPr/>
          </p:nvSpPr>
          <p:spPr>
            <a:xfrm rot="10800000" flipH="1" flipV="1">
              <a:off x="4300593" y="3532096"/>
              <a:ext cx="632059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5EE27B0-38AF-C44C-8574-48BCAE55C3A6}"/>
                </a:ext>
              </a:extLst>
            </p:cNvPr>
            <p:cNvCxnSpPr>
              <a:cxnSpLocks/>
              <a:stCxn id="352" idx="0"/>
              <a:endCxn id="353" idx="0"/>
            </p:cNvCxnSpPr>
            <p:nvPr/>
          </p:nvCxnSpPr>
          <p:spPr>
            <a:xfrm>
              <a:off x="3661394" y="3532096"/>
              <a:ext cx="955228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20F5D1C3-C6E7-9745-83FA-439F132F6F9F}"/>
              </a:ext>
            </a:extLst>
          </p:cNvPr>
          <p:cNvGrpSpPr/>
          <p:nvPr/>
        </p:nvGrpSpPr>
        <p:grpSpPr>
          <a:xfrm flipH="1" flipV="1">
            <a:off x="6291442" y="3728311"/>
            <a:ext cx="1593946" cy="632286"/>
            <a:chOff x="2073713" y="1655477"/>
            <a:chExt cx="9215024" cy="1052052"/>
          </a:xfrm>
        </p:grpSpPr>
        <p:sp>
          <p:nvSpPr>
            <p:cNvPr id="360" name="Arc 359">
              <a:extLst>
                <a:ext uri="{FF2B5EF4-FFF2-40B4-BE49-F238E27FC236}">
                  <a16:creationId xmlns:a16="http://schemas.microsoft.com/office/drawing/2014/main" id="{43D28C84-C039-2743-B0E0-DD26F9A308FA}"/>
                </a:ext>
              </a:extLst>
            </p:cNvPr>
            <p:cNvSpPr/>
            <p:nvPr/>
          </p:nvSpPr>
          <p:spPr>
            <a:xfrm rot="10800000">
              <a:off x="2073713" y="1655477"/>
              <a:ext cx="3586136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Arc 360">
              <a:extLst>
                <a:ext uri="{FF2B5EF4-FFF2-40B4-BE49-F238E27FC236}">
                  <a16:creationId xmlns:a16="http://schemas.microsoft.com/office/drawing/2014/main" id="{D3A66132-04B6-5340-9B88-4B5D356AF0A7}"/>
                </a:ext>
              </a:extLst>
            </p:cNvPr>
            <p:cNvSpPr/>
            <p:nvPr/>
          </p:nvSpPr>
          <p:spPr>
            <a:xfrm rot="10800000" flipH="1">
              <a:off x="8405649" y="1655477"/>
              <a:ext cx="2883088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1CF5A29-C7E0-C247-8E01-B083E0602106}"/>
                </a:ext>
              </a:extLst>
            </p:cNvPr>
            <p:cNvCxnSpPr>
              <a:cxnSpLocks/>
              <a:stCxn id="360" idx="0"/>
              <a:endCxn id="361" idx="0"/>
            </p:cNvCxnSpPr>
            <p:nvPr/>
          </p:nvCxnSpPr>
          <p:spPr>
            <a:xfrm flipV="1">
              <a:off x="3866784" y="2707529"/>
              <a:ext cx="5980406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7FA66A37-1618-F24F-827C-C492D5D0A315}"/>
              </a:ext>
            </a:extLst>
          </p:cNvPr>
          <p:cNvGrpSpPr/>
          <p:nvPr/>
        </p:nvGrpSpPr>
        <p:grpSpPr>
          <a:xfrm>
            <a:off x="1907768" y="1526755"/>
            <a:ext cx="9222580" cy="990301"/>
            <a:chOff x="1921312" y="1503077"/>
            <a:chExt cx="9215018" cy="1052052"/>
          </a:xfrm>
        </p:grpSpPr>
        <p:sp>
          <p:nvSpPr>
            <p:cNvPr id="373" name="Arc 372">
              <a:extLst>
                <a:ext uri="{FF2B5EF4-FFF2-40B4-BE49-F238E27FC236}">
                  <a16:creationId xmlns:a16="http://schemas.microsoft.com/office/drawing/2014/main" id="{D4481DE5-048E-CC4E-B167-5A49AAFFAEF8}"/>
                </a:ext>
              </a:extLst>
            </p:cNvPr>
            <p:cNvSpPr/>
            <p:nvPr/>
          </p:nvSpPr>
          <p:spPr>
            <a:xfrm rot="10800000">
              <a:off x="1921312" y="1503077"/>
              <a:ext cx="1109826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Arc 373">
              <a:extLst>
                <a:ext uri="{FF2B5EF4-FFF2-40B4-BE49-F238E27FC236}">
                  <a16:creationId xmlns:a16="http://schemas.microsoft.com/office/drawing/2014/main" id="{4AD97952-0DB2-1748-BAFB-4E23F7575506}"/>
                </a:ext>
              </a:extLst>
            </p:cNvPr>
            <p:cNvSpPr/>
            <p:nvPr/>
          </p:nvSpPr>
          <p:spPr>
            <a:xfrm rot="10800000" flipH="1">
              <a:off x="9457101" y="1503077"/>
              <a:ext cx="1679229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74A9FAB-EA8E-4A44-AFAA-A56877ED231A}"/>
                </a:ext>
              </a:extLst>
            </p:cNvPr>
            <p:cNvCxnSpPr>
              <a:cxnSpLocks/>
              <a:stCxn id="373" idx="0"/>
              <a:endCxn id="374" idx="0"/>
            </p:cNvCxnSpPr>
            <p:nvPr/>
          </p:nvCxnSpPr>
          <p:spPr>
            <a:xfrm>
              <a:off x="2476226" y="2555129"/>
              <a:ext cx="7820490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440893F-343D-6C45-8F08-CD5567141A73}"/>
              </a:ext>
            </a:extLst>
          </p:cNvPr>
          <p:cNvGrpSpPr/>
          <p:nvPr/>
        </p:nvGrpSpPr>
        <p:grpSpPr>
          <a:xfrm flipH="1">
            <a:off x="1311652" y="4220684"/>
            <a:ext cx="9855262" cy="726429"/>
            <a:chOff x="2073713" y="1655477"/>
            <a:chExt cx="9215018" cy="1052052"/>
          </a:xfrm>
        </p:grpSpPr>
        <p:sp>
          <p:nvSpPr>
            <p:cNvPr id="377" name="Arc 376">
              <a:extLst>
                <a:ext uri="{FF2B5EF4-FFF2-40B4-BE49-F238E27FC236}">
                  <a16:creationId xmlns:a16="http://schemas.microsoft.com/office/drawing/2014/main" id="{E2212B07-8B8F-374E-B5DB-3575BFD060FD}"/>
                </a:ext>
              </a:extLst>
            </p:cNvPr>
            <p:cNvSpPr/>
            <p:nvPr/>
          </p:nvSpPr>
          <p:spPr>
            <a:xfrm rot="10800000">
              <a:off x="2073713" y="1655477"/>
              <a:ext cx="1118992" cy="1052052"/>
            </a:xfrm>
            <a:prstGeom prst="arc">
              <a:avLst/>
            </a:prstGeom>
            <a:ln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Arc 377">
              <a:extLst>
                <a:ext uri="{FF2B5EF4-FFF2-40B4-BE49-F238E27FC236}">
                  <a16:creationId xmlns:a16="http://schemas.microsoft.com/office/drawing/2014/main" id="{BCA5AC2C-5449-AA4C-AEFE-B899CE698834}"/>
                </a:ext>
              </a:extLst>
            </p:cNvPr>
            <p:cNvSpPr/>
            <p:nvPr/>
          </p:nvSpPr>
          <p:spPr>
            <a:xfrm rot="10800000" flipH="1">
              <a:off x="10403926" y="1655477"/>
              <a:ext cx="884805" cy="1052052"/>
            </a:xfrm>
            <a:prstGeom prst="arc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0F50E64-3776-EE42-A0D3-086E957FD125}"/>
                </a:ext>
              </a:extLst>
            </p:cNvPr>
            <p:cNvCxnSpPr>
              <a:cxnSpLocks/>
              <a:stCxn id="377" idx="0"/>
              <a:endCxn id="378" idx="0"/>
            </p:cNvCxnSpPr>
            <p:nvPr/>
          </p:nvCxnSpPr>
          <p:spPr>
            <a:xfrm>
              <a:off x="2633209" y="2707529"/>
              <a:ext cx="8213119" cy="0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F9DC98E5-ED55-BB42-B29F-C9AE71BD8BE8}"/>
              </a:ext>
            </a:extLst>
          </p:cNvPr>
          <p:cNvSpPr txBox="1"/>
          <p:nvPr/>
        </p:nvSpPr>
        <p:spPr>
          <a:xfrm>
            <a:off x="6505534" y="5286097"/>
            <a:ext cx="1220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halo-update</a:t>
            </a:r>
            <a:endParaRPr 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19890"/>
      </p:ext>
    </p:extLst>
  </p:cSld>
  <p:clrMapOvr>
    <a:masterClrMapping/>
  </p:clrMapOvr>
</p:sld>
</file>

<file path=ppt/theme/theme1.xml><?xml version="1.0" encoding="utf-8"?>
<a:theme xmlns:a="http://schemas.openxmlformats.org/drawingml/2006/main" name="1_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322</Words>
  <Application>Microsoft Macintosh PowerPoint</Application>
  <PresentationFormat>Custom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Monaco</vt:lpstr>
      <vt:lpstr>1_Maastricht University</vt:lpstr>
      <vt:lpstr>PowerPoint Presentation</vt:lpstr>
      <vt:lpstr>PowerPoint Presentation</vt:lpstr>
    </vt:vector>
  </TitlesOfParts>
  <Company>Zuiderlicht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Jochen Lennertz</dc:creator>
  <cp:lastModifiedBy>Oli Fuhrer</cp:lastModifiedBy>
  <cp:revision>147</cp:revision>
  <cp:lastPrinted>2016-01-22T13:02:05Z</cp:lastPrinted>
  <dcterms:created xsi:type="dcterms:W3CDTF">2016-01-20T13:07:02Z</dcterms:created>
  <dcterms:modified xsi:type="dcterms:W3CDTF">2020-06-03T23:25:26Z</dcterms:modified>
</cp:coreProperties>
</file>