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/>
    <p:restoredTop sz="94743"/>
  </p:normalViewPr>
  <p:slideViewPr>
    <p:cSldViewPr snapToGrid="0" snapToObjects="1">
      <p:cViewPr varScale="1">
        <p:scale>
          <a:sx n="124" d="100"/>
          <a:sy n="124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2696-0292-504F-93BE-5210B0606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B1D89-C430-1A4B-B9B6-33306BC25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9482-1C2F-414A-9A56-DC16E6AA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ABFBC-32FD-EF47-8D0F-64112CC82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FA82-85E6-EF43-8CC2-A2F3DBDE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223D-6986-3142-859A-5BF4196E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AD7AD-9C39-DC42-8A21-DD7FEF68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9BB83-6BC2-8341-9B3B-4EF5120B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C5107-42B6-F947-983D-7D28E350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13AD-D0F2-9F4C-8A97-6F0E6CB8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F45FC-D4DF-AF42-A318-122948735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A24F6-8DA0-A944-8946-51C856324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79C9-B75C-0A4E-809C-87052BA0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BFEA4-087B-074D-8360-F9C6C3C6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755F0-C77B-A94F-AE8A-EC50D3D6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4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2F2B-E6EF-5F49-86E0-64B6F90E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6FD8-E3E5-624E-AB43-3C5376B6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27B00-1FD9-5B43-9B6E-D539EAB63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FE50-9FCE-A64C-B8BA-EDBFB429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E3B1-5BD1-CF4D-B7BE-BF1A44C2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98EC-6D1A-B94C-B684-DA120CE7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132FD-4E8B-6C4F-9272-B7C795CE7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1481-E9E0-C848-A5BC-2295546F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9022B-0689-9849-B808-3EB5C5EC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FDD86-7590-C74A-8CEB-7AD9204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F4B9-AA37-494A-BD35-370C9634E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A972-ECAC-6144-AF0E-18AFB0A53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A1F3E-8E0A-4B41-97A2-FD41735DE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10F8B-3348-F044-B5CB-37FEB68F9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EAA0F-CF20-6045-A5EB-A197E21E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646DC-533E-3C42-9D00-31CC9029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8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8103-79F1-3342-B818-D58CA5BE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B35CE-286B-FE42-AC6B-42D844D0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52D54-2123-E84B-A601-55259FB5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9D86E-0D92-7D46-9812-F4BA1C2B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6A5594-5CAB-FF4F-8F00-3BBA227B0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2F429-5AD2-0A43-B5D1-E6D5FCF1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14FC82-CBBD-BF4B-9619-F21269B4F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B3E5C-D006-A044-A25C-5743E363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2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05EA-D924-F341-B333-8420E8B4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70623C-F07D-0047-B3A0-4BFA0143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0F090-99CA-8A4E-8210-36114FD94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BC1AA7-ECB6-4043-94FA-27480FB01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4DAF9-ED4F-564F-84DA-E580683E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661BC-02EE-634B-BF08-B6867A3B9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225AC-BA95-8540-922F-4FCD8CF9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7A36-3449-8D44-9108-EBBC76090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7E7D-AC98-844B-83F0-906B1966C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937E1-5F29-D445-9D6B-A4AEDED11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4528C-692C-3E4D-9F65-85482044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C18CD-3587-204E-8D12-04A2ECB9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ED716-AD11-FE48-86E2-6459C2F9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0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26FF-FA34-344F-A0C4-2890BCAE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B43DD-A397-0944-B7E3-C42616C4D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2FDC7-2B39-6B4D-AD9C-0CA7EDE1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AD3B-1B91-A54D-9086-27D89525B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363DA-371D-6B49-AC2A-F2335B149B3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8490F-96FD-C044-8A95-92C756AB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BED0A-78A0-E841-A87C-592F7F46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179D6C-1E73-C848-9AB7-9A7C508A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42A6E-189F-1442-991D-AAA1A4BE8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A983-089F-9146-8077-6AF7A461C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363DA-371D-6B49-AC2A-F2335B149B3E}" type="datetimeFigureOut">
              <a:rPr lang="en-US" smtClean="0"/>
              <a:t>5/27/20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15C8-AD19-2D4B-ACA5-3C4DD378A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CA37C-52DF-AE4C-A9BA-1A76E537C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7C053-443C-8541-96C9-567AF36A4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5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B0941BD-B65A-CE43-A844-C55F99C41325}"/>
              </a:ext>
            </a:extLst>
          </p:cNvPr>
          <p:cNvSpPr/>
          <p:nvPr/>
        </p:nvSpPr>
        <p:spPr>
          <a:xfrm>
            <a:off x="1955800" y="1117600"/>
            <a:ext cx="2540000" cy="3327400"/>
          </a:xfrm>
          <a:prstGeom prst="roundRect">
            <a:avLst>
              <a:gd name="adj" fmla="val 8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Central Processing Unit (CPU)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8482BA-BB44-B440-8F41-3AD95ECC8AE4}"/>
              </a:ext>
            </a:extLst>
          </p:cNvPr>
          <p:cNvSpPr/>
          <p:nvPr/>
        </p:nvSpPr>
        <p:spPr>
          <a:xfrm>
            <a:off x="6540500" y="1117600"/>
            <a:ext cx="2540000" cy="3327400"/>
          </a:xfrm>
          <a:prstGeom prst="roundRect">
            <a:avLst>
              <a:gd name="adj" fmla="val 666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Memory Unit</a:t>
            </a:r>
            <a:br>
              <a:rPr lang="en-US" dirty="0"/>
            </a:br>
            <a:r>
              <a:rPr lang="en-US" dirty="0"/>
              <a:t>(RAM)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849BE7AA-EE98-0546-B9B7-6E61857D1BA8}"/>
              </a:ext>
            </a:extLst>
          </p:cNvPr>
          <p:cNvSpPr/>
          <p:nvPr/>
        </p:nvSpPr>
        <p:spPr>
          <a:xfrm>
            <a:off x="4635500" y="2387600"/>
            <a:ext cx="1803400" cy="787400"/>
          </a:xfrm>
          <a:prstGeom prst="leftRightArrow">
            <a:avLst>
              <a:gd name="adj1" fmla="val 66129"/>
              <a:gd name="adj2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F0CEA2-DF43-D545-B500-91C0A0B6B705}"/>
              </a:ext>
            </a:extLst>
          </p:cNvPr>
          <p:cNvSpPr/>
          <p:nvPr/>
        </p:nvSpPr>
        <p:spPr>
          <a:xfrm>
            <a:off x="2286000" y="2470150"/>
            <a:ext cx="1879600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Unit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65A2220-6257-8D42-95B7-EA3DFD828291}"/>
              </a:ext>
            </a:extLst>
          </p:cNvPr>
          <p:cNvSpPr/>
          <p:nvPr/>
        </p:nvSpPr>
        <p:spPr>
          <a:xfrm>
            <a:off x="2286000" y="3429000"/>
            <a:ext cx="1879600" cy="622300"/>
          </a:xfrm>
          <a:prstGeom prst="roundRect">
            <a:avLst/>
          </a:prstGeom>
          <a:solidFill>
            <a:schemeClr val="accent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Arithmetic Logic Unit (ALU)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7DB85E7-C2F8-134D-B833-65E83DEA09F5}"/>
              </a:ext>
            </a:extLst>
          </p:cNvPr>
          <p:cNvSpPr/>
          <p:nvPr/>
        </p:nvSpPr>
        <p:spPr>
          <a:xfrm>
            <a:off x="6908800" y="247015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3C4EFE7-0310-3D4B-B0A5-8B66225B4CC7}"/>
              </a:ext>
            </a:extLst>
          </p:cNvPr>
          <p:cNvSpPr/>
          <p:nvPr/>
        </p:nvSpPr>
        <p:spPr>
          <a:xfrm>
            <a:off x="6908800" y="3429000"/>
            <a:ext cx="1879600" cy="622300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7745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 Fuhrer</dc:creator>
  <cp:lastModifiedBy>Oli Fuhrer</cp:lastModifiedBy>
  <cp:revision>2</cp:revision>
  <dcterms:created xsi:type="dcterms:W3CDTF">2020-05-27T21:18:07Z</dcterms:created>
  <dcterms:modified xsi:type="dcterms:W3CDTF">2020-05-27T21:43:36Z</dcterms:modified>
</cp:coreProperties>
</file>