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5"/>
    <p:restoredTop sz="94711"/>
  </p:normalViewPr>
  <p:slideViewPr>
    <p:cSldViewPr snapToGrid="0" snapToObjects="1">
      <p:cViewPr varScale="1">
        <p:scale>
          <a:sx n="118" d="100"/>
          <a:sy n="118" d="100"/>
        </p:scale>
        <p:origin x="2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696-0292-504F-93BE-5210B06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1D89-C430-1A4B-B9B6-33306BC2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9482-1C2F-414A-9A56-DC16E6A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BFBC-32FD-EF47-8D0F-64112CC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FA82-85E6-EF43-8CC2-A2F3DBD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23D-6986-3142-859A-5BF4196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D7AD-9C39-DC42-8A21-DD7FEF68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BB83-6BC2-8341-9B3B-4EF5120B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5107-42B6-F947-983D-7D28E350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13AD-D0F2-9F4C-8A97-6F0E6CB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F45FC-D4DF-AF42-A318-12294873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24F6-8DA0-A944-8946-51C85632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79C9-B75C-0A4E-809C-87052BA0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FEA4-087B-074D-8360-F9C6C3C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55F0-C77B-A94F-AE8A-EC50D3D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2F2B-E6EF-5F49-86E0-64B6F90E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FD8-E3E5-624E-AB43-3C5376B6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7B00-1FD9-5B43-9B6E-D539EAB6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FE50-9FCE-A64C-B8BA-EDBFB429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E3B1-5BD1-CF4D-B7BE-BF1A44C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98EC-6D1A-B94C-B684-DA120CE7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32FD-4E8B-6C4F-9272-B7C795CE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1481-E9E0-C848-A5BC-2295546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022B-0689-9849-B808-3EB5C5EC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DD86-7590-C74A-8CEB-7AD9204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4B9-AA37-494A-BD35-370C963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A972-ECAC-6144-AF0E-18AFB0A53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1F3E-8E0A-4B41-97A2-FD41735D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0F8B-3348-F044-B5CB-37FEB68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AA0F-CF20-6045-A5EB-A197E21E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46DC-533E-3C42-9D00-31CC9029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8103-79F1-3342-B818-D58CA5B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B35CE-286B-FE42-AC6B-42D844D0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2D54-2123-E84B-A601-55259FB5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D86E-0D92-7D46-9812-F4BA1C2B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A5594-5CAB-FF4F-8F00-3BBA227B0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2F429-5AD2-0A43-B5D1-E6D5FCF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FC82-CBBD-BF4B-9619-F21269B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3E5C-D006-A044-A25C-5743E36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05EA-D924-F341-B333-8420E8B4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0623C-F07D-0047-B3A0-4BFA014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F090-99CA-8A4E-8210-36114FD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1AA7-ECB6-4043-94FA-27480FB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4DAF9-ED4F-564F-84DA-E580683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61BC-02EE-634B-BF08-B6867A3B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25AC-BA95-8540-922F-4FCD8CF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7A36-3449-8D44-9108-EBBC7609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7E7D-AC98-844B-83F0-906B1966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37E1-5F29-D445-9D6B-A4AEDED1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28C-692C-3E4D-9F65-85482044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18CD-3587-204E-8D12-04A2ECB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D716-AD11-FE48-86E2-6459C2F9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26FF-FA34-344F-A0C4-2890BCAE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43DD-A397-0944-B7E3-C42616C4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2FDC7-2B39-6B4D-AD9C-0CA7EDE1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AD3B-1B91-A54D-9086-27D8952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490F-96FD-C044-8A95-92C756AB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ED0A-78A0-E841-A87C-592F7F4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79D6C-1E73-C848-9AB7-9A7C508A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A6E-189F-1442-991D-AAA1A4BE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A983-089F-9146-8077-6AF7A461C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63DA-371D-6B49-AC2A-F2335B149B3E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15C8-AD19-2D4B-ACA5-3C4DD378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A37C-52DF-AE4C-A9BA-1A76E537C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955800" y="1117600"/>
            <a:ext cx="2540000" cy="3327400"/>
          </a:xfrm>
          <a:prstGeom prst="roundRect">
            <a:avLst>
              <a:gd name="adj" fmla="val 8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6540500" y="1117600"/>
            <a:ext cx="2540000" cy="33274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4635500" y="2387600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2286000" y="2470150"/>
            <a:ext cx="1879600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2286000" y="3429000"/>
            <a:ext cx="1879600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6908800" y="247015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6908800" y="342900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7745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901B66-2690-D44B-A453-5A8DEAA9D3D8}"/>
              </a:ext>
            </a:extLst>
          </p:cNvPr>
          <p:cNvGrpSpPr/>
          <p:nvPr/>
        </p:nvGrpSpPr>
        <p:grpSpPr>
          <a:xfrm>
            <a:off x="555319" y="1117600"/>
            <a:ext cx="9949629" cy="3327400"/>
            <a:chOff x="555319" y="1117600"/>
            <a:chExt cx="9949629" cy="33274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2551393-260D-414C-8897-7E6A20560A15}"/>
                </a:ext>
              </a:extLst>
            </p:cNvPr>
            <p:cNvSpPr/>
            <p:nvPr/>
          </p:nvSpPr>
          <p:spPr>
            <a:xfrm>
              <a:off x="555319" y="1839967"/>
              <a:ext cx="1124606" cy="47296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lt1"/>
                  </a:solidFill>
                </a:rPr>
                <a:t>Clock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DB0941BD-B65A-CE43-A844-C55F99C41325}"/>
                </a:ext>
              </a:extLst>
            </p:cNvPr>
            <p:cNvSpPr/>
            <p:nvPr/>
          </p:nvSpPr>
          <p:spPr>
            <a:xfrm>
              <a:off x="1955800" y="1117600"/>
              <a:ext cx="2540000" cy="3327400"/>
            </a:xfrm>
            <a:prstGeom prst="roundRect">
              <a:avLst>
                <a:gd name="adj" fmla="val 81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Central Processing Unit (CPU)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58482BA-BB44-B440-8F41-3AD95ECC8AE4}"/>
                </a:ext>
              </a:extLst>
            </p:cNvPr>
            <p:cNvSpPr/>
            <p:nvPr/>
          </p:nvSpPr>
          <p:spPr>
            <a:xfrm>
              <a:off x="6540500" y="1117600"/>
              <a:ext cx="2540000" cy="3327400"/>
            </a:xfrm>
            <a:prstGeom prst="roundRect">
              <a:avLst>
                <a:gd name="adj" fmla="val 6667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Memory Unit</a:t>
              </a:r>
              <a:br>
                <a:rPr lang="en-US" dirty="0"/>
              </a:br>
              <a:r>
                <a:rPr lang="en-US" dirty="0"/>
                <a:t>(RAM)</a:t>
              </a:r>
            </a:p>
          </p:txBody>
        </p:sp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849BE7AA-EE98-0546-B9B7-6E61857D1BA8}"/>
                </a:ext>
              </a:extLst>
            </p:cNvPr>
            <p:cNvSpPr/>
            <p:nvPr/>
          </p:nvSpPr>
          <p:spPr>
            <a:xfrm>
              <a:off x="4635500" y="2387600"/>
              <a:ext cx="1803400" cy="787400"/>
            </a:xfrm>
            <a:prstGeom prst="leftRightArrow">
              <a:avLst>
                <a:gd name="adj1" fmla="val 66129"/>
                <a:gd name="adj2" fmla="val 5000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DF0CEA2-DF43-D545-B500-91C0A0B6B705}"/>
                </a:ext>
              </a:extLst>
            </p:cNvPr>
            <p:cNvSpPr/>
            <p:nvPr/>
          </p:nvSpPr>
          <p:spPr>
            <a:xfrm>
              <a:off x="2286000" y="2470150"/>
              <a:ext cx="1879600" cy="6223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 Unit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65A2220-6257-8D42-95B7-EA3DFD828291}"/>
                </a:ext>
              </a:extLst>
            </p:cNvPr>
            <p:cNvSpPr/>
            <p:nvPr/>
          </p:nvSpPr>
          <p:spPr>
            <a:xfrm>
              <a:off x="2286000" y="3429000"/>
              <a:ext cx="1879600" cy="62230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Arithmetic Logic Unit (ALU)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7DB85E7-C2F8-134D-B833-65E83DEA09F5}"/>
                </a:ext>
              </a:extLst>
            </p:cNvPr>
            <p:cNvSpPr/>
            <p:nvPr/>
          </p:nvSpPr>
          <p:spPr>
            <a:xfrm>
              <a:off x="6908800" y="2470150"/>
              <a:ext cx="1879600" cy="6223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3C4EFE7-0310-3D4B-B0A5-8B66225B4CC7}"/>
                </a:ext>
              </a:extLst>
            </p:cNvPr>
            <p:cNvSpPr/>
            <p:nvPr/>
          </p:nvSpPr>
          <p:spPr>
            <a:xfrm>
              <a:off x="6908800" y="3429000"/>
              <a:ext cx="1879600" cy="62230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pic>
          <p:nvPicPr>
            <p:cNvPr id="3" name="Picture 2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4BD70B82-7282-0E47-993B-C4296E610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5004" y="1948848"/>
              <a:ext cx="275896" cy="275896"/>
            </a:xfrm>
            <a:prstGeom prst="rect">
              <a:avLst/>
            </a:prstGeom>
          </p:spPr>
        </p:pic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736E222-F94D-EE46-9A3C-B707740B3ACB}"/>
                </a:ext>
              </a:extLst>
            </p:cNvPr>
            <p:cNvSpPr/>
            <p:nvPr/>
          </p:nvSpPr>
          <p:spPr>
            <a:xfrm>
              <a:off x="1665749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9F9FA87-7345-4541-87B8-C636BAF83935}"/>
                </a:ext>
              </a:extLst>
            </p:cNvPr>
            <p:cNvSpPr/>
            <p:nvPr/>
          </p:nvSpPr>
          <p:spPr>
            <a:xfrm>
              <a:off x="2076875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607B199-FCF6-B047-BC5A-2433E3B687CB}"/>
                </a:ext>
              </a:extLst>
            </p:cNvPr>
            <p:cNvSpPr/>
            <p:nvPr/>
          </p:nvSpPr>
          <p:spPr>
            <a:xfrm>
              <a:off x="2488001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25303 w 432391"/>
                <a:gd name="connsiteY5" fmla="*/ 14176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25303" y="141768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E943AE2-CDCE-A444-869B-E7DC96926C8E}"/>
                </a:ext>
              </a:extLst>
            </p:cNvPr>
            <p:cNvSpPr/>
            <p:nvPr/>
          </p:nvSpPr>
          <p:spPr>
            <a:xfrm>
              <a:off x="1961379" y="1938227"/>
              <a:ext cx="133963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276447 w 432391"/>
                <a:gd name="connsiteY2" fmla="*/ 304800 h 304800"/>
                <a:gd name="connsiteX3" fmla="*/ 432391 w 432391"/>
                <a:gd name="connsiteY3" fmla="*/ 304800 h 304800"/>
                <a:gd name="connsiteX4" fmla="*/ 432391 w 432391"/>
                <a:gd name="connsiteY4" fmla="*/ 0 h 304800"/>
                <a:gd name="connsiteX0" fmla="*/ 0 w 241005"/>
                <a:gd name="connsiteY0" fmla="*/ 0 h 304800"/>
                <a:gd name="connsiteX1" fmla="*/ 85061 w 241005"/>
                <a:gd name="connsiteY1" fmla="*/ 304800 h 304800"/>
                <a:gd name="connsiteX2" fmla="*/ 241005 w 241005"/>
                <a:gd name="connsiteY2" fmla="*/ 304800 h 304800"/>
                <a:gd name="connsiteX3" fmla="*/ 241005 w 241005"/>
                <a:gd name="connsiteY3" fmla="*/ 0 h 304800"/>
                <a:gd name="connsiteX0" fmla="*/ 0 w 155944"/>
                <a:gd name="connsiteY0" fmla="*/ 304800 h 304800"/>
                <a:gd name="connsiteX1" fmla="*/ 155944 w 155944"/>
                <a:gd name="connsiteY1" fmla="*/ 304800 h 304800"/>
                <a:gd name="connsiteX2" fmla="*/ 155944 w 155944"/>
                <a:gd name="connsiteY2" fmla="*/ 0 h 304800"/>
                <a:gd name="connsiteX0" fmla="*/ 0 w 133963"/>
                <a:gd name="connsiteY0" fmla="*/ 300403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  <a:gd name="connsiteX0" fmla="*/ 0 w 133963"/>
                <a:gd name="connsiteY0" fmla="*/ 304799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3" h="304800">
                  <a:moveTo>
                    <a:pt x="0" y="304799"/>
                  </a:moveTo>
                  <a:lnTo>
                    <a:pt x="133963" y="304800"/>
                  </a:lnTo>
                  <a:lnTo>
                    <a:pt x="133963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B115129F-ECB8-6B48-A9BC-16C5E27E86F9}"/>
                </a:ext>
              </a:extLst>
            </p:cNvPr>
            <p:cNvSpPr/>
            <p:nvPr/>
          </p:nvSpPr>
          <p:spPr>
            <a:xfrm>
              <a:off x="9380342" y="1839967"/>
              <a:ext cx="1124606" cy="4729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lt1"/>
                  </a:solidFill>
                </a:rPr>
                <a:t>Clock</a:t>
              </a:r>
            </a:p>
          </p:txBody>
        </p:sp>
        <p:pic>
          <p:nvPicPr>
            <p:cNvPr id="31" name="Picture 30" descr="A picture containing building&#10;&#10;Description automatically generated">
              <a:extLst>
                <a:ext uri="{FF2B5EF4-FFF2-40B4-BE49-F238E27FC236}">
                  <a16:creationId xmlns:a16="http://schemas.microsoft.com/office/drawing/2014/main" id="{61199FA8-DF43-2F44-86A2-AEECB5B32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-2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08583" y="1948848"/>
              <a:ext cx="275896" cy="275896"/>
            </a:xfrm>
            <a:prstGeom prst="rect">
              <a:avLst/>
            </a:prstGeom>
          </p:spPr>
        </p:pic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CCFA2EC-7FD5-D842-8597-5E6E4A66BB6E}"/>
                </a:ext>
              </a:extLst>
            </p:cNvPr>
            <p:cNvSpPr/>
            <p:nvPr/>
          </p:nvSpPr>
          <p:spPr>
            <a:xfrm flipH="1">
              <a:off x="8965923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3083DBD-DDAE-0347-B3E6-5477118BFA17}"/>
                </a:ext>
              </a:extLst>
            </p:cNvPr>
            <p:cNvSpPr/>
            <p:nvPr/>
          </p:nvSpPr>
          <p:spPr>
            <a:xfrm flipH="1">
              <a:off x="8554797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32391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DE1F124-E539-5448-9C40-0970D5E2CC58}"/>
                </a:ext>
              </a:extLst>
            </p:cNvPr>
            <p:cNvSpPr/>
            <p:nvPr/>
          </p:nvSpPr>
          <p:spPr>
            <a:xfrm flipH="1">
              <a:off x="8143671" y="1938227"/>
              <a:ext cx="432391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25303 w 432391"/>
                <a:gd name="connsiteY5" fmla="*/ 141768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391" h="304800">
                  <a:moveTo>
                    <a:pt x="0" y="0"/>
                  </a:moveTo>
                  <a:lnTo>
                    <a:pt x="191386" y="0"/>
                  </a:lnTo>
                  <a:lnTo>
                    <a:pt x="191386" y="304800"/>
                  </a:lnTo>
                  <a:lnTo>
                    <a:pt x="276447" y="304800"/>
                  </a:lnTo>
                  <a:lnTo>
                    <a:pt x="432391" y="304800"/>
                  </a:lnTo>
                  <a:lnTo>
                    <a:pt x="425303" y="141768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2837D51-596B-C949-937B-55B3572315C2}"/>
                </a:ext>
              </a:extLst>
            </p:cNvPr>
            <p:cNvSpPr/>
            <p:nvPr/>
          </p:nvSpPr>
          <p:spPr>
            <a:xfrm flipH="1">
              <a:off x="8968721" y="1938227"/>
              <a:ext cx="133963" cy="304800"/>
            </a:xfrm>
            <a:custGeom>
              <a:avLst/>
              <a:gdLst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191386 w 432391"/>
                <a:gd name="connsiteY2" fmla="*/ 304800 h 304800"/>
                <a:gd name="connsiteX3" fmla="*/ 276447 w 432391"/>
                <a:gd name="connsiteY3" fmla="*/ 304800 h 304800"/>
                <a:gd name="connsiteX4" fmla="*/ 432391 w 432391"/>
                <a:gd name="connsiteY4" fmla="*/ 304800 h 304800"/>
                <a:gd name="connsiteX5" fmla="*/ 432391 w 432391"/>
                <a:gd name="connsiteY5" fmla="*/ 0 h 304800"/>
                <a:gd name="connsiteX0" fmla="*/ 0 w 432391"/>
                <a:gd name="connsiteY0" fmla="*/ 0 h 304800"/>
                <a:gd name="connsiteX1" fmla="*/ 191386 w 432391"/>
                <a:gd name="connsiteY1" fmla="*/ 0 h 304800"/>
                <a:gd name="connsiteX2" fmla="*/ 276447 w 432391"/>
                <a:gd name="connsiteY2" fmla="*/ 304800 h 304800"/>
                <a:gd name="connsiteX3" fmla="*/ 432391 w 432391"/>
                <a:gd name="connsiteY3" fmla="*/ 304800 h 304800"/>
                <a:gd name="connsiteX4" fmla="*/ 432391 w 432391"/>
                <a:gd name="connsiteY4" fmla="*/ 0 h 304800"/>
                <a:gd name="connsiteX0" fmla="*/ 0 w 241005"/>
                <a:gd name="connsiteY0" fmla="*/ 0 h 304800"/>
                <a:gd name="connsiteX1" fmla="*/ 85061 w 241005"/>
                <a:gd name="connsiteY1" fmla="*/ 304800 h 304800"/>
                <a:gd name="connsiteX2" fmla="*/ 241005 w 241005"/>
                <a:gd name="connsiteY2" fmla="*/ 304800 h 304800"/>
                <a:gd name="connsiteX3" fmla="*/ 241005 w 241005"/>
                <a:gd name="connsiteY3" fmla="*/ 0 h 304800"/>
                <a:gd name="connsiteX0" fmla="*/ 0 w 155944"/>
                <a:gd name="connsiteY0" fmla="*/ 304800 h 304800"/>
                <a:gd name="connsiteX1" fmla="*/ 155944 w 155944"/>
                <a:gd name="connsiteY1" fmla="*/ 304800 h 304800"/>
                <a:gd name="connsiteX2" fmla="*/ 155944 w 155944"/>
                <a:gd name="connsiteY2" fmla="*/ 0 h 304800"/>
                <a:gd name="connsiteX0" fmla="*/ 0 w 133963"/>
                <a:gd name="connsiteY0" fmla="*/ 300403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  <a:gd name="connsiteX0" fmla="*/ 0 w 133963"/>
                <a:gd name="connsiteY0" fmla="*/ 304799 h 304800"/>
                <a:gd name="connsiteX1" fmla="*/ 133963 w 133963"/>
                <a:gd name="connsiteY1" fmla="*/ 304800 h 304800"/>
                <a:gd name="connsiteX2" fmla="*/ 133963 w 133963"/>
                <a:gd name="connsiteY2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963" h="304800">
                  <a:moveTo>
                    <a:pt x="0" y="304799"/>
                  </a:moveTo>
                  <a:lnTo>
                    <a:pt x="133963" y="304800"/>
                  </a:lnTo>
                  <a:lnTo>
                    <a:pt x="133963" y="0"/>
                  </a:lnTo>
                </a:path>
              </a:pathLst>
            </a:custGeom>
            <a:noFill/>
            <a:ln w="444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56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955800" y="1117600"/>
            <a:ext cx="4979580" cy="3327400"/>
          </a:xfrm>
          <a:prstGeom prst="roundRect">
            <a:avLst>
              <a:gd name="adj" fmla="val 4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966200" y="1117600"/>
            <a:ext cx="2540000" cy="33274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7049090" y="2387600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2115876" y="2470150"/>
            <a:ext cx="1807538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2115876" y="3429000"/>
            <a:ext cx="1807538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9334500" y="247015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9334500" y="342900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931D99-EDDF-B04C-8D05-8F9E16FCD925}"/>
              </a:ext>
            </a:extLst>
          </p:cNvPr>
          <p:cNvSpPr/>
          <p:nvPr/>
        </p:nvSpPr>
        <p:spPr>
          <a:xfrm>
            <a:off x="5371284" y="1286540"/>
            <a:ext cx="1420584" cy="3019646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Cache</a:t>
            </a:r>
          </a:p>
          <a:p>
            <a:pPr algn="ctr">
              <a:spcAft>
                <a:spcPts val="600"/>
              </a:spcAft>
            </a:pPr>
            <a:r>
              <a:rPr lang="en-US" b="1" dirty="0"/>
              <a:t>memory</a:t>
            </a:r>
          </a:p>
          <a:p>
            <a:pPr algn="ctr"/>
            <a:r>
              <a:rPr lang="en-US" sz="1200" dirty="0"/>
              <a:t>(stores copies of data from the memory unit for faster access)</a:t>
            </a:r>
            <a:endParaRPr lang="en-US" sz="1400" dirty="0"/>
          </a:p>
        </p:txBody>
      </p:sp>
      <p:sp>
        <p:nvSpPr>
          <p:cNvPr id="25" name="Left-Right Arrow 24">
            <a:extLst>
              <a:ext uri="{FF2B5EF4-FFF2-40B4-BE49-F238E27FC236}">
                <a16:creationId xmlns:a16="http://schemas.microsoft.com/office/drawing/2014/main" id="{32927DB9-36CE-3A45-A52E-07E3C573AB88}"/>
              </a:ext>
            </a:extLst>
          </p:cNvPr>
          <p:cNvSpPr/>
          <p:nvPr/>
        </p:nvSpPr>
        <p:spPr>
          <a:xfrm>
            <a:off x="3997542" y="3476403"/>
            <a:ext cx="1309944" cy="527493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Left-Right Arrow 26">
            <a:extLst>
              <a:ext uri="{FF2B5EF4-FFF2-40B4-BE49-F238E27FC236}">
                <a16:creationId xmlns:a16="http://schemas.microsoft.com/office/drawing/2014/main" id="{F1B778CA-CE38-EB4C-B06B-AB4859565710}"/>
              </a:ext>
            </a:extLst>
          </p:cNvPr>
          <p:cNvSpPr/>
          <p:nvPr/>
        </p:nvSpPr>
        <p:spPr>
          <a:xfrm>
            <a:off x="3997542" y="2508840"/>
            <a:ext cx="1309944" cy="527493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42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491343" y="261257"/>
            <a:ext cx="5303157" cy="6172199"/>
          </a:xfrm>
          <a:prstGeom prst="roundRect">
            <a:avLst>
              <a:gd name="adj" fmla="val 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966200" y="261257"/>
            <a:ext cx="2540000" cy="6172199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6978650" y="3172619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1709056" y="978807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1709056" y="1590221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9334500" y="2841171"/>
            <a:ext cx="1879600" cy="587829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9334500" y="3765549"/>
            <a:ext cx="1879600" cy="1611994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1F615A-D655-7C49-9106-56545BCAB96F}"/>
              </a:ext>
            </a:extLst>
          </p:cNvPr>
          <p:cNvSpPr/>
          <p:nvPr/>
        </p:nvSpPr>
        <p:spPr>
          <a:xfrm>
            <a:off x="5222422" y="884237"/>
            <a:ext cx="1420584" cy="5712505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L3 Cache</a:t>
            </a:r>
          </a:p>
          <a:p>
            <a:pPr algn="ctr"/>
            <a:r>
              <a:rPr lang="en-US" dirty="0"/>
              <a:t>30 MB</a:t>
            </a:r>
            <a:br>
              <a:rPr lang="en-US" dirty="0"/>
            </a:br>
            <a:r>
              <a:rPr lang="en-US" sz="1600" dirty="0"/>
              <a:t>(2.5 MB/core)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A5B98C7-A58D-DE47-A0BB-B8D8C29629E9}"/>
              </a:ext>
            </a:extLst>
          </p:cNvPr>
          <p:cNvSpPr/>
          <p:nvPr/>
        </p:nvSpPr>
        <p:spPr>
          <a:xfrm>
            <a:off x="2873827" y="978807"/>
            <a:ext cx="683989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CA6098F-8E7F-AE40-8541-1AD66BE13D5D}"/>
              </a:ext>
            </a:extLst>
          </p:cNvPr>
          <p:cNvSpPr/>
          <p:nvPr/>
        </p:nvSpPr>
        <p:spPr>
          <a:xfrm>
            <a:off x="3623133" y="978807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42572C-FC7E-B942-9115-E823E0236A86}"/>
              </a:ext>
            </a:extLst>
          </p:cNvPr>
          <p:cNvSpPr/>
          <p:nvPr/>
        </p:nvSpPr>
        <p:spPr>
          <a:xfrm>
            <a:off x="1643741" y="884237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FEB4BE9-D53C-7E48-A558-7F51B286DC4C}"/>
              </a:ext>
            </a:extLst>
          </p:cNvPr>
          <p:cNvSpPr/>
          <p:nvPr/>
        </p:nvSpPr>
        <p:spPr>
          <a:xfrm>
            <a:off x="1709056" y="2513693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436B5B7-537B-2A42-BD8F-B2F074C65ADD}"/>
              </a:ext>
            </a:extLst>
          </p:cNvPr>
          <p:cNvSpPr/>
          <p:nvPr/>
        </p:nvSpPr>
        <p:spPr>
          <a:xfrm>
            <a:off x="1709056" y="3125107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9C7EB3C-CC3A-E44E-9952-C095081534B5}"/>
              </a:ext>
            </a:extLst>
          </p:cNvPr>
          <p:cNvSpPr/>
          <p:nvPr/>
        </p:nvSpPr>
        <p:spPr>
          <a:xfrm>
            <a:off x="2873828" y="2513693"/>
            <a:ext cx="683988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587A64B-FF31-E84A-A840-F10FFF8C5B0F}"/>
              </a:ext>
            </a:extLst>
          </p:cNvPr>
          <p:cNvSpPr/>
          <p:nvPr/>
        </p:nvSpPr>
        <p:spPr>
          <a:xfrm>
            <a:off x="3623133" y="2513693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C0B4AF1-8F16-4B48-B309-85594EBA3F56}"/>
              </a:ext>
            </a:extLst>
          </p:cNvPr>
          <p:cNvSpPr/>
          <p:nvPr/>
        </p:nvSpPr>
        <p:spPr>
          <a:xfrm>
            <a:off x="1643741" y="2419123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639D44D-34A5-574F-9988-8C18F07762C5}"/>
              </a:ext>
            </a:extLst>
          </p:cNvPr>
          <p:cNvSpPr/>
          <p:nvPr/>
        </p:nvSpPr>
        <p:spPr>
          <a:xfrm>
            <a:off x="1709056" y="4015921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Control Unit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88B72F7-01ED-5741-BA26-AE1958DEAA99}"/>
              </a:ext>
            </a:extLst>
          </p:cNvPr>
          <p:cNvSpPr/>
          <p:nvPr/>
        </p:nvSpPr>
        <p:spPr>
          <a:xfrm>
            <a:off x="1709056" y="4627335"/>
            <a:ext cx="1088571" cy="466725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Arithmetic Logic Unit (ALU)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C6504E-D0F4-6C4D-AABD-48FD5C83CF8F}"/>
              </a:ext>
            </a:extLst>
          </p:cNvPr>
          <p:cNvSpPr/>
          <p:nvPr/>
        </p:nvSpPr>
        <p:spPr>
          <a:xfrm>
            <a:off x="2873828" y="4015921"/>
            <a:ext cx="683988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L1 Cache</a:t>
            </a:r>
          </a:p>
          <a:p>
            <a:pPr algn="ctr"/>
            <a:r>
              <a:rPr lang="en-US" sz="1000" dirty="0"/>
              <a:t>32 KB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8AF83AC-487E-CA4E-BFE1-9EA06BB20673}"/>
              </a:ext>
            </a:extLst>
          </p:cNvPr>
          <p:cNvSpPr/>
          <p:nvPr/>
        </p:nvSpPr>
        <p:spPr>
          <a:xfrm>
            <a:off x="3623133" y="4015921"/>
            <a:ext cx="1362526" cy="107814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L2 Cache</a:t>
            </a:r>
          </a:p>
          <a:p>
            <a:pPr algn="ctr"/>
            <a:r>
              <a:rPr lang="en-US" sz="1400" dirty="0"/>
              <a:t>256 KB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D908D90-9099-8149-AE0E-8C32E7AF6F75}"/>
              </a:ext>
            </a:extLst>
          </p:cNvPr>
          <p:cNvSpPr/>
          <p:nvPr/>
        </p:nvSpPr>
        <p:spPr>
          <a:xfrm>
            <a:off x="1643741" y="3921351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6DC22-95C0-0F41-AE37-E2F6B7373A34}"/>
              </a:ext>
            </a:extLst>
          </p:cNvPr>
          <p:cNvSpPr txBox="1"/>
          <p:nvPr/>
        </p:nvSpPr>
        <p:spPr>
          <a:xfrm>
            <a:off x="2964458" y="5423579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3018535-BD38-7243-8267-97C00902EB2D}"/>
              </a:ext>
            </a:extLst>
          </p:cNvPr>
          <p:cNvSpPr/>
          <p:nvPr/>
        </p:nvSpPr>
        <p:spPr>
          <a:xfrm>
            <a:off x="1643741" y="5434466"/>
            <a:ext cx="3438075" cy="1282020"/>
          </a:xfrm>
          <a:prstGeom prst="roundRect">
            <a:avLst>
              <a:gd name="adj" fmla="val 9025"/>
            </a:avLst>
          </a:prstGeom>
          <a:noFill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5A31E6-1910-7443-952F-1BA400E09AA5}"/>
              </a:ext>
            </a:extLst>
          </p:cNvPr>
          <p:cNvSpPr/>
          <p:nvPr/>
        </p:nvSpPr>
        <p:spPr>
          <a:xfrm>
            <a:off x="1491343" y="6433456"/>
            <a:ext cx="5335813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491343" y="261258"/>
            <a:ext cx="5303157" cy="5410200"/>
          </a:xfrm>
          <a:prstGeom prst="roundRect">
            <a:avLst>
              <a:gd name="adj" fmla="val 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8416531" y="261258"/>
            <a:ext cx="2540000" cy="5410200"/>
          </a:xfrm>
          <a:prstGeom prst="roundRect">
            <a:avLst>
              <a:gd name="adj" fmla="val 495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6887088" y="2641600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8784831" y="1766800"/>
            <a:ext cx="1879600" cy="758921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8784831" y="2786743"/>
            <a:ext cx="1879600" cy="25908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61F615A-D655-7C49-9106-56545BCAB96F}"/>
              </a:ext>
            </a:extLst>
          </p:cNvPr>
          <p:cNvSpPr/>
          <p:nvPr/>
        </p:nvSpPr>
        <p:spPr>
          <a:xfrm>
            <a:off x="5317612" y="816487"/>
            <a:ext cx="1202931" cy="4702570"/>
          </a:xfrm>
          <a:prstGeom prst="roundRect">
            <a:avLst>
              <a:gd name="adj" fmla="val 6667"/>
            </a:avLst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L3 Cache</a:t>
            </a:r>
          </a:p>
          <a:p>
            <a:pPr algn="ctr"/>
            <a:r>
              <a:rPr lang="en-US" sz="1200" dirty="0"/>
              <a:t>30 MB</a:t>
            </a:r>
            <a:br>
              <a:rPr lang="en-US" sz="1200" dirty="0"/>
            </a:br>
            <a:r>
              <a:rPr lang="en-US" sz="1100" dirty="0"/>
              <a:t>(2.5 MB/core)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E95DB9-053C-1549-9892-F9A9B8BA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762057"/>
            <a:ext cx="1834265" cy="7292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3B0D333-2F3B-E04C-9645-F3D55161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1573249"/>
            <a:ext cx="1834265" cy="7292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0F0D56-23DA-DB4D-9027-1CB722AF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2384441"/>
            <a:ext cx="1834265" cy="7292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B97CE17-007C-1149-8BA9-2FAF49ED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3195633"/>
            <a:ext cx="1834265" cy="7292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403629-96D2-9C42-B89E-168B14E7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4006825"/>
            <a:ext cx="1834265" cy="7292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BB49AD-B234-B946-A791-A61B50FD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9" y="4818017"/>
            <a:ext cx="1834265" cy="72928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0A4113-4C05-0840-88D9-388E0747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762057"/>
            <a:ext cx="1834265" cy="72928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E98EDEE-7A80-884F-B874-4EBDC56C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1573249"/>
            <a:ext cx="1834265" cy="7292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9694C63-86B7-9B48-8323-6269242D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2384441"/>
            <a:ext cx="1834265" cy="7292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3A81E4D-A775-AD46-82D2-1D4CCC25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3195633"/>
            <a:ext cx="1834265" cy="72928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205704E-00B3-5742-98D3-4841A045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4006825"/>
            <a:ext cx="1834265" cy="7292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ADC87CC-08D8-6041-A171-2CDD7F71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045" y="4818017"/>
            <a:ext cx="1834265" cy="7292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C0B412-AD23-5141-9D5B-5096458A471D}"/>
              </a:ext>
            </a:extLst>
          </p:cNvPr>
          <p:cNvSpPr/>
          <p:nvPr/>
        </p:nvSpPr>
        <p:spPr>
          <a:xfrm>
            <a:off x="2092713" y="9286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FBF0DD-CEED-0543-9283-D3DDE902450C}"/>
              </a:ext>
            </a:extLst>
          </p:cNvPr>
          <p:cNvSpPr/>
          <p:nvPr/>
        </p:nvSpPr>
        <p:spPr>
          <a:xfrm>
            <a:off x="2092713" y="17668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2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A223FD-BD62-3E43-8249-E44B6CBEC41F}"/>
              </a:ext>
            </a:extLst>
          </p:cNvPr>
          <p:cNvSpPr/>
          <p:nvPr/>
        </p:nvSpPr>
        <p:spPr>
          <a:xfrm>
            <a:off x="2092713" y="2550572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4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B44C0A-FE3C-3E4B-8FDC-7E73D5D88E63}"/>
              </a:ext>
            </a:extLst>
          </p:cNvPr>
          <p:cNvSpPr/>
          <p:nvPr/>
        </p:nvSpPr>
        <p:spPr>
          <a:xfrm>
            <a:off x="2092713" y="3356115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B656D2-C72A-CB49-8A63-B32846EAC9DE}"/>
              </a:ext>
            </a:extLst>
          </p:cNvPr>
          <p:cNvSpPr/>
          <p:nvPr/>
        </p:nvSpPr>
        <p:spPr>
          <a:xfrm>
            <a:off x="2092713" y="4183429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8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C61BE8-2561-D946-8BF7-91763F5D9DB5}"/>
              </a:ext>
            </a:extLst>
          </p:cNvPr>
          <p:cNvSpPr/>
          <p:nvPr/>
        </p:nvSpPr>
        <p:spPr>
          <a:xfrm>
            <a:off x="2092713" y="4988972"/>
            <a:ext cx="91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10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54530F-37EC-2C49-9C3B-A002B39865BE}"/>
              </a:ext>
            </a:extLst>
          </p:cNvPr>
          <p:cNvSpPr/>
          <p:nvPr/>
        </p:nvSpPr>
        <p:spPr>
          <a:xfrm>
            <a:off x="3965055" y="9286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42F660-3A7F-8949-ADF3-6947FCBC634F}"/>
              </a:ext>
            </a:extLst>
          </p:cNvPr>
          <p:cNvSpPr/>
          <p:nvPr/>
        </p:nvSpPr>
        <p:spPr>
          <a:xfrm>
            <a:off x="3965055" y="1766800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15098B-744B-D14C-8128-26ACB95AE9EA}"/>
              </a:ext>
            </a:extLst>
          </p:cNvPr>
          <p:cNvSpPr/>
          <p:nvPr/>
        </p:nvSpPr>
        <p:spPr>
          <a:xfrm>
            <a:off x="3965055" y="2550572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366C7F-5549-FF49-8F2D-26CD056D3341}"/>
              </a:ext>
            </a:extLst>
          </p:cNvPr>
          <p:cNvSpPr/>
          <p:nvPr/>
        </p:nvSpPr>
        <p:spPr>
          <a:xfrm>
            <a:off x="3965055" y="3356115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5AF99B-556E-5B4C-958D-629C9AE61170}"/>
              </a:ext>
            </a:extLst>
          </p:cNvPr>
          <p:cNvSpPr/>
          <p:nvPr/>
        </p:nvSpPr>
        <p:spPr>
          <a:xfrm>
            <a:off x="3965055" y="4183429"/>
            <a:ext cx="79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9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DDB911-EDBA-0946-9BEA-2CA736976553}"/>
              </a:ext>
            </a:extLst>
          </p:cNvPr>
          <p:cNvSpPr/>
          <p:nvPr/>
        </p:nvSpPr>
        <p:spPr>
          <a:xfrm>
            <a:off x="3965055" y="4988972"/>
            <a:ext cx="911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Core 11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41B5F22-8C63-564F-9510-25FE73A5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69" y="3657600"/>
            <a:ext cx="2729031" cy="27827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537D6C-4695-7844-A61E-E4E3682D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10" y="3657600"/>
            <a:ext cx="1380548" cy="2782752"/>
          </a:xfrm>
          <a:prstGeom prst="rect">
            <a:avLst/>
          </a:prstGeom>
        </p:spPr>
      </p:pic>
      <p:sp>
        <p:nvSpPr>
          <p:cNvPr id="43" name="Left-Right Arrow 42">
            <a:extLst>
              <a:ext uri="{FF2B5EF4-FFF2-40B4-BE49-F238E27FC236}">
                <a16:creationId xmlns:a16="http://schemas.microsoft.com/office/drawing/2014/main" id="{F1ABB032-E0DA-EB41-9DA0-48FEED80CDF3}"/>
              </a:ext>
            </a:extLst>
          </p:cNvPr>
          <p:cNvSpPr/>
          <p:nvPr/>
        </p:nvSpPr>
        <p:spPr>
          <a:xfrm>
            <a:off x="8077527" y="4655276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2D0A3-F945-1E45-BAEC-7104AB0E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869" y="0"/>
            <a:ext cx="2729031" cy="2782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085C-2834-0445-9608-EB8518C6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010" y="0"/>
            <a:ext cx="1380548" cy="2782752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8077527" y="997676"/>
            <a:ext cx="1429598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F3C724B7-3361-E649-B74E-29A880CE2EF2}"/>
              </a:ext>
            </a:extLst>
          </p:cNvPr>
          <p:cNvSpPr/>
          <p:nvPr/>
        </p:nvSpPr>
        <p:spPr>
          <a:xfrm rot="16200000">
            <a:off x="6307206" y="2769130"/>
            <a:ext cx="1090356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660163-B10A-A045-9403-99A48216451D}"/>
              </a:ext>
            </a:extLst>
          </p:cNvPr>
          <p:cNvSpPr/>
          <p:nvPr/>
        </p:nvSpPr>
        <p:spPr>
          <a:xfrm>
            <a:off x="6274879" y="1160543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CPU 0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56ADFC-CBD8-CA48-AFCA-70599356848A}"/>
              </a:ext>
            </a:extLst>
          </p:cNvPr>
          <p:cNvSpPr/>
          <p:nvPr/>
        </p:nvSpPr>
        <p:spPr>
          <a:xfrm>
            <a:off x="6274879" y="4828776"/>
            <a:ext cx="936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CPU 1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960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218</Words>
  <Application>Microsoft Macintosh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Fuhrer</dc:creator>
  <cp:lastModifiedBy>Oli Fuhrer</cp:lastModifiedBy>
  <cp:revision>11</cp:revision>
  <dcterms:created xsi:type="dcterms:W3CDTF">2020-05-27T21:18:07Z</dcterms:created>
  <dcterms:modified xsi:type="dcterms:W3CDTF">2020-06-04T16:23:02Z</dcterms:modified>
</cp:coreProperties>
</file>