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9"/>
    <p:restoredTop sz="94711"/>
  </p:normalViewPr>
  <p:slideViewPr>
    <p:cSldViewPr snapToGrid="0" snapToObjects="1">
      <p:cViewPr>
        <p:scale>
          <a:sx n="140" d="100"/>
          <a:sy n="14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901B66-2690-D44B-A453-5A8DEAA9D3D8}"/>
              </a:ext>
            </a:extLst>
          </p:cNvPr>
          <p:cNvGrpSpPr/>
          <p:nvPr/>
        </p:nvGrpSpPr>
        <p:grpSpPr>
          <a:xfrm>
            <a:off x="555319" y="1117600"/>
            <a:ext cx="9949629" cy="3327400"/>
            <a:chOff x="555319" y="1117600"/>
            <a:chExt cx="9949629" cy="33274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2551393-260D-414C-8897-7E6A20560A15}"/>
                </a:ext>
              </a:extLst>
            </p:cNvPr>
            <p:cNvSpPr/>
            <p:nvPr/>
          </p:nvSpPr>
          <p:spPr>
            <a:xfrm>
              <a:off x="555319" y="1839967"/>
              <a:ext cx="1124606" cy="47296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B0941BD-B65A-CE43-A844-C55F99C41325}"/>
                </a:ext>
              </a:extLst>
            </p:cNvPr>
            <p:cNvSpPr/>
            <p:nvPr/>
          </p:nvSpPr>
          <p:spPr>
            <a:xfrm>
              <a:off x="1955800" y="1117600"/>
              <a:ext cx="2540000" cy="3327400"/>
            </a:xfrm>
            <a:prstGeom prst="roundRect">
              <a:avLst>
                <a:gd name="adj" fmla="val 81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Central Processing Unit (CPU)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58482BA-BB44-B440-8F41-3AD95ECC8AE4}"/>
                </a:ext>
              </a:extLst>
            </p:cNvPr>
            <p:cNvSpPr/>
            <p:nvPr/>
          </p:nvSpPr>
          <p:spPr>
            <a:xfrm>
              <a:off x="6540500" y="1117600"/>
              <a:ext cx="2540000" cy="33274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Memory Unit</a:t>
              </a:r>
              <a:br>
                <a:rPr lang="en-US" dirty="0"/>
              </a:br>
              <a:r>
                <a:rPr lang="en-US" dirty="0"/>
                <a:t>(RAM)</a:t>
              </a:r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849BE7AA-EE98-0546-B9B7-6E61857D1BA8}"/>
                </a:ext>
              </a:extLst>
            </p:cNvPr>
            <p:cNvSpPr/>
            <p:nvPr/>
          </p:nvSpPr>
          <p:spPr>
            <a:xfrm>
              <a:off x="4635500" y="2387600"/>
              <a:ext cx="1803400" cy="787400"/>
            </a:xfrm>
            <a:prstGeom prst="leftRightArrow">
              <a:avLst>
                <a:gd name="adj1" fmla="val 66129"/>
                <a:gd name="adj2" fmla="val 5000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DF0CEA2-DF43-D545-B500-91C0A0B6B705}"/>
                </a:ext>
              </a:extLst>
            </p:cNvPr>
            <p:cNvSpPr/>
            <p:nvPr/>
          </p:nvSpPr>
          <p:spPr>
            <a:xfrm>
              <a:off x="2286000" y="247015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Unit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5A2220-6257-8D42-95B7-EA3DFD828291}"/>
                </a:ext>
              </a:extLst>
            </p:cNvPr>
            <p:cNvSpPr/>
            <p:nvPr/>
          </p:nvSpPr>
          <p:spPr>
            <a:xfrm>
              <a:off x="2286000" y="342900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Logic Unit (ALU)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DB85E7-C2F8-134D-B833-65E83DEA09F5}"/>
                </a:ext>
              </a:extLst>
            </p:cNvPr>
            <p:cNvSpPr/>
            <p:nvPr/>
          </p:nvSpPr>
          <p:spPr>
            <a:xfrm>
              <a:off x="6908800" y="247015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3C4EFE7-0310-3D4B-B0A5-8B66225B4CC7}"/>
                </a:ext>
              </a:extLst>
            </p:cNvPr>
            <p:cNvSpPr/>
            <p:nvPr/>
          </p:nvSpPr>
          <p:spPr>
            <a:xfrm>
              <a:off x="6908800" y="342900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pic>
          <p:nvPicPr>
            <p:cNvPr id="3" name="Picture 2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4BD70B82-7282-0E47-993B-C4296E61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5004" y="1948848"/>
              <a:ext cx="275896" cy="275896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36E222-F94D-EE46-9A3C-B707740B3ACB}"/>
                </a:ext>
              </a:extLst>
            </p:cNvPr>
            <p:cNvSpPr/>
            <p:nvPr/>
          </p:nvSpPr>
          <p:spPr>
            <a:xfrm>
              <a:off x="1665749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9F9FA87-7345-4541-87B8-C636BAF83935}"/>
                </a:ext>
              </a:extLst>
            </p:cNvPr>
            <p:cNvSpPr/>
            <p:nvPr/>
          </p:nvSpPr>
          <p:spPr>
            <a:xfrm>
              <a:off x="2076875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07B199-FCF6-B047-BC5A-2433E3B687CB}"/>
                </a:ext>
              </a:extLst>
            </p:cNvPr>
            <p:cNvSpPr/>
            <p:nvPr/>
          </p:nvSpPr>
          <p:spPr>
            <a:xfrm>
              <a:off x="248800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943AE2-CDCE-A444-869B-E7DC96926C8E}"/>
                </a:ext>
              </a:extLst>
            </p:cNvPr>
            <p:cNvSpPr/>
            <p:nvPr/>
          </p:nvSpPr>
          <p:spPr>
            <a:xfrm>
              <a:off x="1961379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115129F-ECB8-6B48-A9BC-16C5E27E86F9}"/>
                </a:ext>
              </a:extLst>
            </p:cNvPr>
            <p:cNvSpPr/>
            <p:nvPr/>
          </p:nvSpPr>
          <p:spPr>
            <a:xfrm>
              <a:off x="9380342" y="1839967"/>
              <a:ext cx="1124606" cy="472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pic>
          <p:nvPicPr>
            <p:cNvPr id="31" name="Picture 3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61199FA8-DF43-2F44-86A2-AEECB5B3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08583" y="1948848"/>
              <a:ext cx="275896" cy="275896"/>
            </a:xfrm>
            <a:prstGeom prst="rect">
              <a:avLst/>
            </a:prstGeom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CCFA2EC-7FD5-D842-8597-5E6E4A66BB6E}"/>
                </a:ext>
              </a:extLst>
            </p:cNvPr>
            <p:cNvSpPr/>
            <p:nvPr/>
          </p:nvSpPr>
          <p:spPr>
            <a:xfrm flipH="1">
              <a:off x="8965923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083DBD-DDAE-0347-B3E6-5477118BFA17}"/>
                </a:ext>
              </a:extLst>
            </p:cNvPr>
            <p:cNvSpPr/>
            <p:nvPr/>
          </p:nvSpPr>
          <p:spPr>
            <a:xfrm flipH="1">
              <a:off x="8554797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E1F124-E539-5448-9C40-0970D5E2CC58}"/>
                </a:ext>
              </a:extLst>
            </p:cNvPr>
            <p:cNvSpPr/>
            <p:nvPr/>
          </p:nvSpPr>
          <p:spPr>
            <a:xfrm flipH="1">
              <a:off x="814367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837D51-596B-C949-937B-55B3572315C2}"/>
                </a:ext>
              </a:extLst>
            </p:cNvPr>
            <p:cNvSpPr/>
            <p:nvPr/>
          </p:nvSpPr>
          <p:spPr>
            <a:xfrm flipH="1">
              <a:off x="8968721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4979580" cy="3327400"/>
          </a:xfrm>
          <a:prstGeom prst="roundRect">
            <a:avLst>
              <a:gd name="adj" fmla="val 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704909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115876" y="247015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115876" y="342900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931D99-EDDF-B04C-8D05-8F9E16FCD925}"/>
              </a:ext>
            </a:extLst>
          </p:cNvPr>
          <p:cNvSpPr/>
          <p:nvPr/>
        </p:nvSpPr>
        <p:spPr>
          <a:xfrm>
            <a:off x="5371284" y="1286540"/>
            <a:ext cx="1420584" cy="3019646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</a:t>
            </a:r>
          </a:p>
          <a:p>
            <a:pPr algn="ctr">
              <a:spcAft>
                <a:spcPts val="600"/>
              </a:spcAft>
            </a:pPr>
            <a:r>
              <a:rPr lang="en-US" b="1" dirty="0"/>
              <a:t>memory</a:t>
            </a:r>
          </a:p>
          <a:p>
            <a:pPr algn="ctr"/>
            <a:r>
              <a:rPr lang="en-US" sz="1200" dirty="0"/>
              <a:t>(stores copies of data from the memory unit for faster access)</a:t>
            </a:r>
            <a:endParaRPr lang="en-US" sz="1400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32927DB9-36CE-3A45-A52E-07E3C573AB88}"/>
              </a:ext>
            </a:extLst>
          </p:cNvPr>
          <p:cNvSpPr/>
          <p:nvPr/>
        </p:nvSpPr>
        <p:spPr>
          <a:xfrm>
            <a:off x="3997542" y="3476403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F1B778CA-CE38-EB4C-B06B-AB4859565710}"/>
              </a:ext>
            </a:extLst>
          </p:cNvPr>
          <p:cNvSpPr/>
          <p:nvPr/>
        </p:nvSpPr>
        <p:spPr>
          <a:xfrm>
            <a:off x="3997542" y="2508840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42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7"/>
            <a:ext cx="5303157" cy="6172199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261257"/>
            <a:ext cx="2540000" cy="6172199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978650" y="3172619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1709056" y="9788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1709056" y="15902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841171"/>
            <a:ext cx="1879600" cy="587829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765549"/>
            <a:ext cx="1879600" cy="161199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222422" y="884237"/>
            <a:ext cx="1420584" cy="5712505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dirty="0"/>
              <a:t>30 MB</a:t>
            </a:r>
            <a:br>
              <a:rPr lang="en-US" dirty="0"/>
            </a:br>
            <a:r>
              <a:rPr lang="en-US" sz="1600" dirty="0"/>
              <a:t>(2.5 MB/core)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5B98C7-A58D-DE47-A0BB-B8D8C29629E9}"/>
              </a:ext>
            </a:extLst>
          </p:cNvPr>
          <p:cNvSpPr/>
          <p:nvPr/>
        </p:nvSpPr>
        <p:spPr>
          <a:xfrm>
            <a:off x="2873827" y="978807"/>
            <a:ext cx="683989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A6098F-8E7F-AE40-8541-1AD66BE13D5D}"/>
              </a:ext>
            </a:extLst>
          </p:cNvPr>
          <p:cNvSpPr/>
          <p:nvPr/>
        </p:nvSpPr>
        <p:spPr>
          <a:xfrm>
            <a:off x="3623133" y="978807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42572C-FC7E-B942-9115-E823E0236A86}"/>
              </a:ext>
            </a:extLst>
          </p:cNvPr>
          <p:cNvSpPr/>
          <p:nvPr/>
        </p:nvSpPr>
        <p:spPr>
          <a:xfrm>
            <a:off x="1643741" y="884237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EB4BE9-D53C-7E48-A558-7F51B286DC4C}"/>
              </a:ext>
            </a:extLst>
          </p:cNvPr>
          <p:cNvSpPr/>
          <p:nvPr/>
        </p:nvSpPr>
        <p:spPr>
          <a:xfrm>
            <a:off x="1709056" y="2513693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36B5B7-537B-2A42-BD8F-B2F074C65ADD}"/>
              </a:ext>
            </a:extLst>
          </p:cNvPr>
          <p:cNvSpPr/>
          <p:nvPr/>
        </p:nvSpPr>
        <p:spPr>
          <a:xfrm>
            <a:off x="1709056" y="31251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C7EB3C-CC3A-E44E-9952-C095081534B5}"/>
              </a:ext>
            </a:extLst>
          </p:cNvPr>
          <p:cNvSpPr/>
          <p:nvPr/>
        </p:nvSpPr>
        <p:spPr>
          <a:xfrm>
            <a:off x="2873828" y="2513693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87A64B-FF31-E84A-A840-F10FFF8C5B0F}"/>
              </a:ext>
            </a:extLst>
          </p:cNvPr>
          <p:cNvSpPr/>
          <p:nvPr/>
        </p:nvSpPr>
        <p:spPr>
          <a:xfrm>
            <a:off x="3623133" y="2513693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C0B4AF1-8F16-4B48-B309-85594EBA3F56}"/>
              </a:ext>
            </a:extLst>
          </p:cNvPr>
          <p:cNvSpPr/>
          <p:nvPr/>
        </p:nvSpPr>
        <p:spPr>
          <a:xfrm>
            <a:off x="1643741" y="2419123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639D44D-34A5-574F-9988-8C18F07762C5}"/>
              </a:ext>
            </a:extLst>
          </p:cNvPr>
          <p:cNvSpPr/>
          <p:nvPr/>
        </p:nvSpPr>
        <p:spPr>
          <a:xfrm>
            <a:off x="1709056" y="40159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88B72F7-01ED-5741-BA26-AE1958DEAA99}"/>
              </a:ext>
            </a:extLst>
          </p:cNvPr>
          <p:cNvSpPr/>
          <p:nvPr/>
        </p:nvSpPr>
        <p:spPr>
          <a:xfrm>
            <a:off x="1709056" y="4627335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C6504E-D0F4-6C4D-AABD-48FD5C83CF8F}"/>
              </a:ext>
            </a:extLst>
          </p:cNvPr>
          <p:cNvSpPr/>
          <p:nvPr/>
        </p:nvSpPr>
        <p:spPr>
          <a:xfrm>
            <a:off x="2873828" y="4015921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8AF83AC-487E-CA4E-BFE1-9EA06BB20673}"/>
              </a:ext>
            </a:extLst>
          </p:cNvPr>
          <p:cNvSpPr/>
          <p:nvPr/>
        </p:nvSpPr>
        <p:spPr>
          <a:xfrm>
            <a:off x="3623133" y="4015921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D908D90-9099-8149-AE0E-8C32E7AF6F75}"/>
              </a:ext>
            </a:extLst>
          </p:cNvPr>
          <p:cNvSpPr/>
          <p:nvPr/>
        </p:nvSpPr>
        <p:spPr>
          <a:xfrm>
            <a:off x="1643741" y="3921351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6DC22-95C0-0F41-AE37-E2F6B7373A34}"/>
              </a:ext>
            </a:extLst>
          </p:cNvPr>
          <p:cNvSpPr txBox="1"/>
          <p:nvPr/>
        </p:nvSpPr>
        <p:spPr>
          <a:xfrm>
            <a:off x="2964458" y="542357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3018535-BD38-7243-8267-97C00902EB2D}"/>
              </a:ext>
            </a:extLst>
          </p:cNvPr>
          <p:cNvSpPr/>
          <p:nvPr/>
        </p:nvSpPr>
        <p:spPr>
          <a:xfrm>
            <a:off x="1643741" y="5434466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A31E6-1910-7443-952F-1BA400E09AA5}"/>
              </a:ext>
            </a:extLst>
          </p:cNvPr>
          <p:cNvSpPr/>
          <p:nvPr/>
        </p:nvSpPr>
        <p:spPr>
          <a:xfrm>
            <a:off x="1491343" y="6433456"/>
            <a:ext cx="533581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8"/>
            <a:ext cx="5303157" cy="5410200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416531" y="261258"/>
            <a:ext cx="2540000" cy="5410200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887088" y="2641600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8784831" y="1766800"/>
            <a:ext cx="1879600" cy="75892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8784831" y="2786743"/>
            <a:ext cx="1879600" cy="2590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317612" y="816487"/>
            <a:ext cx="1202931" cy="470257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sz="1200" dirty="0"/>
              <a:t>30 MB</a:t>
            </a:r>
            <a:br>
              <a:rPr lang="en-US" sz="1200" dirty="0"/>
            </a:br>
            <a:r>
              <a:rPr lang="en-US" sz="1100" dirty="0"/>
              <a:t>(2.5 MB/core)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95DB9-053C-1549-9892-F9A9B8BA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762057"/>
            <a:ext cx="1834265" cy="729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B0D333-2F3B-E04C-9645-F3D55161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1573249"/>
            <a:ext cx="1834265" cy="7292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0F0D56-23DA-DB4D-9027-1CB722AF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2384441"/>
            <a:ext cx="1834265" cy="729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97CE17-007C-1149-8BA9-2FAF49ED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3195633"/>
            <a:ext cx="1834265" cy="729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403629-96D2-9C42-B89E-168B14E7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006825"/>
            <a:ext cx="1834265" cy="7292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BB49AD-B234-B946-A791-A61B50FD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818017"/>
            <a:ext cx="1834265" cy="729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0A4113-4C05-0840-88D9-388E0747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762057"/>
            <a:ext cx="1834265" cy="7292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98EDEE-7A80-884F-B874-4EBDC56C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1573249"/>
            <a:ext cx="1834265" cy="729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694C63-86B7-9B48-8323-6269242D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2384441"/>
            <a:ext cx="1834265" cy="7292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3A81E4D-A775-AD46-82D2-1D4CCC25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3195633"/>
            <a:ext cx="1834265" cy="7292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05704E-00B3-5742-98D3-4841A045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006825"/>
            <a:ext cx="1834265" cy="7292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DC87CC-08D8-6041-A171-2CDD7F71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818017"/>
            <a:ext cx="1834265" cy="729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0B412-AD23-5141-9D5B-5096458A471D}"/>
              </a:ext>
            </a:extLst>
          </p:cNvPr>
          <p:cNvSpPr/>
          <p:nvPr/>
        </p:nvSpPr>
        <p:spPr>
          <a:xfrm>
            <a:off x="2092713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BF0DD-CEED-0543-9283-D3DDE902450C}"/>
              </a:ext>
            </a:extLst>
          </p:cNvPr>
          <p:cNvSpPr/>
          <p:nvPr/>
        </p:nvSpPr>
        <p:spPr>
          <a:xfrm>
            <a:off x="2092713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A223FD-BD62-3E43-8249-E44B6CBEC41F}"/>
              </a:ext>
            </a:extLst>
          </p:cNvPr>
          <p:cNvSpPr/>
          <p:nvPr/>
        </p:nvSpPr>
        <p:spPr>
          <a:xfrm>
            <a:off x="2092713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B44C0A-FE3C-3E4B-8FDC-7E73D5D88E63}"/>
              </a:ext>
            </a:extLst>
          </p:cNvPr>
          <p:cNvSpPr/>
          <p:nvPr/>
        </p:nvSpPr>
        <p:spPr>
          <a:xfrm>
            <a:off x="2092713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B656D2-C72A-CB49-8A63-B32846EAC9DE}"/>
              </a:ext>
            </a:extLst>
          </p:cNvPr>
          <p:cNvSpPr/>
          <p:nvPr/>
        </p:nvSpPr>
        <p:spPr>
          <a:xfrm>
            <a:off x="2092713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C61BE8-2561-D946-8BF7-91763F5D9DB5}"/>
              </a:ext>
            </a:extLst>
          </p:cNvPr>
          <p:cNvSpPr/>
          <p:nvPr/>
        </p:nvSpPr>
        <p:spPr>
          <a:xfrm>
            <a:off x="2092713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4530F-37EC-2C49-9C3B-A002B39865BE}"/>
              </a:ext>
            </a:extLst>
          </p:cNvPr>
          <p:cNvSpPr/>
          <p:nvPr/>
        </p:nvSpPr>
        <p:spPr>
          <a:xfrm>
            <a:off x="3965055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42F660-3A7F-8949-ADF3-6947FCBC634F}"/>
              </a:ext>
            </a:extLst>
          </p:cNvPr>
          <p:cNvSpPr/>
          <p:nvPr/>
        </p:nvSpPr>
        <p:spPr>
          <a:xfrm>
            <a:off x="3965055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15098B-744B-D14C-8128-26ACB95AE9EA}"/>
              </a:ext>
            </a:extLst>
          </p:cNvPr>
          <p:cNvSpPr/>
          <p:nvPr/>
        </p:nvSpPr>
        <p:spPr>
          <a:xfrm>
            <a:off x="3965055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366C7F-5549-FF49-8F2D-26CD056D3341}"/>
              </a:ext>
            </a:extLst>
          </p:cNvPr>
          <p:cNvSpPr/>
          <p:nvPr/>
        </p:nvSpPr>
        <p:spPr>
          <a:xfrm>
            <a:off x="3965055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5AF99B-556E-5B4C-958D-629C9AE61170}"/>
              </a:ext>
            </a:extLst>
          </p:cNvPr>
          <p:cNvSpPr/>
          <p:nvPr/>
        </p:nvSpPr>
        <p:spPr>
          <a:xfrm>
            <a:off x="3965055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DDB911-EDBA-0946-9BEA-2CA736976553}"/>
              </a:ext>
            </a:extLst>
          </p:cNvPr>
          <p:cNvSpPr/>
          <p:nvPr/>
        </p:nvSpPr>
        <p:spPr>
          <a:xfrm>
            <a:off x="3965055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0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41B5F22-8C63-564F-9510-25FE73A5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3657600"/>
            <a:ext cx="2729031" cy="27827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537D6C-4695-7844-A61E-E4E3682D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3657600"/>
            <a:ext cx="1380548" cy="2782752"/>
          </a:xfrm>
          <a:prstGeom prst="rect">
            <a:avLst/>
          </a:prstGeom>
        </p:spPr>
      </p:pic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F1ABB032-E0DA-EB41-9DA0-48FEED80CDF3}"/>
              </a:ext>
            </a:extLst>
          </p:cNvPr>
          <p:cNvSpPr/>
          <p:nvPr/>
        </p:nvSpPr>
        <p:spPr>
          <a:xfrm>
            <a:off x="8077527" y="46552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2D0A3-F945-1E45-BAEC-7104AB0E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0"/>
            <a:ext cx="2729031" cy="278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085C-2834-0445-9608-EB8518C6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0"/>
            <a:ext cx="1380548" cy="2782752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8077527" y="9976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3C724B7-3361-E649-B74E-29A880CE2EF2}"/>
              </a:ext>
            </a:extLst>
          </p:cNvPr>
          <p:cNvSpPr/>
          <p:nvPr/>
        </p:nvSpPr>
        <p:spPr>
          <a:xfrm rot="16200000">
            <a:off x="6307206" y="2769130"/>
            <a:ext cx="1090356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60163-B10A-A045-9403-99A48216451D}"/>
              </a:ext>
            </a:extLst>
          </p:cNvPr>
          <p:cNvSpPr/>
          <p:nvPr/>
        </p:nvSpPr>
        <p:spPr>
          <a:xfrm>
            <a:off x="6274879" y="1160543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0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6ADFC-CBD8-CA48-AFCA-70599356848A}"/>
              </a:ext>
            </a:extLst>
          </p:cNvPr>
          <p:cNvSpPr/>
          <p:nvPr/>
        </p:nvSpPr>
        <p:spPr>
          <a:xfrm>
            <a:off x="6274879" y="4828776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1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195</Words>
  <Application>Microsoft Macintosh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10</cp:revision>
  <dcterms:created xsi:type="dcterms:W3CDTF">2020-05-27T21:18:07Z</dcterms:created>
  <dcterms:modified xsi:type="dcterms:W3CDTF">2020-06-04T09:03:00Z</dcterms:modified>
</cp:coreProperties>
</file>