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7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2696-0292-504F-93BE-5210B0606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B1D89-C430-1A4B-B9B6-33306BC25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19482-1C2F-414A-9A56-DC16E6AA7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ABFBC-32FD-EF47-8D0F-64112CC8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9FA82-85E6-EF43-8CC2-A2F3DBDE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1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223D-6986-3142-859A-5BF4196E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AD7AD-9C39-DC42-8A21-DD7FEF68C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9BB83-6BC2-8341-9B3B-4EF5120B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C5107-42B6-F947-983D-7D28E3507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F13AD-D0F2-9F4C-8A97-6F0E6CB81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6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F45FC-D4DF-AF42-A318-122948735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A24F6-8DA0-A944-8946-51C856324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279C9-B75C-0A4E-809C-87052BA0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BFEA4-087B-074D-8360-F9C6C3C6B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755F0-C77B-A94F-AE8A-EC50D3D6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4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82F2B-E6EF-5F49-86E0-64B6F90E1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96FD8-E3E5-624E-AB43-3C5376B66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27B00-1FD9-5B43-9B6E-D539EAB63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5FE50-9FCE-A64C-B8BA-EDBFB4295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BE3B1-5BD1-CF4D-B7BE-BF1A44C2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7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C98EC-6D1A-B94C-B684-DA120CE7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132FD-4E8B-6C4F-9272-B7C795CE7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41481-E9E0-C848-A5BC-2295546F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9022B-0689-9849-B808-3EB5C5EC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FDD86-7590-C74A-8CEB-7AD92048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0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EF4B9-AA37-494A-BD35-370C9634E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DA972-ECAC-6144-AF0E-18AFB0A53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A1F3E-8E0A-4B41-97A2-FD41735DE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10F8B-3348-F044-B5CB-37FEB68F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5/31/20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EAA0F-CF20-6045-A5EB-A197E21E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646DC-533E-3C42-9D00-31CC9029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8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98103-79F1-3342-B818-D58CA5BE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B35CE-286B-FE42-AC6B-42D844D03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52D54-2123-E84B-A601-55259FB5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9D86E-0D92-7D46-9812-F4BA1C2B5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A5594-5CAB-FF4F-8F00-3BBA227B0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A2F429-5AD2-0A43-B5D1-E6D5FCF1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5/31/20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14FC82-CBBD-BF4B-9619-F21269B4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B3E5C-D006-A044-A25C-5743E363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2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C05EA-D924-F341-B333-8420E8B4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0623C-F07D-0047-B3A0-4BFA0143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5/31/20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10F090-99CA-8A4E-8210-36114FD9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C1AA7-ECB6-4043-94FA-27480FB0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5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4DAF9-ED4F-564F-84DA-E580683E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5/31/20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3661BC-02EE-634B-BF08-B6867A3B9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225AC-BA95-8540-922F-4FCD8CF9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67A36-3449-8D44-9108-EBBC76090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57E7D-AC98-844B-83F0-906B1966C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937E1-5F29-D445-9D6B-A4AEDED11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4528C-692C-3E4D-9F65-85482044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5/31/20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C18CD-3587-204E-8D12-04A2ECB9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ED716-AD11-FE48-86E2-6459C2F9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0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726FF-FA34-344F-A0C4-2890BCAE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EB43DD-A397-0944-B7E3-C42616C4D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2FDC7-2B39-6B4D-AD9C-0CA7EDE18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BAD3B-1B91-A54D-9086-27D89525B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5/31/20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8490F-96FD-C044-8A95-92C756AB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BED0A-78A0-E841-A87C-592F7F46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8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179D6C-1E73-C848-9AB7-9A7C508A1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42A6E-189F-1442-991D-AAA1A4BE8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FA983-089F-9146-8077-6AF7A461C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363DA-371D-6B49-AC2A-F2335B149B3E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D15C8-AD19-2D4B-ACA5-3C4DD378A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CA37C-52DF-AE4C-A9BA-1A76E537C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50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901B66-2690-D44B-A453-5A8DEAA9D3D8}"/>
              </a:ext>
            </a:extLst>
          </p:cNvPr>
          <p:cNvGrpSpPr/>
          <p:nvPr/>
        </p:nvGrpSpPr>
        <p:grpSpPr>
          <a:xfrm>
            <a:off x="555319" y="1117600"/>
            <a:ext cx="9949629" cy="3327400"/>
            <a:chOff x="555319" y="1117600"/>
            <a:chExt cx="9949629" cy="332740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A2551393-260D-414C-8897-7E6A20560A15}"/>
                </a:ext>
              </a:extLst>
            </p:cNvPr>
            <p:cNvSpPr/>
            <p:nvPr/>
          </p:nvSpPr>
          <p:spPr>
            <a:xfrm>
              <a:off x="555319" y="1839967"/>
              <a:ext cx="1124606" cy="47296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>
                  <a:solidFill>
                    <a:schemeClr val="lt1"/>
                  </a:solidFill>
                </a:rPr>
                <a:t>Clock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B0941BD-B65A-CE43-A844-C55F99C41325}"/>
                </a:ext>
              </a:extLst>
            </p:cNvPr>
            <p:cNvSpPr/>
            <p:nvPr/>
          </p:nvSpPr>
          <p:spPr>
            <a:xfrm>
              <a:off x="1955800" y="1117600"/>
              <a:ext cx="2540000" cy="3327400"/>
            </a:xfrm>
            <a:prstGeom prst="roundRect">
              <a:avLst>
                <a:gd name="adj" fmla="val 81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Central Processing Unit (CPU)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58482BA-BB44-B440-8F41-3AD95ECC8AE4}"/>
                </a:ext>
              </a:extLst>
            </p:cNvPr>
            <p:cNvSpPr/>
            <p:nvPr/>
          </p:nvSpPr>
          <p:spPr>
            <a:xfrm>
              <a:off x="6540500" y="1117600"/>
              <a:ext cx="2540000" cy="3327400"/>
            </a:xfrm>
            <a:prstGeom prst="roundRect">
              <a:avLst>
                <a:gd name="adj" fmla="val 6667"/>
              </a:avLst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Memory Unit</a:t>
              </a:r>
              <a:br>
                <a:rPr lang="en-US" dirty="0"/>
              </a:br>
              <a:r>
                <a:rPr lang="en-US" dirty="0"/>
                <a:t>(RAM)</a:t>
              </a:r>
            </a:p>
          </p:txBody>
        </p:sp>
        <p:sp>
          <p:nvSpPr>
            <p:cNvPr id="6" name="Left-Right Arrow 5">
              <a:extLst>
                <a:ext uri="{FF2B5EF4-FFF2-40B4-BE49-F238E27FC236}">
                  <a16:creationId xmlns:a16="http://schemas.microsoft.com/office/drawing/2014/main" id="{849BE7AA-EE98-0546-B9B7-6E61857D1BA8}"/>
                </a:ext>
              </a:extLst>
            </p:cNvPr>
            <p:cNvSpPr/>
            <p:nvPr/>
          </p:nvSpPr>
          <p:spPr>
            <a:xfrm>
              <a:off x="4635500" y="2387600"/>
              <a:ext cx="1803400" cy="787400"/>
            </a:xfrm>
            <a:prstGeom prst="leftRightArrow">
              <a:avLst>
                <a:gd name="adj1" fmla="val 66129"/>
                <a:gd name="adj2" fmla="val 50000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Bus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DF0CEA2-DF43-D545-B500-91C0A0B6B705}"/>
                </a:ext>
              </a:extLst>
            </p:cNvPr>
            <p:cNvSpPr/>
            <p:nvPr/>
          </p:nvSpPr>
          <p:spPr>
            <a:xfrm>
              <a:off x="2286000" y="2470150"/>
              <a:ext cx="1879600" cy="62230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 Unit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65A2220-6257-8D42-95B7-EA3DFD828291}"/>
                </a:ext>
              </a:extLst>
            </p:cNvPr>
            <p:cNvSpPr/>
            <p:nvPr/>
          </p:nvSpPr>
          <p:spPr>
            <a:xfrm>
              <a:off x="2286000" y="3429000"/>
              <a:ext cx="1879600" cy="62230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Arithmetic Logic Unit (ALU)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7DB85E7-C2F8-134D-B833-65E83DEA09F5}"/>
                </a:ext>
              </a:extLst>
            </p:cNvPr>
            <p:cNvSpPr/>
            <p:nvPr/>
          </p:nvSpPr>
          <p:spPr>
            <a:xfrm>
              <a:off x="6908800" y="2470150"/>
              <a:ext cx="1879600" cy="62230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Program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3C4EFE7-0310-3D4B-B0A5-8B66225B4CC7}"/>
                </a:ext>
              </a:extLst>
            </p:cNvPr>
            <p:cNvSpPr/>
            <p:nvPr/>
          </p:nvSpPr>
          <p:spPr>
            <a:xfrm>
              <a:off x="6908800" y="3429000"/>
              <a:ext cx="1879600" cy="62230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pic>
          <p:nvPicPr>
            <p:cNvPr id="3" name="Picture 2" descr="A picture containing building&#10;&#10;Description automatically generated">
              <a:extLst>
                <a:ext uri="{FF2B5EF4-FFF2-40B4-BE49-F238E27FC236}">
                  <a16:creationId xmlns:a16="http://schemas.microsoft.com/office/drawing/2014/main" id="{4BD70B82-7282-0E47-993B-C4296E610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-2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75004" y="1948848"/>
              <a:ext cx="275896" cy="275896"/>
            </a:xfrm>
            <a:prstGeom prst="rect">
              <a:avLst/>
            </a:prstGeom>
          </p:spPr>
        </p:pic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736E222-F94D-EE46-9A3C-B707740B3ACB}"/>
                </a:ext>
              </a:extLst>
            </p:cNvPr>
            <p:cNvSpPr/>
            <p:nvPr/>
          </p:nvSpPr>
          <p:spPr>
            <a:xfrm>
              <a:off x="1665749" y="1938227"/>
              <a:ext cx="432391" cy="304800"/>
            </a:xfrm>
            <a:custGeom>
              <a:avLst/>
              <a:gdLst>
                <a:gd name="connsiteX0" fmla="*/ 0 w 432391"/>
                <a:gd name="connsiteY0" fmla="*/ 0 h 304800"/>
                <a:gd name="connsiteX1" fmla="*/ 191386 w 432391"/>
                <a:gd name="connsiteY1" fmla="*/ 0 h 304800"/>
                <a:gd name="connsiteX2" fmla="*/ 191386 w 432391"/>
                <a:gd name="connsiteY2" fmla="*/ 304800 h 304800"/>
                <a:gd name="connsiteX3" fmla="*/ 276447 w 432391"/>
                <a:gd name="connsiteY3" fmla="*/ 304800 h 304800"/>
                <a:gd name="connsiteX4" fmla="*/ 432391 w 432391"/>
                <a:gd name="connsiteY4" fmla="*/ 304800 h 304800"/>
                <a:gd name="connsiteX5" fmla="*/ 432391 w 432391"/>
                <a:gd name="connsiteY5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391" h="304800">
                  <a:moveTo>
                    <a:pt x="0" y="0"/>
                  </a:moveTo>
                  <a:lnTo>
                    <a:pt x="191386" y="0"/>
                  </a:lnTo>
                  <a:lnTo>
                    <a:pt x="191386" y="304800"/>
                  </a:lnTo>
                  <a:lnTo>
                    <a:pt x="276447" y="304800"/>
                  </a:lnTo>
                  <a:lnTo>
                    <a:pt x="432391" y="304800"/>
                  </a:lnTo>
                  <a:lnTo>
                    <a:pt x="432391" y="0"/>
                  </a:ln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9F9FA87-7345-4541-87B8-C636BAF83935}"/>
                </a:ext>
              </a:extLst>
            </p:cNvPr>
            <p:cNvSpPr/>
            <p:nvPr/>
          </p:nvSpPr>
          <p:spPr>
            <a:xfrm>
              <a:off x="2076875" y="1938227"/>
              <a:ext cx="432391" cy="304800"/>
            </a:xfrm>
            <a:custGeom>
              <a:avLst/>
              <a:gdLst>
                <a:gd name="connsiteX0" fmla="*/ 0 w 432391"/>
                <a:gd name="connsiteY0" fmla="*/ 0 h 304800"/>
                <a:gd name="connsiteX1" fmla="*/ 191386 w 432391"/>
                <a:gd name="connsiteY1" fmla="*/ 0 h 304800"/>
                <a:gd name="connsiteX2" fmla="*/ 191386 w 432391"/>
                <a:gd name="connsiteY2" fmla="*/ 304800 h 304800"/>
                <a:gd name="connsiteX3" fmla="*/ 276447 w 432391"/>
                <a:gd name="connsiteY3" fmla="*/ 304800 h 304800"/>
                <a:gd name="connsiteX4" fmla="*/ 432391 w 432391"/>
                <a:gd name="connsiteY4" fmla="*/ 304800 h 304800"/>
                <a:gd name="connsiteX5" fmla="*/ 432391 w 432391"/>
                <a:gd name="connsiteY5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391" h="304800">
                  <a:moveTo>
                    <a:pt x="0" y="0"/>
                  </a:moveTo>
                  <a:lnTo>
                    <a:pt x="191386" y="0"/>
                  </a:lnTo>
                  <a:lnTo>
                    <a:pt x="191386" y="304800"/>
                  </a:lnTo>
                  <a:lnTo>
                    <a:pt x="276447" y="304800"/>
                  </a:lnTo>
                  <a:lnTo>
                    <a:pt x="432391" y="304800"/>
                  </a:lnTo>
                  <a:lnTo>
                    <a:pt x="432391" y="0"/>
                  </a:lnTo>
                </a:path>
              </a:pathLst>
            </a:cu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607B199-FCF6-B047-BC5A-2433E3B687CB}"/>
                </a:ext>
              </a:extLst>
            </p:cNvPr>
            <p:cNvSpPr/>
            <p:nvPr/>
          </p:nvSpPr>
          <p:spPr>
            <a:xfrm>
              <a:off x="2488001" y="1938227"/>
              <a:ext cx="432391" cy="304800"/>
            </a:xfrm>
            <a:custGeom>
              <a:avLst/>
              <a:gdLst>
                <a:gd name="connsiteX0" fmla="*/ 0 w 432391"/>
                <a:gd name="connsiteY0" fmla="*/ 0 h 304800"/>
                <a:gd name="connsiteX1" fmla="*/ 191386 w 432391"/>
                <a:gd name="connsiteY1" fmla="*/ 0 h 304800"/>
                <a:gd name="connsiteX2" fmla="*/ 191386 w 432391"/>
                <a:gd name="connsiteY2" fmla="*/ 304800 h 304800"/>
                <a:gd name="connsiteX3" fmla="*/ 276447 w 432391"/>
                <a:gd name="connsiteY3" fmla="*/ 304800 h 304800"/>
                <a:gd name="connsiteX4" fmla="*/ 432391 w 432391"/>
                <a:gd name="connsiteY4" fmla="*/ 304800 h 304800"/>
                <a:gd name="connsiteX5" fmla="*/ 432391 w 432391"/>
                <a:gd name="connsiteY5" fmla="*/ 0 h 304800"/>
                <a:gd name="connsiteX0" fmla="*/ 0 w 432391"/>
                <a:gd name="connsiteY0" fmla="*/ 0 h 304800"/>
                <a:gd name="connsiteX1" fmla="*/ 191386 w 432391"/>
                <a:gd name="connsiteY1" fmla="*/ 0 h 304800"/>
                <a:gd name="connsiteX2" fmla="*/ 191386 w 432391"/>
                <a:gd name="connsiteY2" fmla="*/ 304800 h 304800"/>
                <a:gd name="connsiteX3" fmla="*/ 276447 w 432391"/>
                <a:gd name="connsiteY3" fmla="*/ 304800 h 304800"/>
                <a:gd name="connsiteX4" fmla="*/ 432391 w 432391"/>
                <a:gd name="connsiteY4" fmla="*/ 304800 h 304800"/>
                <a:gd name="connsiteX5" fmla="*/ 425303 w 432391"/>
                <a:gd name="connsiteY5" fmla="*/ 141768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391" h="304800">
                  <a:moveTo>
                    <a:pt x="0" y="0"/>
                  </a:moveTo>
                  <a:lnTo>
                    <a:pt x="191386" y="0"/>
                  </a:lnTo>
                  <a:lnTo>
                    <a:pt x="191386" y="304800"/>
                  </a:lnTo>
                  <a:lnTo>
                    <a:pt x="276447" y="304800"/>
                  </a:lnTo>
                  <a:lnTo>
                    <a:pt x="432391" y="304800"/>
                  </a:lnTo>
                  <a:lnTo>
                    <a:pt x="425303" y="141768"/>
                  </a:lnTo>
                </a:path>
              </a:pathLst>
            </a:cu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CE943AE2-CDCE-A444-869B-E7DC96926C8E}"/>
                </a:ext>
              </a:extLst>
            </p:cNvPr>
            <p:cNvSpPr/>
            <p:nvPr/>
          </p:nvSpPr>
          <p:spPr>
            <a:xfrm>
              <a:off x="1961379" y="1938227"/>
              <a:ext cx="133963" cy="304800"/>
            </a:xfrm>
            <a:custGeom>
              <a:avLst/>
              <a:gdLst>
                <a:gd name="connsiteX0" fmla="*/ 0 w 432391"/>
                <a:gd name="connsiteY0" fmla="*/ 0 h 304800"/>
                <a:gd name="connsiteX1" fmla="*/ 191386 w 432391"/>
                <a:gd name="connsiteY1" fmla="*/ 0 h 304800"/>
                <a:gd name="connsiteX2" fmla="*/ 191386 w 432391"/>
                <a:gd name="connsiteY2" fmla="*/ 304800 h 304800"/>
                <a:gd name="connsiteX3" fmla="*/ 276447 w 432391"/>
                <a:gd name="connsiteY3" fmla="*/ 304800 h 304800"/>
                <a:gd name="connsiteX4" fmla="*/ 432391 w 432391"/>
                <a:gd name="connsiteY4" fmla="*/ 304800 h 304800"/>
                <a:gd name="connsiteX5" fmla="*/ 432391 w 432391"/>
                <a:gd name="connsiteY5" fmla="*/ 0 h 304800"/>
                <a:gd name="connsiteX0" fmla="*/ 0 w 432391"/>
                <a:gd name="connsiteY0" fmla="*/ 0 h 304800"/>
                <a:gd name="connsiteX1" fmla="*/ 191386 w 432391"/>
                <a:gd name="connsiteY1" fmla="*/ 0 h 304800"/>
                <a:gd name="connsiteX2" fmla="*/ 276447 w 432391"/>
                <a:gd name="connsiteY2" fmla="*/ 304800 h 304800"/>
                <a:gd name="connsiteX3" fmla="*/ 432391 w 432391"/>
                <a:gd name="connsiteY3" fmla="*/ 304800 h 304800"/>
                <a:gd name="connsiteX4" fmla="*/ 432391 w 432391"/>
                <a:gd name="connsiteY4" fmla="*/ 0 h 304800"/>
                <a:gd name="connsiteX0" fmla="*/ 0 w 241005"/>
                <a:gd name="connsiteY0" fmla="*/ 0 h 304800"/>
                <a:gd name="connsiteX1" fmla="*/ 85061 w 241005"/>
                <a:gd name="connsiteY1" fmla="*/ 304800 h 304800"/>
                <a:gd name="connsiteX2" fmla="*/ 241005 w 241005"/>
                <a:gd name="connsiteY2" fmla="*/ 304800 h 304800"/>
                <a:gd name="connsiteX3" fmla="*/ 241005 w 241005"/>
                <a:gd name="connsiteY3" fmla="*/ 0 h 304800"/>
                <a:gd name="connsiteX0" fmla="*/ 0 w 155944"/>
                <a:gd name="connsiteY0" fmla="*/ 304800 h 304800"/>
                <a:gd name="connsiteX1" fmla="*/ 155944 w 155944"/>
                <a:gd name="connsiteY1" fmla="*/ 304800 h 304800"/>
                <a:gd name="connsiteX2" fmla="*/ 155944 w 155944"/>
                <a:gd name="connsiteY2" fmla="*/ 0 h 304800"/>
                <a:gd name="connsiteX0" fmla="*/ 0 w 133963"/>
                <a:gd name="connsiteY0" fmla="*/ 300403 h 304800"/>
                <a:gd name="connsiteX1" fmla="*/ 133963 w 133963"/>
                <a:gd name="connsiteY1" fmla="*/ 304800 h 304800"/>
                <a:gd name="connsiteX2" fmla="*/ 133963 w 133963"/>
                <a:gd name="connsiteY2" fmla="*/ 0 h 304800"/>
                <a:gd name="connsiteX0" fmla="*/ 0 w 133963"/>
                <a:gd name="connsiteY0" fmla="*/ 304799 h 304800"/>
                <a:gd name="connsiteX1" fmla="*/ 133963 w 133963"/>
                <a:gd name="connsiteY1" fmla="*/ 304800 h 304800"/>
                <a:gd name="connsiteX2" fmla="*/ 133963 w 133963"/>
                <a:gd name="connsiteY2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963" h="304800">
                  <a:moveTo>
                    <a:pt x="0" y="304799"/>
                  </a:moveTo>
                  <a:lnTo>
                    <a:pt x="133963" y="304800"/>
                  </a:lnTo>
                  <a:lnTo>
                    <a:pt x="133963" y="0"/>
                  </a:lnTo>
                </a:path>
              </a:pathLst>
            </a:cu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B115129F-ECB8-6B48-A9BC-16C5E27E86F9}"/>
                </a:ext>
              </a:extLst>
            </p:cNvPr>
            <p:cNvSpPr/>
            <p:nvPr/>
          </p:nvSpPr>
          <p:spPr>
            <a:xfrm>
              <a:off x="9380342" y="1839967"/>
              <a:ext cx="1124606" cy="47296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>
                  <a:solidFill>
                    <a:schemeClr val="lt1"/>
                  </a:solidFill>
                </a:rPr>
                <a:t>Clock</a:t>
              </a:r>
            </a:p>
          </p:txBody>
        </p:sp>
        <p:pic>
          <p:nvPicPr>
            <p:cNvPr id="31" name="Picture 30" descr="A picture containing building&#10;&#10;Description automatically generated">
              <a:extLst>
                <a:ext uri="{FF2B5EF4-FFF2-40B4-BE49-F238E27FC236}">
                  <a16:creationId xmlns:a16="http://schemas.microsoft.com/office/drawing/2014/main" id="{61199FA8-DF43-2F44-86A2-AEECB5B32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-2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108583" y="1948848"/>
              <a:ext cx="275896" cy="275896"/>
            </a:xfrm>
            <a:prstGeom prst="rect">
              <a:avLst/>
            </a:prstGeom>
          </p:spPr>
        </p:pic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CCCFA2EC-7FD5-D842-8597-5E6E4A66BB6E}"/>
                </a:ext>
              </a:extLst>
            </p:cNvPr>
            <p:cNvSpPr/>
            <p:nvPr/>
          </p:nvSpPr>
          <p:spPr>
            <a:xfrm flipH="1">
              <a:off x="8965923" y="1938227"/>
              <a:ext cx="432391" cy="304800"/>
            </a:xfrm>
            <a:custGeom>
              <a:avLst/>
              <a:gdLst>
                <a:gd name="connsiteX0" fmla="*/ 0 w 432391"/>
                <a:gd name="connsiteY0" fmla="*/ 0 h 304800"/>
                <a:gd name="connsiteX1" fmla="*/ 191386 w 432391"/>
                <a:gd name="connsiteY1" fmla="*/ 0 h 304800"/>
                <a:gd name="connsiteX2" fmla="*/ 191386 w 432391"/>
                <a:gd name="connsiteY2" fmla="*/ 304800 h 304800"/>
                <a:gd name="connsiteX3" fmla="*/ 276447 w 432391"/>
                <a:gd name="connsiteY3" fmla="*/ 304800 h 304800"/>
                <a:gd name="connsiteX4" fmla="*/ 432391 w 432391"/>
                <a:gd name="connsiteY4" fmla="*/ 304800 h 304800"/>
                <a:gd name="connsiteX5" fmla="*/ 432391 w 432391"/>
                <a:gd name="connsiteY5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391" h="304800">
                  <a:moveTo>
                    <a:pt x="0" y="0"/>
                  </a:moveTo>
                  <a:lnTo>
                    <a:pt x="191386" y="0"/>
                  </a:lnTo>
                  <a:lnTo>
                    <a:pt x="191386" y="304800"/>
                  </a:lnTo>
                  <a:lnTo>
                    <a:pt x="276447" y="304800"/>
                  </a:lnTo>
                  <a:lnTo>
                    <a:pt x="432391" y="304800"/>
                  </a:lnTo>
                  <a:lnTo>
                    <a:pt x="432391" y="0"/>
                  </a:ln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3083DBD-DDAE-0347-B3E6-5477118BFA17}"/>
                </a:ext>
              </a:extLst>
            </p:cNvPr>
            <p:cNvSpPr/>
            <p:nvPr/>
          </p:nvSpPr>
          <p:spPr>
            <a:xfrm flipH="1">
              <a:off x="8554797" y="1938227"/>
              <a:ext cx="432391" cy="304800"/>
            </a:xfrm>
            <a:custGeom>
              <a:avLst/>
              <a:gdLst>
                <a:gd name="connsiteX0" fmla="*/ 0 w 432391"/>
                <a:gd name="connsiteY0" fmla="*/ 0 h 304800"/>
                <a:gd name="connsiteX1" fmla="*/ 191386 w 432391"/>
                <a:gd name="connsiteY1" fmla="*/ 0 h 304800"/>
                <a:gd name="connsiteX2" fmla="*/ 191386 w 432391"/>
                <a:gd name="connsiteY2" fmla="*/ 304800 h 304800"/>
                <a:gd name="connsiteX3" fmla="*/ 276447 w 432391"/>
                <a:gd name="connsiteY3" fmla="*/ 304800 h 304800"/>
                <a:gd name="connsiteX4" fmla="*/ 432391 w 432391"/>
                <a:gd name="connsiteY4" fmla="*/ 304800 h 304800"/>
                <a:gd name="connsiteX5" fmla="*/ 432391 w 432391"/>
                <a:gd name="connsiteY5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391" h="304800">
                  <a:moveTo>
                    <a:pt x="0" y="0"/>
                  </a:moveTo>
                  <a:lnTo>
                    <a:pt x="191386" y="0"/>
                  </a:lnTo>
                  <a:lnTo>
                    <a:pt x="191386" y="304800"/>
                  </a:lnTo>
                  <a:lnTo>
                    <a:pt x="276447" y="304800"/>
                  </a:lnTo>
                  <a:lnTo>
                    <a:pt x="432391" y="304800"/>
                  </a:lnTo>
                  <a:lnTo>
                    <a:pt x="432391" y="0"/>
                  </a:lnTo>
                </a:path>
              </a:pathLst>
            </a:cu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DE1F124-E539-5448-9C40-0970D5E2CC58}"/>
                </a:ext>
              </a:extLst>
            </p:cNvPr>
            <p:cNvSpPr/>
            <p:nvPr/>
          </p:nvSpPr>
          <p:spPr>
            <a:xfrm flipH="1">
              <a:off x="8143671" y="1938227"/>
              <a:ext cx="432391" cy="304800"/>
            </a:xfrm>
            <a:custGeom>
              <a:avLst/>
              <a:gdLst>
                <a:gd name="connsiteX0" fmla="*/ 0 w 432391"/>
                <a:gd name="connsiteY0" fmla="*/ 0 h 304800"/>
                <a:gd name="connsiteX1" fmla="*/ 191386 w 432391"/>
                <a:gd name="connsiteY1" fmla="*/ 0 h 304800"/>
                <a:gd name="connsiteX2" fmla="*/ 191386 w 432391"/>
                <a:gd name="connsiteY2" fmla="*/ 304800 h 304800"/>
                <a:gd name="connsiteX3" fmla="*/ 276447 w 432391"/>
                <a:gd name="connsiteY3" fmla="*/ 304800 h 304800"/>
                <a:gd name="connsiteX4" fmla="*/ 432391 w 432391"/>
                <a:gd name="connsiteY4" fmla="*/ 304800 h 304800"/>
                <a:gd name="connsiteX5" fmla="*/ 432391 w 432391"/>
                <a:gd name="connsiteY5" fmla="*/ 0 h 304800"/>
                <a:gd name="connsiteX0" fmla="*/ 0 w 432391"/>
                <a:gd name="connsiteY0" fmla="*/ 0 h 304800"/>
                <a:gd name="connsiteX1" fmla="*/ 191386 w 432391"/>
                <a:gd name="connsiteY1" fmla="*/ 0 h 304800"/>
                <a:gd name="connsiteX2" fmla="*/ 191386 w 432391"/>
                <a:gd name="connsiteY2" fmla="*/ 304800 h 304800"/>
                <a:gd name="connsiteX3" fmla="*/ 276447 w 432391"/>
                <a:gd name="connsiteY3" fmla="*/ 304800 h 304800"/>
                <a:gd name="connsiteX4" fmla="*/ 432391 w 432391"/>
                <a:gd name="connsiteY4" fmla="*/ 304800 h 304800"/>
                <a:gd name="connsiteX5" fmla="*/ 425303 w 432391"/>
                <a:gd name="connsiteY5" fmla="*/ 141768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391" h="304800">
                  <a:moveTo>
                    <a:pt x="0" y="0"/>
                  </a:moveTo>
                  <a:lnTo>
                    <a:pt x="191386" y="0"/>
                  </a:lnTo>
                  <a:lnTo>
                    <a:pt x="191386" y="304800"/>
                  </a:lnTo>
                  <a:lnTo>
                    <a:pt x="276447" y="304800"/>
                  </a:lnTo>
                  <a:lnTo>
                    <a:pt x="432391" y="304800"/>
                  </a:lnTo>
                  <a:lnTo>
                    <a:pt x="425303" y="141768"/>
                  </a:lnTo>
                </a:path>
              </a:pathLst>
            </a:cu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42837D51-596B-C949-937B-55B3572315C2}"/>
                </a:ext>
              </a:extLst>
            </p:cNvPr>
            <p:cNvSpPr/>
            <p:nvPr/>
          </p:nvSpPr>
          <p:spPr>
            <a:xfrm flipH="1">
              <a:off x="8968721" y="1938227"/>
              <a:ext cx="133963" cy="304800"/>
            </a:xfrm>
            <a:custGeom>
              <a:avLst/>
              <a:gdLst>
                <a:gd name="connsiteX0" fmla="*/ 0 w 432391"/>
                <a:gd name="connsiteY0" fmla="*/ 0 h 304800"/>
                <a:gd name="connsiteX1" fmla="*/ 191386 w 432391"/>
                <a:gd name="connsiteY1" fmla="*/ 0 h 304800"/>
                <a:gd name="connsiteX2" fmla="*/ 191386 w 432391"/>
                <a:gd name="connsiteY2" fmla="*/ 304800 h 304800"/>
                <a:gd name="connsiteX3" fmla="*/ 276447 w 432391"/>
                <a:gd name="connsiteY3" fmla="*/ 304800 h 304800"/>
                <a:gd name="connsiteX4" fmla="*/ 432391 w 432391"/>
                <a:gd name="connsiteY4" fmla="*/ 304800 h 304800"/>
                <a:gd name="connsiteX5" fmla="*/ 432391 w 432391"/>
                <a:gd name="connsiteY5" fmla="*/ 0 h 304800"/>
                <a:gd name="connsiteX0" fmla="*/ 0 w 432391"/>
                <a:gd name="connsiteY0" fmla="*/ 0 h 304800"/>
                <a:gd name="connsiteX1" fmla="*/ 191386 w 432391"/>
                <a:gd name="connsiteY1" fmla="*/ 0 h 304800"/>
                <a:gd name="connsiteX2" fmla="*/ 276447 w 432391"/>
                <a:gd name="connsiteY2" fmla="*/ 304800 h 304800"/>
                <a:gd name="connsiteX3" fmla="*/ 432391 w 432391"/>
                <a:gd name="connsiteY3" fmla="*/ 304800 h 304800"/>
                <a:gd name="connsiteX4" fmla="*/ 432391 w 432391"/>
                <a:gd name="connsiteY4" fmla="*/ 0 h 304800"/>
                <a:gd name="connsiteX0" fmla="*/ 0 w 241005"/>
                <a:gd name="connsiteY0" fmla="*/ 0 h 304800"/>
                <a:gd name="connsiteX1" fmla="*/ 85061 w 241005"/>
                <a:gd name="connsiteY1" fmla="*/ 304800 h 304800"/>
                <a:gd name="connsiteX2" fmla="*/ 241005 w 241005"/>
                <a:gd name="connsiteY2" fmla="*/ 304800 h 304800"/>
                <a:gd name="connsiteX3" fmla="*/ 241005 w 241005"/>
                <a:gd name="connsiteY3" fmla="*/ 0 h 304800"/>
                <a:gd name="connsiteX0" fmla="*/ 0 w 155944"/>
                <a:gd name="connsiteY0" fmla="*/ 304800 h 304800"/>
                <a:gd name="connsiteX1" fmla="*/ 155944 w 155944"/>
                <a:gd name="connsiteY1" fmla="*/ 304800 h 304800"/>
                <a:gd name="connsiteX2" fmla="*/ 155944 w 155944"/>
                <a:gd name="connsiteY2" fmla="*/ 0 h 304800"/>
                <a:gd name="connsiteX0" fmla="*/ 0 w 133963"/>
                <a:gd name="connsiteY0" fmla="*/ 300403 h 304800"/>
                <a:gd name="connsiteX1" fmla="*/ 133963 w 133963"/>
                <a:gd name="connsiteY1" fmla="*/ 304800 h 304800"/>
                <a:gd name="connsiteX2" fmla="*/ 133963 w 133963"/>
                <a:gd name="connsiteY2" fmla="*/ 0 h 304800"/>
                <a:gd name="connsiteX0" fmla="*/ 0 w 133963"/>
                <a:gd name="connsiteY0" fmla="*/ 304799 h 304800"/>
                <a:gd name="connsiteX1" fmla="*/ 133963 w 133963"/>
                <a:gd name="connsiteY1" fmla="*/ 304800 h 304800"/>
                <a:gd name="connsiteX2" fmla="*/ 133963 w 133963"/>
                <a:gd name="connsiteY2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963" h="304800">
                  <a:moveTo>
                    <a:pt x="0" y="304799"/>
                  </a:moveTo>
                  <a:lnTo>
                    <a:pt x="133963" y="304800"/>
                  </a:lnTo>
                  <a:lnTo>
                    <a:pt x="133963" y="0"/>
                  </a:lnTo>
                </a:path>
              </a:pathLst>
            </a:cu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745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B0941BD-B65A-CE43-A844-C55F99C41325}"/>
              </a:ext>
            </a:extLst>
          </p:cNvPr>
          <p:cNvSpPr/>
          <p:nvPr/>
        </p:nvSpPr>
        <p:spPr>
          <a:xfrm>
            <a:off x="1955800" y="1117600"/>
            <a:ext cx="4979580" cy="3327400"/>
          </a:xfrm>
          <a:prstGeom prst="roundRect">
            <a:avLst>
              <a:gd name="adj" fmla="val 4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Central Processing Unit (CPU)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8482BA-BB44-B440-8F41-3AD95ECC8AE4}"/>
              </a:ext>
            </a:extLst>
          </p:cNvPr>
          <p:cNvSpPr/>
          <p:nvPr/>
        </p:nvSpPr>
        <p:spPr>
          <a:xfrm>
            <a:off x="8966200" y="1117600"/>
            <a:ext cx="2540000" cy="3327400"/>
          </a:xfrm>
          <a:prstGeom prst="roundRect">
            <a:avLst>
              <a:gd name="adj" fmla="val 666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Memory Unit</a:t>
            </a:r>
            <a:br>
              <a:rPr lang="en-US" dirty="0"/>
            </a:br>
            <a:r>
              <a:rPr lang="en-US" dirty="0"/>
              <a:t>(RAM)</a:t>
            </a:r>
          </a:p>
        </p:txBody>
      </p: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849BE7AA-EE98-0546-B9B7-6E61857D1BA8}"/>
              </a:ext>
            </a:extLst>
          </p:cNvPr>
          <p:cNvSpPr/>
          <p:nvPr/>
        </p:nvSpPr>
        <p:spPr>
          <a:xfrm>
            <a:off x="7049090" y="2387600"/>
            <a:ext cx="1803400" cy="787400"/>
          </a:xfrm>
          <a:prstGeom prst="leftRightArrow">
            <a:avLst>
              <a:gd name="adj1" fmla="val 66129"/>
              <a:gd name="adj2" fmla="val 5000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DF0CEA2-DF43-D545-B500-91C0A0B6B705}"/>
              </a:ext>
            </a:extLst>
          </p:cNvPr>
          <p:cNvSpPr/>
          <p:nvPr/>
        </p:nvSpPr>
        <p:spPr>
          <a:xfrm>
            <a:off x="2115876" y="2470150"/>
            <a:ext cx="1807538" cy="622300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Unit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65A2220-6257-8D42-95B7-EA3DFD828291}"/>
              </a:ext>
            </a:extLst>
          </p:cNvPr>
          <p:cNvSpPr/>
          <p:nvPr/>
        </p:nvSpPr>
        <p:spPr>
          <a:xfrm>
            <a:off x="2115876" y="3429000"/>
            <a:ext cx="1807538" cy="622300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Arithmetic Logic Unit (ALU)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7DB85E7-C2F8-134D-B833-65E83DEA09F5}"/>
              </a:ext>
            </a:extLst>
          </p:cNvPr>
          <p:cNvSpPr/>
          <p:nvPr/>
        </p:nvSpPr>
        <p:spPr>
          <a:xfrm>
            <a:off x="9334500" y="2470150"/>
            <a:ext cx="1879600" cy="6223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3C4EFE7-0310-3D4B-B0A5-8B66225B4CC7}"/>
              </a:ext>
            </a:extLst>
          </p:cNvPr>
          <p:cNvSpPr/>
          <p:nvPr/>
        </p:nvSpPr>
        <p:spPr>
          <a:xfrm>
            <a:off x="9334500" y="3429000"/>
            <a:ext cx="1879600" cy="6223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C931D99-EDDF-B04C-8D05-8F9E16FCD925}"/>
              </a:ext>
            </a:extLst>
          </p:cNvPr>
          <p:cNvSpPr/>
          <p:nvPr/>
        </p:nvSpPr>
        <p:spPr>
          <a:xfrm>
            <a:off x="5371284" y="1286540"/>
            <a:ext cx="1420584" cy="3019646"/>
          </a:xfrm>
          <a:prstGeom prst="roundRect">
            <a:avLst>
              <a:gd name="adj" fmla="val 6667"/>
            </a:avLst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Cache</a:t>
            </a:r>
          </a:p>
          <a:p>
            <a:pPr algn="ctr">
              <a:spcAft>
                <a:spcPts val="600"/>
              </a:spcAft>
            </a:pPr>
            <a:r>
              <a:rPr lang="en-US" b="1" dirty="0"/>
              <a:t>memory</a:t>
            </a:r>
          </a:p>
          <a:p>
            <a:pPr algn="ctr"/>
            <a:r>
              <a:rPr lang="en-US" sz="1200" dirty="0"/>
              <a:t>(stores copies of data from the memory unit for faster access)</a:t>
            </a:r>
            <a:endParaRPr lang="en-US" sz="1400" dirty="0"/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32927DB9-36CE-3A45-A52E-07E3C573AB88}"/>
              </a:ext>
            </a:extLst>
          </p:cNvPr>
          <p:cNvSpPr/>
          <p:nvPr/>
        </p:nvSpPr>
        <p:spPr>
          <a:xfrm>
            <a:off x="3997542" y="3476403"/>
            <a:ext cx="1309944" cy="527493"/>
          </a:xfrm>
          <a:prstGeom prst="leftRightArrow">
            <a:avLst>
              <a:gd name="adj1" fmla="val 66129"/>
              <a:gd name="adj2" fmla="val 50000"/>
            </a:avLst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Left-Right Arrow 26">
            <a:extLst>
              <a:ext uri="{FF2B5EF4-FFF2-40B4-BE49-F238E27FC236}">
                <a16:creationId xmlns:a16="http://schemas.microsoft.com/office/drawing/2014/main" id="{F1B778CA-CE38-EB4C-B06B-AB4859565710}"/>
              </a:ext>
            </a:extLst>
          </p:cNvPr>
          <p:cNvSpPr/>
          <p:nvPr/>
        </p:nvSpPr>
        <p:spPr>
          <a:xfrm>
            <a:off x="3997542" y="2508840"/>
            <a:ext cx="1309944" cy="527493"/>
          </a:xfrm>
          <a:prstGeom prst="leftRightArrow">
            <a:avLst>
              <a:gd name="adj1" fmla="val 66129"/>
              <a:gd name="adj2" fmla="val 50000"/>
            </a:avLst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742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B0941BD-B65A-CE43-A844-C55F99C41325}"/>
              </a:ext>
            </a:extLst>
          </p:cNvPr>
          <p:cNvSpPr/>
          <p:nvPr/>
        </p:nvSpPr>
        <p:spPr>
          <a:xfrm>
            <a:off x="1491343" y="261257"/>
            <a:ext cx="5303157" cy="6172199"/>
          </a:xfrm>
          <a:prstGeom prst="roundRect">
            <a:avLst>
              <a:gd name="adj" fmla="val 38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Central Processing Unit (CPU)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8482BA-BB44-B440-8F41-3AD95ECC8AE4}"/>
              </a:ext>
            </a:extLst>
          </p:cNvPr>
          <p:cNvSpPr/>
          <p:nvPr/>
        </p:nvSpPr>
        <p:spPr>
          <a:xfrm>
            <a:off x="8966200" y="261257"/>
            <a:ext cx="2540000" cy="6172199"/>
          </a:xfrm>
          <a:prstGeom prst="roundRect">
            <a:avLst>
              <a:gd name="adj" fmla="val 4953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Memory Unit</a:t>
            </a:r>
            <a:br>
              <a:rPr lang="en-US" dirty="0"/>
            </a:br>
            <a:r>
              <a:rPr lang="en-US" dirty="0"/>
              <a:t>(RAM)</a:t>
            </a:r>
          </a:p>
        </p:txBody>
      </p: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849BE7AA-EE98-0546-B9B7-6E61857D1BA8}"/>
              </a:ext>
            </a:extLst>
          </p:cNvPr>
          <p:cNvSpPr/>
          <p:nvPr/>
        </p:nvSpPr>
        <p:spPr>
          <a:xfrm>
            <a:off x="6978650" y="3172619"/>
            <a:ext cx="1803400" cy="787400"/>
          </a:xfrm>
          <a:prstGeom prst="leftRightArrow">
            <a:avLst>
              <a:gd name="adj1" fmla="val 66129"/>
              <a:gd name="adj2" fmla="val 5000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DF0CEA2-DF43-D545-B500-91C0A0B6B705}"/>
              </a:ext>
            </a:extLst>
          </p:cNvPr>
          <p:cNvSpPr/>
          <p:nvPr/>
        </p:nvSpPr>
        <p:spPr>
          <a:xfrm>
            <a:off x="1709056" y="978807"/>
            <a:ext cx="1088571" cy="466725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Control Unit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65A2220-6257-8D42-95B7-EA3DFD828291}"/>
              </a:ext>
            </a:extLst>
          </p:cNvPr>
          <p:cNvSpPr/>
          <p:nvPr/>
        </p:nvSpPr>
        <p:spPr>
          <a:xfrm>
            <a:off x="1709056" y="1590221"/>
            <a:ext cx="1088571" cy="466725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Arithmetic Logic Unit (ALU)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7DB85E7-C2F8-134D-B833-65E83DEA09F5}"/>
              </a:ext>
            </a:extLst>
          </p:cNvPr>
          <p:cNvSpPr/>
          <p:nvPr/>
        </p:nvSpPr>
        <p:spPr>
          <a:xfrm>
            <a:off x="9334500" y="2841171"/>
            <a:ext cx="1879600" cy="587829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3C4EFE7-0310-3D4B-B0A5-8B66225B4CC7}"/>
              </a:ext>
            </a:extLst>
          </p:cNvPr>
          <p:cNvSpPr/>
          <p:nvPr/>
        </p:nvSpPr>
        <p:spPr>
          <a:xfrm>
            <a:off x="9334500" y="3765549"/>
            <a:ext cx="1879600" cy="1611994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61F615A-D655-7C49-9106-56545BCAB96F}"/>
              </a:ext>
            </a:extLst>
          </p:cNvPr>
          <p:cNvSpPr/>
          <p:nvPr/>
        </p:nvSpPr>
        <p:spPr>
          <a:xfrm>
            <a:off x="5222422" y="884237"/>
            <a:ext cx="1420584" cy="5712505"/>
          </a:xfrm>
          <a:prstGeom prst="roundRect">
            <a:avLst>
              <a:gd name="adj" fmla="val 6667"/>
            </a:avLst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L3 Cache</a:t>
            </a:r>
          </a:p>
          <a:p>
            <a:pPr algn="ctr"/>
            <a:r>
              <a:rPr lang="en-US" dirty="0"/>
              <a:t>30 MB</a:t>
            </a:r>
            <a:br>
              <a:rPr lang="en-US" dirty="0"/>
            </a:br>
            <a:r>
              <a:rPr lang="en-US" sz="1600" dirty="0"/>
              <a:t>(2.5 MB/core)</a:t>
            </a:r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A5B98C7-A58D-DE47-A0BB-B8D8C29629E9}"/>
              </a:ext>
            </a:extLst>
          </p:cNvPr>
          <p:cNvSpPr/>
          <p:nvPr/>
        </p:nvSpPr>
        <p:spPr>
          <a:xfrm>
            <a:off x="2873827" y="978807"/>
            <a:ext cx="683989" cy="1078140"/>
          </a:xfrm>
          <a:prstGeom prst="roundRect">
            <a:avLst>
              <a:gd name="adj" fmla="val 6667"/>
            </a:avLst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L1 Cache</a:t>
            </a:r>
          </a:p>
          <a:p>
            <a:pPr algn="ctr"/>
            <a:r>
              <a:rPr lang="en-US" sz="1000" dirty="0"/>
              <a:t>32 KB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CA6098F-8E7F-AE40-8541-1AD66BE13D5D}"/>
              </a:ext>
            </a:extLst>
          </p:cNvPr>
          <p:cNvSpPr/>
          <p:nvPr/>
        </p:nvSpPr>
        <p:spPr>
          <a:xfrm>
            <a:off x="3623133" y="978807"/>
            <a:ext cx="1362526" cy="1078140"/>
          </a:xfrm>
          <a:prstGeom prst="roundRect">
            <a:avLst>
              <a:gd name="adj" fmla="val 6667"/>
            </a:avLst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L2 Cache</a:t>
            </a:r>
          </a:p>
          <a:p>
            <a:pPr algn="ctr"/>
            <a:r>
              <a:rPr lang="en-US" sz="1400" dirty="0"/>
              <a:t>256 KB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B42572C-FC7E-B942-9115-E823E0236A86}"/>
              </a:ext>
            </a:extLst>
          </p:cNvPr>
          <p:cNvSpPr/>
          <p:nvPr/>
        </p:nvSpPr>
        <p:spPr>
          <a:xfrm>
            <a:off x="1643741" y="884237"/>
            <a:ext cx="3438075" cy="1282020"/>
          </a:xfrm>
          <a:prstGeom prst="roundRect">
            <a:avLst>
              <a:gd name="adj" fmla="val 9025"/>
            </a:avLst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FEB4BE9-D53C-7E48-A558-7F51B286DC4C}"/>
              </a:ext>
            </a:extLst>
          </p:cNvPr>
          <p:cNvSpPr/>
          <p:nvPr/>
        </p:nvSpPr>
        <p:spPr>
          <a:xfrm>
            <a:off x="1709056" y="2513693"/>
            <a:ext cx="1088571" cy="466725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Control Unit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436B5B7-537B-2A42-BD8F-B2F074C65ADD}"/>
              </a:ext>
            </a:extLst>
          </p:cNvPr>
          <p:cNvSpPr/>
          <p:nvPr/>
        </p:nvSpPr>
        <p:spPr>
          <a:xfrm>
            <a:off x="1709056" y="3125107"/>
            <a:ext cx="1088571" cy="466725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Arithmetic Logic Unit (ALU)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9C7EB3C-CC3A-E44E-9952-C095081534B5}"/>
              </a:ext>
            </a:extLst>
          </p:cNvPr>
          <p:cNvSpPr/>
          <p:nvPr/>
        </p:nvSpPr>
        <p:spPr>
          <a:xfrm>
            <a:off x="2873828" y="2513693"/>
            <a:ext cx="683988" cy="1078140"/>
          </a:xfrm>
          <a:prstGeom prst="roundRect">
            <a:avLst>
              <a:gd name="adj" fmla="val 6667"/>
            </a:avLst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L1 Cache</a:t>
            </a:r>
          </a:p>
          <a:p>
            <a:pPr algn="ctr"/>
            <a:r>
              <a:rPr lang="en-US" sz="1000" dirty="0"/>
              <a:t>32 KB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4587A64B-FF31-E84A-A840-F10FFF8C5B0F}"/>
              </a:ext>
            </a:extLst>
          </p:cNvPr>
          <p:cNvSpPr/>
          <p:nvPr/>
        </p:nvSpPr>
        <p:spPr>
          <a:xfrm>
            <a:off x="3623133" y="2513693"/>
            <a:ext cx="1362526" cy="1078140"/>
          </a:xfrm>
          <a:prstGeom prst="roundRect">
            <a:avLst>
              <a:gd name="adj" fmla="val 6667"/>
            </a:avLst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L2 Cache</a:t>
            </a:r>
          </a:p>
          <a:p>
            <a:pPr algn="ctr"/>
            <a:r>
              <a:rPr lang="en-US" sz="1400" dirty="0"/>
              <a:t>256 KB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C0B4AF1-8F16-4B48-B309-85594EBA3F56}"/>
              </a:ext>
            </a:extLst>
          </p:cNvPr>
          <p:cNvSpPr/>
          <p:nvPr/>
        </p:nvSpPr>
        <p:spPr>
          <a:xfrm>
            <a:off x="1643741" y="2419123"/>
            <a:ext cx="3438075" cy="1282020"/>
          </a:xfrm>
          <a:prstGeom prst="roundRect">
            <a:avLst>
              <a:gd name="adj" fmla="val 9025"/>
            </a:avLst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639D44D-34A5-574F-9988-8C18F07762C5}"/>
              </a:ext>
            </a:extLst>
          </p:cNvPr>
          <p:cNvSpPr/>
          <p:nvPr/>
        </p:nvSpPr>
        <p:spPr>
          <a:xfrm>
            <a:off x="1709056" y="4015921"/>
            <a:ext cx="1088571" cy="466725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Control Unit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C88B72F7-01ED-5741-BA26-AE1958DEAA99}"/>
              </a:ext>
            </a:extLst>
          </p:cNvPr>
          <p:cNvSpPr/>
          <p:nvPr/>
        </p:nvSpPr>
        <p:spPr>
          <a:xfrm>
            <a:off x="1709056" y="4627335"/>
            <a:ext cx="1088571" cy="466725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Arithmetic Logic Unit (ALU)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BC6504E-D0F4-6C4D-AABD-48FD5C83CF8F}"/>
              </a:ext>
            </a:extLst>
          </p:cNvPr>
          <p:cNvSpPr/>
          <p:nvPr/>
        </p:nvSpPr>
        <p:spPr>
          <a:xfrm>
            <a:off x="2873828" y="4015921"/>
            <a:ext cx="683988" cy="1078140"/>
          </a:xfrm>
          <a:prstGeom prst="roundRect">
            <a:avLst>
              <a:gd name="adj" fmla="val 6667"/>
            </a:avLst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L1 Cache</a:t>
            </a:r>
          </a:p>
          <a:p>
            <a:pPr algn="ctr"/>
            <a:r>
              <a:rPr lang="en-US" sz="1000" dirty="0"/>
              <a:t>32 KB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48AF83AC-487E-CA4E-BFE1-9EA06BB20673}"/>
              </a:ext>
            </a:extLst>
          </p:cNvPr>
          <p:cNvSpPr/>
          <p:nvPr/>
        </p:nvSpPr>
        <p:spPr>
          <a:xfrm>
            <a:off x="3623133" y="4015921"/>
            <a:ext cx="1362526" cy="1078140"/>
          </a:xfrm>
          <a:prstGeom prst="roundRect">
            <a:avLst>
              <a:gd name="adj" fmla="val 6667"/>
            </a:avLst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L2 Cache</a:t>
            </a:r>
          </a:p>
          <a:p>
            <a:pPr algn="ctr"/>
            <a:r>
              <a:rPr lang="en-US" sz="1400" dirty="0"/>
              <a:t>256 KB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FD908D90-9099-8149-AE0E-8C32E7AF6F75}"/>
              </a:ext>
            </a:extLst>
          </p:cNvPr>
          <p:cNvSpPr/>
          <p:nvPr/>
        </p:nvSpPr>
        <p:spPr>
          <a:xfrm>
            <a:off x="1643741" y="3921351"/>
            <a:ext cx="3438075" cy="1282020"/>
          </a:xfrm>
          <a:prstGeom prst="roundRect">
            <a:avLst>
              <a:gd name="adj" fmla="val 9025"/>
            </a:avLst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66DC22-95C0-0F41-AE37-E2F6B7373A34}"/>
              </a:ext>
            </a:extLst>
          </p:cNvPr>
          <p:cNvSpPr txBox="1"/>
          <p:nvPr/>
        </p:nvSpPr>
        <p:spPr>
          <a:xfrm>
            <a:off x="2964458" y="5423579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3018535-BD38-7243-8267-97C00902EB2D}"/>
              </a:ext>
            </a:extLst>
          </p:cNvPr>
          <p:cNvSpPr/>
          <p:nvPr/>
        </p:nvSpPr>
        <p:spPr>
          <a:xfrm>
            <a:off x="1643741" y="5434466"/>
            <a:ext cx="3438075" cy="1282020"/>
          </a:xfrm>
          <a:prstGeom prst="roundRect">
            <a:avLst>
              <a:gd name="adj" fmla="val 9025"/>
            </a:avLst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5A31E6-1910-7443-952F-1BA400E09AA5}"/>
              </a:ext>
            </a:extLst>
          </p:cNvPr>
          <p:cNvSpPr/>
          <p:nvPr/>
        </p:nvSpPr>
        <p:spPr>
          <a:xfrm>
            <a:off x="1491343" y="6433456"/>
            <a:ext cx="5335813" cy="307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2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138</Words>
  <Application>Microsoft Macintosh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 Fuhrer</dc:creator>
  <cp:lastModifiedBy>Oli Fuhrer</cp:lastModifiedBy>
  <cp:revision>8</cp:revision>
  <dcterms:created xsi:type="dcterms:W3CDTF">2020-05-27T21:18:07Z</dcterms:created>
  <dcterms:modified xsi:type="dcterms:W3CDTF">2020-06-01T06:14:23Z</dcterms:modified>
</cp:coreProperties>
</file>