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C9A90-44B3-457C-9FF0-F6AA77450BE6}" v="3" dt="2022-11-27T14:33:38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77" d="100"/>
          <a:sy n="77" d="100"/>
        </p:scale>
        <p:origin x="1022" y="7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ooHyun" userId="66a2766f3c634696" providerId="LiveId" clId="{848C9A90-44B3-457C-9FF0-F6AA77450BE6}"/>
    <pc:docChg chg="custSel addSld modSld">
      <pc:chgData name="Lee JooHyun" userId="66a2766f3c634696" providerId="LiveId" clId="{848C9A90-44B3-457C-9FF0-F6AA77450BE6}" dt="2022-11-27T14:33:38.927" v="54"/>
      <pc:docMkLst>
        <pc:docMk/>
      </pc:docMkLst>
      <pc:sldChg chg="modSp mod">
        <pc:chgData name="Lee JooHyun" userId="66a2766f3c634696" providerId="LiveId" clId="{848C9A90-44B3-457C-9FF0-F6AA77450BE6}" dt="2022-11-27T14:33:30.626" v="12" actId="27636"/>
        <pc:sldMkLst>
          <pc:docMk/>
          <pc:sldMk cId="0" sldId="258"/>
        </pc:sldMkLst>
        <pc:spChg chg="mod">
          <ac:chgData name="Lee JooHyun" userId="66a2766f3c634696" providerId="LiveId" clId="{848C9A90-44B3-457C-9FF0-F6AA77450BE6}" dt="2022-11-27T14:33:30.626" v="12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 new mod">
        <pc:chgData name="Lee JooHyun" userId="66a2766f3c634696" providerId="LiveId" clId="{848C9A90-44B3-457C-9FF0-F6AA77450BE6}" dt="2022-11-27T14:33:38.927" v="54"/>
        <pc:sldMkLst>
          <pc:docMk/>
          <pc:sldMk cId="578261484" sldId="265"/>
        </pc:sldMkLst>
        <pc:spChg chg="mod">
          <ac:chgData name="Lee JooHyun" userId="66a2766f3c634696" providerId="LiveId" clId="{848C9A90-44B3-457C-9FF0-F6AA77450BE6}" dt="2022-11-27T14:33:38.927" v="54"/>
          <ac:spMkLst>
            <pc:docMk/>
            <pc:sldMk cId="578261484" sldId="265"/>
            <ac:spMk id="2" creationId="{449FA6A7-7858-C11A-7C0F-99E1BF036A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Autobahn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Traffic sign classification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Paul, Georg, </a:t>
            </a:r>
            <a:r>
              <a:rPr lang="ko-KR" altLang="en-US"/>
              <a:t>이장호</a:t>
            </a:r>
            <a:r>
              <a:rPr lang="en-US" altLang="ko-KR"/>
              <a:t>, </a:t>
            </a:r>
            <a:r>
              <a:rPr lang="ko-KR" altLang="en-US"/>
              <a:t>이주현</a:t>
            </a:r>
            <a:r>
              <a:rPr lang="en-US" altLang="ko-KR"/>
              <a:t>,</a:t>
            </a:r>
            <a:r>
              <a:rPr lang="ko-KR" altLang="en-US"/>
              <a:t> 이지은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FA6A7-7858-C11A-7C0F-99E1BF0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 </a:t>
            </a:r>
            <a:r>
              <a:rPr lang="en-US" altLang="ko-KR" dirty="0"/>
              <a:t>500</a:t>
            </a:r>
            <a:r>
              <a:rPr lang="ko-KR" altLang="en-US"/>
              <a:t>장의 데이터</a:t>
            </a:r>
          </a:p>
        </p:txBody>
      </p:sp>
    </p:spTree>
    <p:extLst>
      <p:ext uri="{BB962C8B-B14F-4D97-AF65-F5344CB8AC3E}">
        <p14:creationId xmlns:p14="http://schemas.microsoft.com/office/powerpoint/2010/main" val="57826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todo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finish making ppt</a:t>
            </a:r>
          </a:p>
          <a:p>
            <a:pPr>
              <a:defRPr/>
            </a:pPr>
            <a:r>
              <a:rPr lang="en-US" altLang="ko-KR"/>
              <a:t>write script </a:t>
            </a:r>
          </a:p>
          <a:p>
            <a:pPr>
              <a:defRPr/>
            </a:pPr>
            <a:r>
              <a:rPr lang="en-US" altLang="ko-KR"/>
              <a:t>~11/29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find video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2000" indent="-592000">
              <a:buAutoNum type="arabicPeriod"/>
              <a:defRPr/>
            </a:pPr>
            <a:r>
              <a:rPr lang="en-US" altLang="ko-KR"/>
              <a:t>Project introduction : 30s~1m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지은</a:t>
            </a:r>
          </a:p>
          <a:p>
            <a:pPr marL="592000" indent="-592000">
              <a:buAutoNum type="arabicPeriod"/>
              <a:defRPr/>
            </a:pPr>
            <a:r>
              <a:rPr lang="en-US" altLang="ko-KR"/>
              <a:t>What is YOLO? : 1~2m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paul </a:t>
            </a:r>
            <a:endParaRPr lang="ko-KR" altLang="en-US"/>
          </a:p>
          <a:p>
            <a:pPr marL="592000" indent="-592000">
              <a:buAutoNum type="arabicPeriod"/>
              <a:defRPr/>
            </a:pPr>
            <a:r>
              <a:rPr lang="en-US" altLang="ko-KR"/>
              <a:t>Reference Paper : 2m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장호</a:t>
            </a:r>
          </a:p>
          <a:p>
            <a:pPr marL="592000" indent="-592000">
              <a:buAutoNum type="arabicPeriod"/>
              <a:defRPr/>
            </a:pPr>
            <a:r>
              <a:rPr lang="en-US" altLang="ko-KR"/>
              <a:t>Data labeling : 1m /georg</a:t>
            </a:r>
            <a:r>
              <a:rPr lang="ko-KR" altLang="en-US"/>
              <a:t> </a:t>
            </a:r>
            <a:r>
              <a:rPr lang="en-US" altLang="ko-KR"/>
              <a:t>-&gt; upload labeling please</a:t>
            </a:r>
          </a:p>
          <a:p>
            <a:pPr marL="592000" indent="-592000">
              <a:buAutoNum type="arabicPeriod"/>
              <a:defRPr/>
            </a:pPr>
            <a:r>
              <a:rPr lang="en-US" altLang="ko-KR"/>
              <a:t>Implementation : 2~3m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주현</a:t>
            </a:r>
          </a:p>
          <a:p>
            <a:pPr marL="592000" indent="-592000">
              <a:buAutoNum type="arabicPeriod"/>
              <a:defRPr/>
            </a:pPr>
            <a:r>
              <a:rPr lang="en-US" altLang="ko-KR"/>
              <a:t>Result : 1~2m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지은</a:t>
            </a:r>
          </a:p>
          <a:p>
            <a:pPr marL="592000" indent="-592000">
              <a:buAutoNum type="arabicPeriod"/>
              <a:defRPr/>
            </a:pPr>
            <a:endParaRPr lang="en-US" altLang="ko-KR"/>
          </a:p>
          <a:p>
            <a:pPr marL="592000" indent="-592000">
              <a:buAutoNum type="arabicPeriod"/>
              <a:defRPr/>
            </a:pPr>
            <a:endParaRPr lang="en-US" altLang="ko-KR"/>
          </a:p>
          <a:p>
            <a:pPr marL="592000" indent="-592000">
              <a:buAutoNum type="arabicPeriod"/>
              <a:defRPr/>
            </a:pPr>
            <a:endParaRPr lang="en-US" altLang="ko-KR"/>
          </a:p>
          <a:p>
            <a:pPr marL="592000" indent="-592000">
              <a:buAutoNum type="arabicPeriod"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92000" indent="-592000">
              <a:buAutoNum type="arabicPeriod"/>
              <a:defRPr/>
            </a:pPr>
            <a:r>
              <a:rPr lang="en-US" altLang="ko-KR"/>
              <a:t>Project 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traffic classification~~~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2. What is YOLO?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explain yolo~~</a:t>
            </a:r>
          </a:p>
          <a:p>
            <a:pPr>
              <a:defRPr/>
            </a:pPr>
            <a:r>
              <a:rPr lang="en-US" altLang="ko-KR"/>
              <a:t>compare with other models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3. Reference Paper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https://ieeexplore.ieee.org/document/8649887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4. Data labeling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/>
              <a:t>https://hc.hanyang.ac.kr/web/dslab/dataset?p_p_id=20&amp;p_p_lifecycle=0&amp;p_p_state=normal&amp;p_p_mode=view&amp;p_p_col_id=column-1&amp;p_p_col_count=1&amp;_20_struts_action=%2Fdocument_library%2Fview&amp;_20_folderId=365651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25994" y="2153776"/>
            <a:ext cx="8157801" cy="4574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5. Implementation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altLang="ko-KR"/>
              <a:t>core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6. Result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accuracy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와이드스크린</PresentationFormat>
  <Paragraphs>35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한컴오피스</vt:lpstr>
      <vt:lpstr>Autobahn</vt:lpstr>
      <vt:lpstr>todo</vt:lpstr>
      <vt:lpstr>Content</vt:lpstr>
      <vt:lpstr>Project introduction</vt:lpstr>
      <vt:lpstr>2. What is YOLO?</vt:lpstr>
      <vt:lpstr>3. Reference Paper</vt:lpstr>
      <vt:lpstr>4. Data labeling</vt:lpstr>
      <vt:lpstr>5. Implementation</vt:lpstr>
      <vt:lpstr>6. Result </vt:lpstr>
      <vt:lpstr>약 500장의 데이터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Autobahn</dc:title>
  <dc:creator>leeju</dc:creator>
  <cp:lastModifiedBy>Lee JooHyun</cp:lastModifiedBy>
  <cp:revision>12</cp:revision>
  <dcterms:created xsi:type="dcterms:W3CDTF">2022-11-22T04:56:51Z</dcterms:created>
  <dcterms:modified xsi:type="dcterms:W3CDTF">2022-11-27T14:33:45Z</dcterms:modified>
  <cp:version>1100.0100.01</cp:version>
</cp:coreProperties>
</file>