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Autobahn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Traffic sign classification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Paul, Georg, </a:t>
            </a:r>
            <a:r>
              <a:rPr lang="ko-KR" altLang="en-US"/>
              <a:t>이장호</a:t>
            </a:r>
            <a:r>
              <a:rPr lang="en-US" altLang="ko-KR"/>
              <a:t>, </a:t>
            </a:r>
            <a:r>
              <a:rPr lang="ko-KR" altLang="en-US"/>
              <a:t>이주현</a:t>
            </a:r>
            <a:r>
              <a:rPr lang="en-US" altLang="ko-KR"/>
              <a:t>,</a:t>
            </a:r>
            <a:r>
              <a:rPr lang="ko-KR" altLang="en-US"/>
              <a:t> 이지은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todo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finish making ppt</a:t>
            </a:r>
            <a:endParaRPr lang="en-US" altLang="ko-KR"/>
          </a:p>
          <a:p>
            <a:pPr>
              <a:defRPr/>
            </a:pPr>
            <a:r>
              <a:rPr lang="en-US" altLang="ko-KR"/>
              <a:t>write script </a:t>
            </a:r>
            <a:endParaRPr lang="en-US" altLang="ko-KR"/>
          </a:p>
          <a:p>
            <a:pPr>
              <a:defRPr/>
            </a:pPr>
            <a:r>
              <a:rPr lang="en-US" altLang="ko-KR"/>
              <a:t>~11/29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find video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2000" indent="-592000">
              <a:buAutoNum type="arabicPeriod"/>
              <a:defRPr/>
            </a:pPr>
            <a:r>
              <a:rPr lang="en-US" altLang="ko-KR"/>
              <a:t>Project introduction : 30s~1m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지은</a:t>
            </a:r>
            <a:endParaRPr lang="ko-KR" altLang="en-US"/>
          </a:p>
          <a:p>
            <a:pPr marL="592000" indent="-592000">
              <a:buAutoNum type="arabicPeriod"/>
              <a:defRPr/>
            </a:pPr>
            <a:r>
              <a:rPr lang="en-US" altLang="ko-KR"/>
              <a:t>What is YOLO? : 1~2m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paul </a:t>
            </a:r>
            <a:endParaRPr lang="ko-KR" altLang="en-US"/>
          </a:p>
          <a:p>
            <a:pPr marL="592000" indent="-592000">
              <a:buAutoNum type="arabicPeriod"/>
              <a:defRPr/>
            </a:pPr>
            <a:r>
              <a:rPr lang="en-US" altLang="ko-KR"/>
              <a:t>Reference Paper : 2m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장호</a:t>
            </a:r>
            <a:endParaRPr lang="ko-KR" altLang="en-US"/>
          </a:p>
          <a:p>
            <a:pPr marL="592000" indent="-592000">
              <a:buAutoNum type="arabicPeriod"/>
              <a:defRPr/>
            </a:pPr>
            <a:r>
              <a:rPr lang="en-US" altLang="ko-KR"/>
              <a:t>Data labeling : 1m /georg</a:t>
            </a:r>
            <a:r>
              <a:rPr lang="ko-KR" altLang="en-US"/>
              <a:t> </a:t>
            </a:r>
            <a:r>
              <a:rPr lang="en-US" altLang="ko-KR"/>
              <a:t>-&gt; upload labeling please</a:t>
            </a:r>
            <a:endParaRPr lang="en-US" altLang="ko-KR"/>
          </a:p>
          <a:p>
            <a:pPr marL="592000" indent="-592000">
              <a:buAutoNum type="arabicPeriod"/>
              <a:defRPr/>
            </a:pPr>
            <a:r>
              <a:rPr lang="en-US" altLang="ko-KR"/>
              <a:t>Implementation : 2~3m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주현</a:t>
            </a:r>
            <a:endParaRPr lang="ko-KR" altLang="en-US"/>
          </a:p>
          <a:p>
            <a:pPr marL="592000" indent="-592000">
              <a:buAutoNum type="arabicPeriod"/>
              <a:defRPr/>
            </a:pPr>
            <a:r>
              <a:rPr lang="en-US" altLang="ko-KR"/>
              <a:t>Result : 1~2m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지은</a:t>
            </a:r>
            <a:endParaRPr lang="ko-KR" altLang="en-US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592000" indent="-592000">
              <a:buAutoNum type="arabicPeriod"/>
              <a:defRPr/>
            </a:pPr>
            <a:r>
              <a:rPr lang="en-US" altLang="ko-KR"/>
              <a:t>Project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traffic classification~~~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2. What is YOLO?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explain yolo~~</a:t>
            </a:r>
            <a:endParaRPr lang="en-US" altLang="ko-KR"/>
          </a:p>
          <a:p>
            <a:pPr>
              <a:defRPr/>
            </a:pPr>
            <a:r>
              <a:rPr lang="en-US" altLang="ko-KR"/>
              <a:t>compare with other models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3. Reference Paper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https://ieeexplore.ieee.org/document/8649887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4. Data labeling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/>
              <a:t>https://hc.hanyang.ac.kr/web/dslab/dataset?p_p_id=20&amp;p_p_lifecycle=0&amp;p_p_state=normal&amp;p_p_mode=view&amp;p_p_col_id=column-1&amp;p_p_col_count=1&amp;_20_struts_action=%2Fdocument_library%2Fview&amp;_20_folderId=365651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5994" y="2153776"/>
            <a:ext cx="8157801" cy="4574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5. Implementation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ko-KR"/>
              <a:t>core code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6. Result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accuracy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</ep:Words>
  <ep:PresentationFormat>화면 슬라이드 쇼(4:3)</ep:PresentationFormat>
  <ep:Paragraphs>28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Autobahn</vt:lpstr>
      <vt:lpstr>todo</vt:lpstr>
      <vt:lpstr>Content</vt:lpstr>
      <vt:lpstr>Project introduction</vt:lpstr>
      <vt:lpstr>2. What is YOLO?</vt:lpstr>
      <vt:lpstr>3. Reference Paper</vt:lpstr>
      <vt:lpstr>4. Data labeling</vt:lpstr>
      <vt:lpstr>5. Implementation</vt:lpstr>
      <vt:lpstr>6. 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2022-11-22T04:56:51.563</dcterms:created>
  <dc:creator>leeju</dc:creator>
  <cp:lastModifiedBy>leeju</cp:lastModifiedBy>
  <dcterms:modified xsi:type="dcterms:W3CDTF">2022-11-22T05:26:03.612</dcterms:modified>
  <cp:revision>12</cp:revision>
  <dc:title>Autobahn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