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93" d="100"/>
          <a:sy n="93" d="100"/>
        </p:scale>
        <p:origin x="402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‹Nr.›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9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4. Data labeling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716793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Software for labeling: </a:t>
            </a:r>
            <a:r>
              <a:rPr lang="en-US" altLang="ko-KR" sz="2000" dirty="0" err="1"/>
              <a:t>LabelIMG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600" dirty="0"/>
              <a:t>Supports YOLO</a:t>
            </a:r>
          </a:p>
          <a:p>
            <a:pPr lvl="1">
              <a:defRPr/>
            </a:pPr>
            <a:r>
              <a:rPr lang="en-US" altLang="ko-KR" sz="1600" dirty="0"/>
              <a:t>Coded in Python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Yolo is a supervised learning algorithm -&gt; the data must be labeled</a:t>
            </a:r>
          </a:p>
          <a:p>
            <a:pPr>
              <a:defRPr/>
            </a:pPr>
            <a:r>
              <a:rPr lang="en-US" altLang="ko-KR" sz="2000" dirty="0"/>
              <a:t>3 Different Classes of street Signs: prohibitory, mandatory and danger </a:t>
            </a:r>
          </a:p>
          <a:p>
            <a:pPr>
              <a:defRPr/>
            </a:pPr>
            <a:r>
              <a:rPr lang="en-US" altLang="ko-KR" sz="2000" dirty="0"/>
              <a:t>Data is being labeled by manually drawing boundary boxes around the street signs and assigning the class</a:t>
            </a:r>
          </a:p>
          <a:p>
            <a:pPr lvl="1">
              <a:defRPr/>
            </a:pPr>
            <a:r>
              <a:rPr lang="en-US" altLang="ko-KR" sz="1600" dirty="0"/>
              <a:t>Box coordinates and class is saved into a .txt file</a:t>
            </a:r>
          </a:p>
          <a:p>
            <a:pPr>
              <a:defRPr/>
            </a:pPr>
            <a:r>
              <a:rPr lang="en-US" altLang="ko-KR" sz="2000" dirty="0"/>
              <a:t>Two datasets:</a:t>
            </a:r>
          </a:p>
          <a:p>
            <a:pPr lvl="1">
              <a:defRPr/>
            </a:pPr>
            <a:r>
              <a:rPr lang="en-US" altLang="ko-KR" sz="1600" dirty="0"/>
              <a:t>First Dataset was provided by Digital Systems Lab of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University: 500 pictures</a:t>
            </a:r>
          </a:p>
          <a:p>
            <a:pPr lvl="1">
              <a:defRPr/>
            </a:pPr>
            <a:r>
              <a:rPr lang="en-US" altLang="ko-KR" sz="1600" dirty="0"/>
              <a:t>Second Dataset taken from driving video on YouTube: 500 pictures</a:t>
            </a:r>
            <a:endParaRPr lang="en-US" altLang="ko-KR" sz="2000" dirty="0"/>
          </a:p>
          <a:p>
            <a:pPr lvl="1">
              <a:defRPr/>
            </a:pPr>
            <a:endParaRPr lang="en-US" altLang="ko-KR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FF4B8F-C27E-34D5-EF18-53AB330AA97A}"/>
              </a:ext>
            </a:extLst>
          </p:cNvPr>
          <p:cNvSpPr txBox="1"/>
          <p:nvPr/>
        </p:nvSpPr>
        <p:spPr>
          <a:xfrm>
            <a:off x="7864272" y="165869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prohibitory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3DF1DE-8977-52BC-1DA8-31B45C92353B}"/>
              </a:ext>
            </a:extLst>
          </p:cNvPr>
          <p:cNvSpPr txBox="1"/>
          <p:nvPr/>
        </p:nvSpPr>
        <p:spPr>
          <a:xfrm>
            <a:off x="7886714" y="249806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329F45-CA2A-7232-C553-5E66CE1E0108}"/>
              </a:ext>
            </a:extLst>
          </p:cNvPr>
          <p:cNvSpPr txBox="1"/>
          <p:nvPr/>
        </p:nvSpPr>
        <p:spPr>
          <a:xfrm>
            <a:off x="8258931" y="3316523"/>
            <a:ext cx="84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danger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92BB03A-55C3-2E38-7774-2536FEC7B969}"/>
              </a:ext>
            </a:extLst>
          </p:cNvPr>
          <p:cNvGrpSpPr/>
          <p:nvPr/>
        </p:nvGrpSpPr>
        <p:grpSpPr>
          <a:xfrm>
            <a:off x="9144506" y="1446090"/>
            <a:ext cx="2369013" cy="775965"/>
            <a:chOff x="9407932" y="1155577"/>
            <a:chExt cx="2369013" cy="775965"/>
          </a:xfrm>
        </p:grpSpPr>
        <p:pic>
          <p:nvPicPr>
            <p:cNvPr id="16" name="Grafik 15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38C72AA8-7AE0-2B85-E99E-A54B8B79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0980" y="1155577"/>
              <a:ext cx="775965" cy="775965"/>
            </a:xfrm>
            <a:prstGeom prst="rect">
              <a:avLst/>
            </a:prstGeom>
          </p:spPr>
        </p:pic>
        <p:pic>
          <p:nvPicPr>
            <p:cNvPr id="18" name="Grafik 17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C13D8D2F-17E5-3A7A-04CC-702796C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932" y="1155577"/>
              <a:ext cx="775965" cy="775965"/>
            </a:xfrm>
            <a:prstGeom prst="rect">
              <a:avLst/>
            </a:prstGeom>
          </p:spPr>
        </p:pic>
        <p:pic>
          <p:nvPicPr>
            <p:cNvPr id="20" name="Grafik 1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5C57E659-7780-BD7F-4BEA-81B9E254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4456" y="1155577"/>
              <a:ext cx="775965" cy="775965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B9543B9-5B0A-43A2-7C0A-0E1D8E21CBD0}"/>
              </a:ext>
            </a:extLst>
          </p:cNvPr>
          <p:cNvGrpSpPr/>
          <p:nvPr/>
        </p:nvGrpSpPr>
        <p:grpSpPr>
          <a:xfrm>
            <a:off x="9143891" y="2294747"/>
            <a:ext cx="2369013" cy="775965"/>
            <a:chOff x="9407317" y="2003711"/>
            <a:chExt cx="2369013" cy="77596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90260A2-11CB-AB43-0A63-A431C4EB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0365" y="2003711"/>
              <a:ext cx="775965" cy="775965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C6A18F3F-C364-D9DD-FC6D-6A0CB5A2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842" y="2003711"/>
              <a:ext cx="775965" cy="77596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3CDA188E-4865-B511-DFDE-4715DFC21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317" y="2003711"/>
              <a:ext cx="775965" cy="775965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5B7F12A-0A50-62BA-1EB5-3F846565A302}"/>
              </a:ext>
            </a:extLst>
          </p:cNvPr>
          <p:cNvGrpSpPr/>
          <p:nvPr/>
        </p:nvGrpSpPr>
        <p:grpSpPr>
          <a:xfrm>
            <a:off x="9074399" y="3154833"/>
            <a:ext cx="2507998" cy="692712"/>
            <a:chOff x="9332679" y="2820191"/>
            <a:chExt cx="2507998" cy="692712"/>
          </a:xfrm>
        </p:grpSpPr>
        <p:pic>
          <p:nvPicPr>
            <p:cNvPr id="28" name="Grafik 27" descr="Ein Bild, das Text, Schild, draußen, ClipArt enthält.&#10;&#10;Automatisch generierte Beschreibung">
              <a:extLst>
                <a:ext uri="{FF2B5EF4-FFF2-40B4-BE49-F238E27FC236}">
                  <a16:creationId xmlns:a16="http://schemas.microsoft.com/office/drawing/2014/main" id="{2D09FFE0-5C07-CD36-9028-88981308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006" y="2820191"/>
              <a:ext cx="791671" cy="692712"/>
            </a:xfrm>
            <a:prstGeom prst="rect">
              <a:avLst/>
            </a:prstGeom>
          </p:spPr>
        </p:pic>
        <p:pic>
          <p:nvPicPr>
            <p:cNvPr id="30" name="Grafik 29" descr="Ein Bild, das Text, Schild, ClipArt, draußen enthält.&#10;&#10;Automatisch generierte Beschreibung">
              <a:extLst>
                <a:ext uri="{FF2B5EF4-FFF2-40B4-BE49-F238E27FC236}">
                  <a16:creationId xmlns:a16="http://schemas.microsoft.com/office/drawing/2014/main" id="{0F2F6B8F-FD0F-52F8-7AF2-666408C0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2679" y="2820191"/>
              <a:ext cx="791671" cy="692712"/>
            </a:xfrm>
            <a:prstGeom prst="rect">
              <a:avLst/>
            </a:prstGeom>
          </p:spPr>
        </p:pic>
        <p:pic>
          <p:nvPicPr>
            <p:cNvPr id="32" name="Grafik 31" descr="Ein Bild, das Text, Schild, draußen, ClipArt enthält.&#10;&#10;Automatisch generierte Beschreibung">
              <a:extLst>
                <a:ext uri="{FF2B5EF4-FFF2-40B4-BE49-F238E27FC236}">
                  <a16:creationId xmlns:a16="http://schemas.microsoft.com/office/drawing/2014/main" id="{7F361C49-3F21-008A-D728-44A6F9E61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136" y="2820191"/>
              <a:ext cx="791671" cy="692712"/>
            </a:xfrm>
            <a:prstGeom prst="rect">
              <a:avLst/>
            </a:prstGeom>
          </p:spPr>
        </p:pic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0BC7E78D-B8C6-747B-38D2-146D7D80DA22}"/>
              </a:ext>
            </a:extLst>
          </p:cNvPr>
          <p:cNvSpPr txBox="1"/>
          <p:nvPr/>
        </p:nvSpPr>
        <p:spPr>
          <a:xfrm>
            <a:off x="8135835" y="505170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D7C4B6F3-A670-3B45-FE1E-8EBFB652C4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4400" y="4441303"/>
            <a:ext cx="2507998" cy="16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한컴오피스</vt:lpstr>
      <vt:lpstr>4. Data labeling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Autobahn</dc:title>
  <dc:creator>leeju</dc:creator>
  <cp:lastModifiedBy>Georg Wollert</cp:lastModifiedBy>
  <cp:revision>18</cp:revision>
  <dcterms:created xsi:type="dcterms:W3CDTF">2022-11-22T04:56:51Z</dcterms:created>
  <dcterms:modified xsi:type="dcterms:W3CDTF">2022-11-29T05:20:43Z</dcterms:modified>
  <cp:version>1100.0100.01</cp:version>
</cp:coreProperties>
</file>