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80" r:id="rId17"/>
    <p:sldId id="28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6" autoAdjust="0"/>
    <p:restoredTop sz="96928" autoAdjust="0"/>
  </p:normalViewPr>
  <p:slideViewPr>
    <p:cSldViewPr snapToGrid="0" snapToObjects="1" showGuides="1">
      <p:cViewPr varScale="1">
        <p:scale>
          <a:sx n="141" d="100"/>
          <a:sy n="141" d="100"/>
        </p:scale>
        <p:origin x="200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3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10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622" y="2052205"/>
            <a:ext cx="570155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Stack Overflow Survey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BADER ALMUTLAQ</a:t>
            </a:r>
          </a:p>
          <a:p>
            <a:pPr marL="0" indent="0">
              <a:buNone/>
            </a:pPr>
            <a:r>
              <a:rPr lang="en-US" dirty="0"/>
              <a:t>21/07/2024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Server is the most used database</a:t>
            </a:r>
          </a:p>
          <a:p>
            <a:r>
              <a:rPr lang="en-US" dirty="0"/>
              <a:t>SQL databases are mostly used compared to NoSQL</a:t>
            </a:r>
          </a:p>
          <a:p>
            <a:r>
              <a:rPr lang="en-US" dirty="0"/>
              <a:t>SQL lite is the fourth most used database since its very light.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the most wanted database to learn while it was the third most used one.</a:t>
            </a:r>
          </a:p>
          <a:p>
            <a:r>
              <a:rPr lang="en-US" dirty="0"/>
              <a:t>MongoDB is the second wanted database coming from fifth </a:t>
            </a:r>
          </a:p>
          <a:p>
            <a:r>
              <a:rPr lang="en-US" dirty="0"/>
              <a:t>We can see many NoSQL databases ranking higher since it’s a new technology and it's wanted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&lt; https://</a:t>
            </a:r>
            <a:r>
              <a:rPr lang="en-US" sz="2200" dirty="0" err="1"/>
              <a:t>github.com</a:t>
            </a:r>
            <a:r>
              <a:rPr lang="en-US" sz="2200" dirty="0"/>
              <a:t>/Bader-</a:t>
            </a:r>
            <a:r>
              <a:rPr lang="en-US" sz="2200" dirty="0" err="1"/>
              <a:t>Almutlaq</a:t>
            </a:r>
            <a:r>
              <a:rPr lang="en-US" sz="2200" dirty="0"/>
              <a:t>/</a:t>
            </a:r>
            <a:r>
              <a:rPr lang="en-US" sz="2200" dirty="0" err="1"/>
              <a:t>FinalDashboard</a:t>
            </a:r>
            <a:r>
              <a:rPr lang="en-US" sz="2200" dirty="0"/>
              <a:t>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63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DCA3A-72F8-8C88-B0B0-FEC66C68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2" y="675613"/>
            <a:ext cx="10437797" cy="61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63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DCA3A-72F8-8C88-B0B0-FEC66C68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7102" y="675613"/>
            <a:ext cx="10437796" cy="61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2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9637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DCA3A-72F8-8C88-B0B0-FEC66C6892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77102" y="675613"/>
            <a:ext cx="10437796" cy="61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16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From the previous results we can see that software professionals are currently using technologies that are still wanted in the future sine many of them want to learn it.</a:t>
            </a:r>
          </a:p>
          <a:p>
            <a:pPr algn="just"/>
            <a:r>
              <a:rPr lang="en-US" dirty="0"/>
              <a:t>Also, the immerging of new languages and databases as requirements changes for example NoSQL to handle big data that SQL can’t handle very will.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Server is the most used database</a:t>
            </a:r>
          </a:p>
          <a:p>
            <a:r>
              <a:rPr lang="en-US" dirty="0"/>
              <a:t>JavaScript is the most used language</a:t>
            </a:r>
          </a:p>
          <a:p>
            <a:r>
              <a:rPr lang="en-US" dirty="0"/>
              <a:t>Web based tools are widely used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PostgreSQL is the most wanted database to learn.</a:t>
            </a:r>
          </a:p>
          <a:p>
            <a:r>
              <a:rPr lang="en-US" dirty="0"/>
              <a:t>JavaScript is still number one language which indicated its importance</a:t>
            </a:r>
          </a:p>
          <a:p>
            <a:r>
              <a:rPr lang="en-US" dirty="0"/>
              <a:t>New technologies are wanted such as NoSQL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SQL databases are the most used currently</a:t>
            </a:r>
          </a:p>
          <a:p>
            <a:r>
              <a:rPr lang="en-US" dirty="0"/>
              <a:t>NoSQL database is immerging, and professionals are trying to learn it </a:t>
            </a:r>
          </a:p>
          <a:p>
            <a:r>
              <a:rPr lang="en-US" dirty="0"/>
              <a:t>JavaScript is the most used and desired language </a:t>
            </a:r>
          </a:p>
          <a:p>
            <a:r>
              <a:rPr lang="en-US" dirty="0"/>
              <a:t>We can see that web base development languages and databases are at the top because the highly use of websites.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8" name="Picture 7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350AEE9B-BFA6-C17D-3F63-A4A037D9B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52" y="1579239"/>
            <a:ext cx="6120000" cy="3575484"/>
          </a:xfrm>
          <a:prstGeom prst="rect">
            <a:avLst/>
          </a:prstGeom>
        </p:spPr>
      </p:pic>
      <p:pic>
        <p:nvPicPr>
          <p:cNvPr id="10" name="Picture 9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13410C52-9B59-7C1B-0807-B7B50CDF6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156" y="1579239"/>
            <a:ext cx="6120000" cy="357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5" name="Content Placeholder 4" descr="A graph of a number of jobs postings&#10;&#10;Description automatically generated">
            <a:extLst>
              <a:ext uri="{FF2B5EF4-FFF2-40B4-BE49-F238E27FC236}">
                <a16:creationId xmlns:a16="http://schemas.microsoft.com/office/drawing/2014/main" id="{5312693E-AE6E-D4D5-6B15-67574687E5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194197" y="1567484"/>
            <a:ext cx="7803606" cy="4574050"/>
          </a:xfr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4AE62-A487-5A50-3A9D-293896AB51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2314750" y="1708614"/>
            <a:ext cx="7562501" cy="4500000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1800" dirty="0"/>
              <a:t>This project is part of IBM data analysis capstone course </a:t>
            </a:r>
          </a:p>
          <a:p>
            <a:r>
              <a:rPr lang="en-US" sz="1800" dirty="0"/>
              <a:t>The aim is to analyze the survey data collected from software professional.</a:t>
            </a:r>
          </a:p>
          <a:p>
            <a:r>
              <a:rPr lang="en-US" sz="1800" dirty="0"/>
              <a:t>The data was collected from Stack Overflow under </a:t>
            </a:r>
            <a:r>
              <a:rPr lang="en-US" sz="1800" dirty="0" err="1"/>
              <a:t>ODbL</a:t>
            </a:r>
            <a:r>
              <a:rPr lang="en-US" sz="1800" dirty="0"/>
              <a:t>: Open Database License.</a:t>
            </a:r>
          </a:p>
          <a:p>
            <a:r>
              <a:rPr lang="en-US" sz="1800" dirty="0"/>
              <a:t>After collecting the data, we conducted the following</a:t>
            </a:r>
          </a:p>
          <a:p>
            <a:pPr lvl="1"/>
            <a:r>
              <a:rPr lang="en-US" sz="1400" dirty="0"/>
              <a:t>Exploring the data set and understanding the data set.</a:t>
            </a:r>
          </a:p>
          <a:p>
            <a:pPr lvl="1"/>
            <a:r>
              <a:rPr lang="en-US" sz="1400" dirty="0"/>
              <a:t>Cleaning the data and processing it to make it ready for analysis</a:t>
            </a:r>
          </a:p>
          <a:p>
            <a:pPr lvl="1"/>
            <a:r>
              <a:rPr lang="en-US" sz="1400" dirty="0"/>
              <a:t>Preforming exploratory data analysis on the data set</a:t>
            </a:r>
          </a:p>
          <a:p>
            <a:pPr lvl="1"/>
            <a:r>
              <a:rPr lang="en-US" sz="1400" dirty="0"/>
              <a:t>Creating visualization to analyze the data</a:t>
            </a:r>
          </a:p>
          <a:p>
            <a:pPr lvl="1"/>
            <a:r>
              <a:rPr lang="en-US" sz="1400" dirty="0"/>
              <a:t>Crating a dashboard to catch key findings</a:t>
            </a:r>
          </a:p>
          <a:p>
            <a:r>
              <a:rPr lang="en-US" sz="1800" dirty="0"/>
              <a:t>Findings: The focus of the analysis was on the respondents demographics, currently used technologies, and the future trending technologies and platforms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 conducted an online survey of software  professional  across the world.</a:t>
            </a:r>
          </a:p>
          <a:p>
            <a:r>
              <a:rPr lang="en-US" sz="2200" dirty="0"/>
              <a:t>The survey included questions about their personal information, their experience, programming languages and platform they use, and programming languages and platform the want to learn</a:t>
            </a:r>
          </a:p>
          <a:p>
            <a:r>
              <a:rPr lang="en-US" sz="2200" dirty="0"/>
              <a:t>Using this survey, we can understand the currently used technology and the trending ones that professionals want to learn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set was collected from Stack Overflow under </a:t>
            </a:r>
            <a:r>
              <a:rPr lang="en-US" sz="2400" dirty="0" err="1"/>
              <a:t>ODbL</a:t>
            </a:r>
            <a:r>
              <a:rPr lang="en-US" sz="2400" dirty="0"/>
              <a:t>: Open Database License.</a:t>
            </a:r>
            <a:r>
              <a:rPr lang="en-US" sz="2200" dirty="0"/>
              <a:t> </a:t>
            </a:r>
          </a:p>
          <a:p>
            <a:r>
              <a:rPr lang="en-US" sz="2200" dirty="0"/>
              <a:t>The data set was stored in a pandas data frame to preform some analysis and explore the data.</a:t>
            </a:r>
          </a:p>
          <a:p>
            <a:r>
              <a:rPr lang="en-US" sz="2200" dirty="0"/>
              <a:t>The data set was cleaned and processed to make it ready for the analysis using pandas.</a:t>
            </a:r>
          </a:p>
          <a:p>
            <a:r>
              <a:rPr lang="en-US" sz="2200" dirty="0"/>
              <a:t>Visualization and statistics were created to analyze the data set.</a:t>
            </a:r>
          </a:p>
          <a:p>
            <a:r>
              <a:rPr lang="en-US" sz="2200" dirty="0"/>
              <a:t>Key findings were captured in a dashboard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From the survey we can see that a lot of the software professionals are males this could indicate that this field interest the males more than females.</a:t>
            </a:r>
          </a:p>
          <a:p>
            <a:r>
              <a:rPr lang="en-US" sz="1800" dirty="0"/>
              <a:t>Web development is very big field affecting the technologies used.</a:t>
            </a:r>
          </a:p>
          <a:p>
            <a:r>
              <a:rPr lang="en-US" sz="1800" dirty="0"/>
              <a:t>SQL databases are the most used databases given their features.</a:t>
            </a:r>
          </a:p>
          <a:p>
            <a:r>
              <a:rPr lang="en-US" sz="1800" dirty="0"/>
              <a:t>JavaScript HTML/CSS are the top languages since they are heavy used in web development.</a:t>
            </a:r>
          </a:p>
          <a:p>
            <a:r>
              <a:rPr lang="en-US" sz="1800" dirty="0"/>
              <a:t>New languages and databases are immerging to the top 10 since the needs and requirements are rapidly changing the the IT field.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pic>
        <p:nvPicPr>
          <p:cNvPr id="9" name="Picture 8" descr="A graph of blue and white bars&#10;&#10;Description automatically generated with medium confidence">
            <a:extLst>
              <a:ext uri="{FF2B5EF4-FFF2-40B4-BE49-F238E27FC236}">
                <a16:creationId xmlns:a16="http://schemas.microsoft.com/office/drawing/2014/main" id="{5743F0BF-5192-9DC8-89D8-586263523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474388"/>
            <a:ext cx="5810250" cy="325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B70198B8-993E-A128-74E1-7DE00BCDE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74346"/>
            <a:ext cx="5810400" cy="3251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the most used language</a:t>
            </a:r>
          </a:p>
          <a:p>
            <a:r>
              <a:rPr lang="en-US" dirty="0"/>
              <a:t>We can see HTML/CSS and SQL coming second and third since they are used widely in web development with JavaScript</a:t>
            </a:r>
          </a:p>
          <a:p>
            <a:r>
              <a:rPr lang="en-US" dirty="0"/>
              <a:t>Finding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still number one language which indicated its importance</a:t>
            </a:r>
          </a:p>
          <a:p>
            <a:r>
              <a:rPr lang="en-US" dirty="0"/>
              <a:t>HTML/CSS and SQL are still second and third since web development is still an important skill</a:t>
            </a:r>
          </a:p>
          <a:p>
            <a:r>
              <a:rPr lang="en-US" dirty="0"/>
              <a:t>PHP is no longer in the top 10 since it is older, and we can see new languages in the top 10 such as GO and Kotlin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9" name="Picture 8" descr="A graph of blue squares with black text&#10;&#10;Description automatically generated">
            <a:extLst>
              <a:ext uri="{FF2B5EF4-FFF2-40B4-BE49-F238E27FC236}">
                <a16:creationId xmlns:a16="http://schemas.microsoft.com/office/drawing/2014/main" id="{5FD62812-E2DD-A571-2B68-D44DB1608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2" y="2414652"/>
            <a:ext cx="5810400" cy="3087510"/>
          </a:xfrm>
          <a:prstGeom prst="rect">
            <a:avLst/>
          </a:prstGeom>
        </p:spPr>
      </p:pic>
      <p:pic>
        <p:nvPicPr>
          <p:cNvPr id="12" name="Picture 11" descr="A graph of data on a white background&#10;&#10;Description automatically generated">
            <a:extLst>
              <a:ext uri="{FF2B5EF4-FFF2-40B4-BE49-F238E27FC236}">
                <a16:creationId xmlns:a16="http://schemas.microsoft.com/office/drawing/2014/main" id="{510190FB-90A7-7512-A5ED-EDAEF31F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601" y="2414652"/>
            <a:ext cx="5810400" cy="30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759</Words>
  <Application>Microsoft Macintosh PowerPoint</Application>
  <PresentationFormat>Widescreen</PresentationFormat>
  <Paragraphs>103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Stack Overflow Survey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بدر المطلق ID 443100718</cp:lastModifiedBy>
  <cp:revision>25</cp:revision>
  <dcterms:created xsi:type="dcterms:W3CDTF">2020-10-28T18:29:43Z</dcterms:created>
  <dcterms:modified xsi:type="dcterms:W3CDTF">2024-07-21T14:29:27Z</dcterms:modified>
</cp:coreProperties>
</file>