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6.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7.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8.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9.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0.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2.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3.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14.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5.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6.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7.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18.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19.xml" ContentType="application/vnd.openxmlformats-officedocument.presentationml.notesSlide+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20.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21.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22.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notesSlides/notesSlide23.xml" ContentType="application/vnd.openxmlformats-officedocument.presentationml.notesSlide+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4.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notesSlides/notesSlide25.xml" ContentType="application/vnd.openxmlformats-officedocument.presentationml.notesSlide+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26.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7.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28.xml" ContentType="application/vnd.openxmlformats-officedocument.presentationml.notesSlide+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29.xml" ContentType="application/vnd.openxmlformats-officedocument.presentationml.notes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30.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31.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notesSlides/notesSlide32.xml" ContentType="application/vnd.openxmlformats-officedocument.presentationml.notesSlide+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33.xml" ContentType="application/vnd.openxmlformats-officedocument.presentationml.notesSlide+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38"/>
  </p:notesMasterIdLst>
  <p:sldIdLst>
    <p:sldId id="314" r:id="rId5"/>
    <p:sldId id="349" r:id="rId6"/>
    <p:sldId id="387" r:id="rId7"/>
    <p:sldId id="353" r:id="rId8"/>
    <p:sldId id="355" r:id="rId9"/>
    <p:sldId id="356" r:id="rId10"/>
    <p:sldId id="357" r:id="rId11"/>
    <p:sldId id="358" r:id="rId12"/>
    <p:sldId id="359" r:id="rId13"/>
    <p:sldId id="360" r:id="rId14"/>
    <p:sldId id="382" r:id="rId15"/>
    <p:sldId id="361" r:id="rId16"/>
    <p:sldId id="362" r:id="rId17"/>
    <p:sldId id="363" r:id="rId18"/>
    <p:sldId id="364" r:id="rId19"/>
    <p:sldId id="365" r:id="rId20"/>
    <p:sldId id="366" r:id="rId21"/>
    <p:sldId id="367" r:id="rId22"/>
    <p:sldId id="368" r:id="rId23"/>
    <p:sldId id="369" r:id="rId24"/>
    <p:sldId id="370" r:id="rId25"/>
    <p:sldId id="383" r:id="rId26"/>
    <p:sldId id="371" r:id="rId27"/>
    <p:sldId id="384" r:id="rId28"/>
    <p:sldId id="372" r:id="rId29"/>
    <p:sldId id="385" r:id="rId30"/>
    <p:sldId id="373" r:id="rId31"/>
    <p:sldId id="374" r:id="rId32"/>
    <p:sldId id="375" r:id="rId33"/>
    <p:sldId id="376" r:id="rId34"/>
    <p:sldId id="377" r:id="rId35"/>
    <p:sldId id="386" r:id="rId36"/>
    <p:sldId id="378" r:id="rId37"/>
  </p:sldIdLst>
  <p:sldSz cx="9144000" cy="5143500" type="screen16x9"/>
  <p:notesSz cx="6858000" cy="9144000"/>
  <p:embeddedFontLst>
    <p:embeddedFont>
      <p:font typeface="Assistant" pitchFamily="2" charset="-79"/>
      <p:regular r:id="rId39"/>
      <p:bold r:id="rId40"/>
    </p:embeddedFont>
    <p:embeddedFont>
      <p:font typeface="Open Sans ExtraBold" panose="020B0906030804020204" pitchFamily="3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E93"/>
    <a:srgbClr val="CBD9DB"/>
    <a:srgbClr val="FFFFFF"/>
    <a:srgbClr val="E4E9EC"/>
    <a:srgbClr val="E7ECEF"/>
    <a:srgbClr val="E9EEF1"/>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863D7-855B-4BA9-907D-4EA90086726D}" v="67" dt="2023-12-24T00:00:39.555"/>
  </p1510:revLst>
</p1510:revInfo>
</file>

<file path=ppt/tableStyles.xml><?xml version="1.0" encoding="utf-8"?>
<a:tblStyleLst xmlns:a="http://schemas.openxmlformats.org/drawingml/2006/main" def="{1866EC6D-E686-4C0A-A7C6-C67EB0ECF082}">
  <a:tblStyle styleId="{1866EC6D-E686-4C0A-A7C6-C67EB0ECF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varScale="1">
        <p:scale>
          <a:sx n="102" d="100"/>
          <a:sy n="102" d="100"/>
        </p:scale>
        <p:origin x="4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aa Ali" userId="bea4e93a263e8927" providerId="LiveId" clId="{987863D7-855B-4BA9-907D-4EA90086726D}"/>
    <pc:docChg chg="undo custSel addSld delSld modSld sldOrd">
      <pc:chgData name="Roaa Ali" userId="bea4e93a263e8927" providerId="LiveId" clId="{987863D7-855B-4BA9-907D-4EA90086726D}" dt="2023-12-24T00:01:02.279" v="1548" actId="1076"/>
      <pc:docMkLst>
        <pc:docMk/>
      </pc:docMkLst>
      <pc:sldChg chg="modSp mod">
        <pc:chgData name="Roaa Ali" userId="bea4e93a263e8927" providerId="LiveId" clId="{987863D7-855B-4BA9-907D-4EA90086726D}" dt="2023-12-23T16:47:47.991" v="1" actId="1076"/>
        <pc:sldMkLst>
          <pc:docMk/>
          <pc:sldMk cId="0" sldId="314"/>
        </pc:sldMkLst>
        <pc:spChg chg="mod">
          <ac:chgData name="Roaa Ali" userId="bea4e93a263e8927" providerId="LiveId" clId="{987863D7-855B-4BA9-907D-4EA90086726D}" dt="2023-12-23T16:47:47.991" v="1" actId="1076"/>
          <ac:spMkLst>
            <pc:docMk/>
            <pc:sldMk cId="0" sldId="314"/>
            <ac:spMk id="13" creationId="{3B6A7DDB-1953-6552-DD01-438197402D6B}"/>
          </ac:spMkLst>
        </pc:spChg>
      </pc:sldChg>
      <pc:sldChg chg="addSp modSp mod">
        <pc:chgData name="Roaa Ali" userId="bea4e93a263e8927" providerId="LiveId" clId="{987863D7-855B-4BA9-907D-4EA90086726D}" dt="2023-12-23T16:58:23.731" v="8" actId="207"/>
        <pc:sldMkLst>
          <pc:docMk/>
          <pc:sldMk cId="1657500222" sldId="349"/>
        </pc:sldMkLst>
        <pc:spChg chg="add mod">
          <ac:chgData name="Roaa Ali" userId="bea4e93a263e8927" providerId="LiveId" clId="{987863D7-855B-4BA9-907D-4EA90086726D}" dt="2023-12-23T16:58:23.731" v="8" actId="207"/>
          <ac:spMkLst>
            <pc:docMk/>
            <pc:sldMk cId="1657500222" sldId="349"/>
            <ac:spMk id="5" creationId="{E06DD9EF-2B09-A088-3105-1F0E832137EB}"/>
          </ac:spMkLst>
        </pc:spChg>
      </pc:sldChg>
      <pc:sldChg chg="del">
        <pc:chgData name="Roaa Ali" userId="bea4e93a263e8927" providerId="LiveId" clId="{987863D7-855B-4BA9-907D-4EA90086726D}" dt="2023-12-23T23:34:26.222" v="1458" actId="2696"/>
        <pc:sldMkLst>
          <pc:docMk/>
          <pc:sldMk cId="1798755081" sldId="352"/>
        </pc:sldMkLst>
      </pc:sldChg>
      <pc:sldChg chg="addSp delSp modSp add mod">
        <pc:chgData name="Roaa Ali" userId="bea4e93a263e8927" providerId="LiveId" clId="{987863D7-855B-4BA9-907D-4EA90086726D}" dt="2023-12-23T17:33:21.731" v="59" actId="20577"/>
        <pc:sldMkLst>
          <pc:docMk/>
          <pc:sldMk cId="2080810714" sldId="353"/>
        </pc:sldMkLst>
        <pc:spChg chg="del mod">
          <ac:chgData name="Roaa Ali" userId="bea4e93a263e8927" providerId="LiveId" clId="{987863D7-855B-4BA9-907D-4EA90086726D}" dt="2023-12-23T17:32:48.154" v="51"/>
          <ac:spMkLst>
            <pc:docMk/>
            <pc:sldMk cId="2080810714" sldId="353"/>
            <ac:spMk id="5" creationId="{E06DD9EF-2B09-A088-3105-1F0E832137EB}"/>
          </ac:spMkLst>
        </pc:spChg>
        <pc:spChg chg="mod">
          <ac:chgData name="Roaa Ali" userId="bea4e93a263e8927" providerId="LiveId" clId="{987863D7-855B-4BA9-907D-4EA90086726D}" dt="2023-12-23T17:33:21.731" v="59" actId="20577"/>
          <ac:spMkLst>
            <pc:docMk/>
            <pc:sldMk cId="2080810714" sldId="353"/>
            <ac:spMk id="31" creationId="{F9EFD27F-D504-C79A-6130-AAFC0E4AF88E}"/>
          </ac:spMkLst>
        </pc:spChg>
        <pc:picChg chg="add mod">
          <ac:chgData name="Roaa Ali" userId="bea4e93a263e8927" providerId="LiveId" clId="{987863D7-855B-4BA9-907D-4EA90086726D}" dt="2023-12-23T17:32:45.894" v="49" actId="14100"/>
          <ac:picMkLst>
            <pc:docMk/>
            <pc:sldMk cId="2080810714" sldId="353"/>
            <ac:picMk id="10" creationId="{4C4BF57C-DC89-4897-36D5-8DC93E944F25}"/>
          </ac:picMkLst>
        </pc:picChg>
      </pc:sldChg>
      <pc:sldChg chg="new del">
        <pc:chgData name="Roaa Ali" userId="bea4e93a263e8927" providerId="LiveId" clId="{987863D7-855B-4BA9-907D-4EA90086726D}" dt="2023-12-23T16:58:51.107" v="10" actId="680"/>
        <pc:sldMkLst>
          <pc:docMk/>
          <pc:sldMk cId="3368615142" sldId="353"/>
        </pc:sldMkLst>
      </pc:sldChg>
      <pc:sldChg chg="add del">
        <pc:chgData name="Roaa Ali" userId="bea4e93a263e8927" providerId="LiveId" clId="{987863D7-855B-4BA9-907D-4EA90086726D}" dt="2023-12-23T17:43:31.362" v="124" actId="2696"/>
        <pc:sldMkLst>
          <pc:docMk/>
          <pc:sldMk cId="1556793635" sldId="354"/>
        </pc:sldMkLst>
      </pc:sldChg>
      <pc:sldChg chg="addSp delSp modSp add mod">
        <pc:chgData name="Roaa Ali" userId="bea4e93a263e8927" providerId="LiveId" clId="{987863D7-855B-4BA9-907D-4EA90086726D}" dt="2023-12-23T17:38:33.756" v="92" actId="1076"/>
        <pc:sldMkLst>
          <pc:docMk/>
          <pc:sldMk cId="3526900769" sldId="355"/>
        </pc:sldMkLst>
        <pc:spChg chg="mod">
          <ac:chgData name="Roaa Ali" userId="bea4e93a263e8927" providerId="LiveId" clId="{987863D7-855B-4BA9-907D-4EA90086726D}" dt="2023-12-23T17:34:40.748" v="89" actId="20577"/>
          <ac:spMkLst>
            <pc:docMk/>
            <pc:sldMk cId="3526900769" sldId="355"/>
            <ac:spMk id="31" creationId="{F9EFD27F-D504-C79A-6130-AAFC0E4AF88E}"/>
          </ac:spMkLst>
        </pc:spChg>
        <pc:picChg chg="add mod">
          <ac:chgData name="Roaa Ali" userId="bea4e93a263e8927" providerId="LiveId" clId="{987863D7-855B-4BA9-907D-4EA90086726D}" dt="2023-12-23T17:38:33.756" v="92" actId="1076"/>
          <ac:picMkLst>
            <pc:docMk/>
            <pc:sldMk cId="3526900769" sldId="355"/>
            <ac:picMk id="5" creationId="{EC263001-DFD2-5869-7E02-8BC8B8147A18}"/>
          </ac:picMkLst>
        </pc:picChg>
        <pc:picChg chg="del">
          <ac:chgData name="Roaa Ali" userId="bea4e93a263e8927" providerId="LiveId" clId="{987863D7-855B-4BA9-907D-4EA90086726D}" dt="2023-12-23T17:38:29.187" v="91" actId="21"/>
          <ac:picMkLst>
            <pc:docMk/>
            <pc:sldMk cId="3526900769" sldId="355"/>
            <ac:picMk id="10" creationId="{4C4BF57C-DC89-4897-36D5-8DC93E944F25}"/>
          </ac:picMkLst>
        </pc:picChg>
      </pc:sldChg>
      <pc:sldChg chg="addSp delSp modSp add mod">
        <pc:chgData name="Roaa Ali" userId="bea4e93a263e8927" providerId="LiveId" clId="{987863D7-855B-4BA9-907D-4EA90086726D}" dt="2023-12-23T17:43:23.555" v="123" actId="14100"/>
        <pc:sldMkLst>
          <pc:docMk/>
          <pc:sldMk cId="3612074067" sldId="356"/>
        </pc:sldMkLst>
        <pc:spChg chg="mod">
          <ac:chgData name="Roaa Ali" userId="bea4e93a263e8927" providerId="LiveId" clId="{987863D7-855B-4BA9-907D-4EA90086726D}" dt="2023-12-23T17:39:55.258" v="115" actId="20577"/>
          <ac:spMkLst>
            <pc:docMk/>
            <pc:sldMk cId="3612074067" sldId="356"/>
            <ac:spMk id="31" creationId="{F9EFD27F-D504-C79A-6130-AAFC0E4AF88E}"/>
          </ac:spMkLst>
        </pc:spChg>
        <pc:picChg chg="del">
          <ac:chgData name="Roaa Ali" userId="bea4e93a263e8927" providerId="LiveId" clId="{987863D7-855B-4BA9-907D-4EA90086726D}" dt="2023-12-23T17:42:39.513" v="117" actId="21"/>
          <ac:picMkLst>
            <pc:docMk/>
            <pc:sldMk cId="3612074067" sldId="356"/>
            <ac:picMk id="5" creationId="{EC263001-DFD2-5869-7E02-8BC8B8147A18}"/>
          </ac:picMkLst>
        </pc:picChg>
        <pc:picChg chg="add del mod">
          <ac:chgData name="Roaa Ali" userId="bea4e93a263e8927" providerId="LiveId" clId="{987863D7-855B-4BA9-907D-4EA90086726D}" dt="2023-12-23T17:43:19.844" v="121" actId="21"/>
          <ac:picMkLst>
            <pc:docMk/>
            <pc:sldMk cId="3612074067" sldId="356"/>
            <ac:picMk id="10" creationId="{00F531A8-9CCD-E325-3784-01EFC752FC9A}"/>
          </ac:picMkLst>
        </pc:picChg>
        <pc:picChg chg="add mod">
          <ac:chgData name="Roaa Ali" userId="bea4e93a263e8927" providerId="LiveId" clId="{987863D7-855B-4BA9-907D-4EA90086726D}" dt="2023-12-23T17:43:23.555" v="123" actId="14100"/>
          <ac:picMkLst>
            <pc:docMk/>
            <pc:sldMk cId="3612074067" sldId="356"/>
            <ac:picMk id="13" creationId="{DA2F8108-4A4C-58FA-F832-2BA6157AE8F4}"/>
          </ac:picMkLst>
        </pc:picChg>
      </pc:sldChg>
      <pc:sldChg chg="addSp delSp modSp add del mod">
        <pc:chgData name="Roaa Ali" userId="bea4e93a263e8927" providerId="LiveId" clId="{987863D7-855B-4BA9-907D-4EA90086726D}" dt="2023-12-23T18:11:34.476" v="181" actId="2696"/>
        <pc:sldMkLst>
          <pc:docMk/>
          <pc:sldMk cId="1894386489" sldId="357"/>
        </pc:sldMkLst>
        <pc:spChg chg="mod">
          <ac:chgData name="Roaa Ali" userId="bea4e93a263e8927" providerId="LiveId" clId="{987863D7-855B-4BA9-907D-4EA90086726D}" dt="2023-12-23T18:11:15.465" v="174" actId="20577"/>
          <ac:spMkLst>
            <pc:docMk/>
            <pc:sldMk cId="1894386489" sldId="357"/>
            <ac:spMk id="31" creationId="{F9EFD27F-D504-C79A-6130-AAFC0E4AF88E}"/>
          </ac:spMkLst>
        </pc:spChg>
        <pc:picChg chg="add mod">
          <ac:chgData name="Roaa Ali" userId="bea4e93a263e8927" providerId="LiveId" clId="{987863D7-855B-4BA9-907D-4EA90086726D}" dt="2023-12-23T18:11:20.233" v="177" actId="1076"/>
          <ac:picMkLst>
            <pc:docMk/>
            <pc:sldMk cId="1894386489" sldId="357"/>
            <ac:picMk id="5" creationId="{762D52DB-7024-D21E-16F7-46BDBB4316AD}"/>
          </ac:picMkLst>
        </pc:picChg>
        <pc:picChg chg="del">
          <ac:chgData name="Roaa Ali" userId="bea4e93a263e8927" providerId="LiveId" clId="{987863D7-855B-4BA9-907D-4EA90086726D}" dt="2023-12-23T18:11:19.010" v="176" actId="21"/>
          <ac:picMkLst>
            <pc:docMk/>
            <pc:sldMk cId="1894386489" sldId="357"/>
            <ac:picMk id="13" creationId="{DA2F8108-4A4C-58FA-F832-2BA6157AE8F4}"/>
          </ac:picMkLst>
        </pc:picChg>
      </pc:sldChg>
      <pc:sldChg chg="addSp delSp modSp add mod">
        <pc:chgData name="Roaa Ali" userId="bea4e93a263e8927" providerId="LiveId" clId="{987863D7-855B-4BA9-907D-4EA90086726D}" dt="2023-12-23T21:15:23.719" v="227" actId="20577"/>
        <pc:sldMkLst>
          <pc:docMk/>
          <pc:sldMk cId="2873874736" sldId="358"/>
        </pc:sldMkLst>
        <pc:spChg chg="mod">
          <ac:chgData name="Roaa Ali" userId="bea4e93a263e8927" providerId="LiveId" clId="{987863D7-855B-4BA9-907D-4EA90086726D}" dt="2023-12-23T21:15:23.719" v="227" actId="20577"/>
          <ac:spMkLst>
            <pc:docMk/>
            <pc:sldMk cId="2873874736" sldId="358"/>
            <ac:spMk id="31" creationId="{F9EFD27F-D504-C79A-6130-AAFC0E4AF88E}"/>
          </ac:spMkLst>
        </pc:spChg>
        <pc:picChg chg="del">
          <ac:chgData name="Roaa Ali" userId="bea4e93a263e8927" providerId="LiveId" clId="{987863D7-855B-4BA9-907D-4EA90086726D}" dt="2023-12-23T19:13:18.290" v="214" actId="21"/>
          <ac:picMkLst>
            <pc:docMk/>
            <pc:sldMk cId="2873874736" sldId="358"/>
            <ac:picMk id="5" creationId="{762D52DB-7024-D21E-16F7-46BDBB4316AD}"/>
          </ac:picMkLst>
        </pc:picChg>
        <pc:picChg chg="add mod">
          <ac:chgData name="Roaa Ali" userId="bea4e93a263e8927" providerId="LiveId" clId="{987863D7-855B-4BA9-907D-4EA90086726D}" dt="2023-12-23T19:14:11.351" v="216" actId="1076"/>
          <ac:picMkLst>
            <pc:docMk/>
            <pc:sldMk cId="2873874736" sldId="358"/>
            <ac:picMk id="10" creationId="{F883716B-B0C3-0C74-CAA6-DF582FE5EB7D}"/>
          </ac:picMkLst>
        </pc:picChg>
      </pc:sldChg>
      <pc:sldChg chg="addSp delSp modSp add mod">
        <pc:chgData name="Roaa Ali" userId="bea4e93a263e8927" providerId="LiveId" clId="{987863D7-855B-4BA9-907D-4EA90086726D}" dt="2023-12-23T21:41:15.923" v="468" actId="14100"/>
        <pc:sldMkLst>
          <pc:docMk/>
          <pc:sldMk cId="1838920428" sldId="359"/>
        </pc:sldMkLst>
        <pc:spChg chg="add del">
          <ac:chgData name="Roaa Ali" userId="bea4e93a263e8927" providerId="LiveId" clId="{987863D7-855B-4BA9-907D-4EA90086726D}" dt="2023-12-23T21:30:38.928" v="273"/>
          <ac:spMkLst>
            <pc:docMk/>
            <pc:sldMk cId="1838920428" sldId="359"/>
            <ac:spMk id="4" creationId="{F05D7554-1920-F662-7027-558A06B621E7}"/>
          </ac:spMkLst>
        </pc:spChg>
        <pc:spChg chg="add del mod">
          <ac:chgData name="Roaa Ali" userId="bea4e93a263e8927" providerId="LiveId" clId="{987863D7-855B-4BA9-907D-4EA90086726D}" dt="2023-12-23T21:30:57.965" v="280" actId="20577"/>
          <ac:spMkLst>
            <pc:docMk/>
            <pc:sldMk cId="1838920428" sldId="359"/>
            <ac:spMk id="31" creationId="{F9EFD27F-D504-C79A-6130-AAFC0E4AF88E}"/>
          </ac:spMkLst>
        </pc:spChg>
        <pc:picChg chg="del">
          <ac:chgData name="Roaa Ali" userId="bea4e93a263e8927" providerId="LiveId" clId="{987863D7-855B-4BA9-907D-4EA90086726D}" dt="2023-12-23T21:31:44.786" v="283" actId="21"/>
          <ac:picMkLst>
            <pc:docMk/>
            <pc:sldMk cId="1838920428" sldId="359"/>
            <ac:picMk id="10" creationId="{F883716B-B0C3-0C74-CAA6-DF582FE5EB7D}"/>
          </ac:picMkLst>
        </pc:picChg>
        <pc:picChg chg="add mod">
          <ac:chgData name="Roaa Ali" userId="bea4e93a263e8927" providerId="LiveId" clId="{987863D7-855B-4BA9-907D-4EA90086726D}" dt="2023-12-23T21:41:15.923" v="468" actId="14100"/>
          <ac:picMkLst>
            <pc:docMk/>
            <pc:sldMk cId="1838920428" sldId="359"/>
            <ac:picMk id="12" creationId="{9FD5BFF3-6FA1-82A3-46F9-8E903EF719CF}"/>
          </ac:picMkLst>
        </pc:picChg>
      </pc:sldChg>
      <pc:sldChg chg="addSp delSp modSp add mod">
        <pc:chgData name="Roaa Ali" userId="bea4e93a263e8927" providerId="LiveId" clId="{987863D7-855B-4BA9-907D-4EA90086726D}" dt="2023-12-23T21:41:40.048" v="476" actId="21"/>
        <pc:sldMkLst>
          <pc:docMk/>
          <pc:sldMk cId="3542859386" sldId="360"/>
        </pc:sldMkLst>
        <pc:spChg chg="add del">
          <ac:chgData name="Roaa Ali" userId="bea4e93a263e8927" providerId="LiveId" clId="{987863D7-855B-4BA9-907D-4EA90086726D}" dt="2023-12-23T21:16:03.812" v="235" actId="22"/>
          <ac:spMkLst>
            <pc:docMk/>
            <pc:sldMk cId="3542859386" sldId="360"/>
            <ac:spMk id="5" creationId="{61FEAE2A-737C-BEB4-5212-D383B0E09ABD}"/>
          </ac:spMkLst>
        </pc:spChg>
        <pc:spChg chg="mod">
          <ac:chgData name="Roaa Ali" userId="bea4e93a263e8927" providerId="LiveId" clId="{987863D7-855B-4BA9-907D-4EA90086726D}" dt="2023-12-23T21:41:02.863" v="467" actId="20577"/>
          <ac:spMkLst>
            <pc:docMk/>
            <pc:sldMk cId="3542859386" sldId="360"/>
            <ac:spMk id="31" creationId="{F9EFD27F-D504-C79A-6130-AAFC0E4AF88E}"/>
          </ac:spMkLst>
        </pc:spChg>
        <pc:picChg chg="del">
          <ac:chgData name="Roaa Ali" userId="bea4e93a263e8927" providerId="LiveId" clId="{987863D7-855B-4BA9-907D-4EA90086726D}" dt="2023-12-23T21:41:40.048" v="476" actId="21"/>
          <ac:picMkLst>
            <pc:docMk/>
            <pc:sldMk cId="3542859386" sldId="360"/>
            <ac:picMk id="10" creationId="{F883716B-B0C3-0C74-CAA6-DF582FE5EB7D}"/>
          </ac:picMkLst>
        </pc:picChg>
        <pc:picChg chg="add mod">
          <ac:chgData name="Roaa Ali" userId="bea4e93a263e8927" providerId="LiveId" clId="{987863D7-855B-4BA9-907D-4EA90086726D}" dt="2023-12-23T21:40:17.411" v="376" actId="1076"/>
          <ac:picMkLst>
            <pc:docMk/>
            <pc:sldMk cId="3542859386" sldId="360"/>
            <ac:picMk id="13" creationId="{C1C5CBE2-D315-FF9F-1035-FA075A2AC049}"/>
          </ac:picMkLst>
        </pc:picChg>
      </pc:sldChg>
      <pc:sldChg chg="addSp delSp modSp add mod">
        <pc:chgData name="Roaa Ali" userId="bea4e93a263e8927" providerId="LiveId" clId="{987863D7-855B-4BA9-907D-4EA90086726D}" dt="2023-12-23T21:49:58.414" v="555" actId="20577"/>
        <pc:sldMkLst>
          <pc:docMk/>
          <pc:sldMk cId="3435084806" sldId="361"/>
        </pc:sldMkLst>
        <pc:spChg chg="add del mod">
          <ac:chgData name="Roaa Ali" userId="bea4e93a263e8927" providerId="LiveId" clId="{987863D7-855B-4BA9-907D-4EA90086726D}" dt="2023-12-23T21:47:17.427" v="539"/>
          <ac:spMkLst>
            <pc:docMk/>
            <pc:sldMk cId="3435084806" sldId="361"/>
            <ac:spMk id="4" creationId="{1D6A9F9D-9EAA-3768-77BF-F8AA44334CFC}"/>
          </ac:spMkLst>
        </pc:spChg>
        <pc:spChg chg="mod">
          <ac:chgData name="Roaa Ali" userId="bea4e93a263e8927" providerId="LiveId" clId="{987863D7-855B-4BA9-907D-4EA90086726D}" dt="2023-12-23T21:49:58.414" v="555" actId="20577"/>
          <ac:spMkLst>
            <pc:docMk/>
            <pc:sldMk cId="3435084806" sldId="361"/>
            <ac:spMk id="31" creationId="{F9EFD27F-D504-C79A-6130-AAFC0E4AF88E}"/>
          </ac:spMkLst>
        </pc:spChg>
        <pc:picChg chg="del mod">
          <ac:chgData name="Roaa Ali" userId="bea4e93a263e8927" providerId="LiveId" clId="{987863D7-855B-4BA9-907D-4EA90086726D}" dt="2023-12-23T21:47:46.127" v="540" actId="21"/>
          <ac:picMkLst>
            <pc:docMk/>
            <pc:sldMk cId="3435084806" sldId="361"/>
            <ac:picMk id="10" creationId="{F883716B-B0C3-0C74-CAA6-DF582FE5EB7D}"/>
          </ac:picMkLst>
        </pc:picChg>
        <pc:picChg chg="add mod modCrop">
          <ac:chgData name="Roaa Ali" userId="bea4e93a263e8927" providerId="LiveId" clId="{987863D7-855B-4BA9-907D-4EA90086726D}" dt="2023-12-23T21:49:51.164" v="544" actId="1076"/>
          <ac:picMkLst>
            <pc:docMk/>
            <pc:sldMk cId="3435084806" sldId="361"/>
            <ac:picMk id="12" creationId="{FC04C40B-3462-CA35-3F53-3BFE1B50D536}"/>
          </ac:picMkLst>
        </pc:picChg>
      </pc:sldChg>
      <pc:sldChg chg="addSp delSp modSp add mod">
        <pc:chgData name="Roaa Ali" userId="bea4e93a263e8927" providerId="LiveId" clId="{987863D7-855B-4BA9-907D-4EA90086726D}" dt="2023-12-23T21:51:23.973" v="595" actId="1076"/>
        <pc:sldMkLst>
          <pc:docMk/>
          <pc:sldMk cId="1948346378" sldId="362"/>
        </pc:sldMkLst>
        <pc:spChg chg="mod">
          <ac:chgData name="Roaa Ali" userId="bea4e93a263e8927" providerId="LiveId" clId="{987863D7-855B-4BA9-907D-4EA90086726D}" dt="2023-12-23T21:51:18.160" v="593" actId="20577"/>
          <ac:spMkLst>
            <pc:docMk/>
            <pc:sldMk cId="1948346378" sldId="362"/>
            <ac:spMk id="31" creationId="{F9EFD27F-D504-C79A-6130-AAFC0E4AF88E}"/>
          </ac:spMkLst>
        </pc:spChg>
        <pc:picChg chg="add mod">
          <ac:chgData name="Roaa Ali" userId="bea4e93a263e8927" providerId="LiveId" clId="{987863D7-855B-4BA9-907D-4EA90086726D}" dt="2023-12-23T21:51:23.973" v="595" actId="1076"/>
          <ac:picMkLst>
            <pc:docMk/>
            <pc:sldMk cId="1948346378" sldId="362"/>
            <ac:picMk id="5" creationId="{C358657F-77F8-CE3B-8F5D-FDE7438B18F3}"/>
          </ac:picMkLst>
        </pc:picChg>
        <pc:picChg chg="del">
          <ac:chgData name="Roaa Ali" userId="bea4e93a263e8927" providerId="LiveId" clId="{987863D7-855B-4BA9-907D-4EA90086726D}" dt="2023-12-23T21:51:21.954" v="594" actId="21"/>
          <ac:picMkLst>
            <pc:docMk/>
            <pc:sldMk cId="1948346378" sldId="362"/>
            <ac:picMk id="10" creationId="{F883716B-B0C3-0C74-CAA6-DF582FE5EB7D}"/>
          </ac:picMkLst>
        </pc:picChg>
      </pc:sldChg>
      <pc:sldChg chg="addSp delSp modSp add mod">
        <pc:chgData name="Roaa Ali" userId="bea4e93a263e8927" providerId="LiveId" clId="{987863D7-855B-4BA9-907D-4EA90086726D}" dt="2023-12-23T22:09:18.278" v="686" actId="1076"/>
        <pc:sldMkLst>
          <pc:docMk/>
          <pc:sldMk cId="69201836" sldId="363"/>
        </pc:sldMkLst>
        <pc:spChg chg="add del">
          <ac:chgData name="Roaa Ali" userId="bea4e93a263e8927" providerId="LiveId" clId="{987863D7-855B-4BA9-907D-4EA90086726D}" dt="2023-12-23T21:52:16.199" v="628"/>
          <ac:spMkLst>
            <pc:docMk/>
            <pc:sldMk cId="69201836" sldId="363"/>
            <ac:spMk id="4" creationId="{61486B6E-9234-7C1A-FE7B-61E708DA7DEF}"/>
          </ac:spMkLst>
        </pc:spChg>
        <pc:spChg chg="add del">
          <ac:chgData name="Roaa Ali" userId="bea4e93a263e8927" providerId="LiveId" clId="{987863D7-855B-4BA9-907D-4EA90086726D}" dt="2023-12-23T21:52:22.815" v="630"/>
          <ac:spMkLst>
            <pc:docMk/>
            <pc:sldMk cId="69201836" sldId="363"/>
            <ac:spMk id="5" creationId="{AF47F57E-B0FE-1150-9CEF-4D7B409CEE1C}"/>
          </ac:spMkLst>
        </pc:spChg>
        <pc:spChg chg="mod">
          <ac:chgData name="Roaa Ali" userId="bea4e93a263e8927" providerId="LiveId" clId="{987863D7-855B-4BA9-907D-4EA90086726D}" dt="2023-12-23T21:52:39.832" v="637" actId="20577"/>
          <ac:spMkLst>
            <pc:docMk/>
            <pc:sldMk cId="69201836" sldId="363"/>
            <ac:spMk id="31" creationId="{F9EFD27F-D504-C79A-6130-AAFC0E4AF88E}"/>
          </ac:spMkLst>
        </pc:spChg>
        <pc:picChg chg="del">
          <ac:chgData name="Roaa Ali" userId="bea4e93a263e8927" providerId="LiveId" clId="{987863D7-855B-4BA9-907D-4EA90086726D}" dt="2023-12-23T22:03:32.377" v="676" actId="21"/>
          <ac:picMkLst>
            <pc:docMk/>
            <pc:sldMk cId="69201836" sldId="363"/>
            <ac:picMk id="10" creationId="{F883716B-B0C3-0C74-CAA6-DF582FE5EB7D}"/>
          </ac:picMkLst>
        </pc:picChg>
        <pc:picChg chg="add del mod">
          <ac:chgData name="Roaa Ali" userId="bea4e93a263e8927" providerId="LiveId" clId="{987863D7-855B-4BA9-907D-4EA90086726D}" dt="2023-12-23T22:08:39.210" v="680" actId="21"/>
          <ac:picMkLst>
            <pc:docMk/>
            <pc:sldMk cId="69201836" sldId="363"/>
            <ac:picMk id="13" creationId="{D3A7A2B5-AFB8-347A-5816-831CF201D210}"/>
          </ac:picMkLst>
        </pc:picChg>
        <pc:picChg chg="add mod modCrop">
          <ac:chgData name="Roaa Ali" userId="bea4e93a263e8927" providerId="LiveId" clId="{987863D7-855B-4BA9-907D-4EA90086726D}" dt="2023-12-23T22:09:15.085" v="685" actId="1076"/>
          <ac:picMkLst>
            <pc:docMk/>
            <pc:sldMk cId="69201836" sldId="363"/>
            <ac:picMk id="15" creationId="{D6626BB4-D936-3AD3-F2AE-8100D3C14084}"/>
          </ac:picMkLst>
        </pc:picChg>
        <pc:picChg chg="add mod">
          <ac:chgData name="Roaa Ali" userId="bea4e93a263e8927" providerId="LiveId" clId="{987863D7-855B-4BA9-907D-4EA90086726D}" dt="2023-12-23T22:09:18.278" v="686" actId="1076"/>
          <ac:picMkLst>
            <pc:docMk/>
            <pc:sldMk cId="69201836" sldId="363"/>
            <ac:picMk id="17" creationId="{E55C487E-E7FE-79E9-56DC-AAED686A78F3}"/>
          </ac:picMkLst>
        </pc:picChg>
      </pc:sldChg>
      <pc:sldChg chg="addSp delSp modSp add mod">
        <pc:chgData name="Roaa Ali" userId="bea4e93a263e8927" providerId="LiveId" clId="{987863D7-855B-4BA9-907D-4EA90086726D}" dt="2023-12-23T22:11:08.761" v="689" actId="1076"/>
        <pc:sldMkLst>
          <pc:docMk/>
          <pc:sldMk cId="749306114" sldId="364"/>
        </pc:sldMkLst>
        <pc:spChg chg="mod">
          <ac:chgData name="Roaa Ali" userId="bea4e93a263e8927" providerId="LiveId" clId="{987863D7-855B-4BA9-907D-4EA90086726D}" dt="2023-12-23T21:53:18.613" v="674" actId="20577"/>
          <ac:spMkLst>
            <pc:docMk/>
            <pc:sldMk cId="749306114" sldId="364"/>
            <ac:spMk id="31" creationId="{F9EFD27F-D504-C79A-6130-AAFC0E4AF88E}"/>
          </ac:spMkLst>
        </pc:spChg>
        <pc:picChg chg="add mod">
          <ac:chgData name="Roaa Ali" userId="bea4e93a263e8927" providerId="LiveId" clId="{987863D7-855B-4BA9-907D-4EA90086726D}" dt="2023-12-23T22:11:08.761" v="689" actId="1076"/>
          <ac:picMkLst>
            <pc:docMk/>
            <pc:sldMk cId="749306114" sldId="364"/>
            <ac:picMk id="5" creationId="{41B5EA36-3C11-8718-3A42-5CA74EE58271}"/>
          </ac:picMkLst>
        </pc:picChg>
        <pc:picChg chg="del">
          <ac:chgData name="Roaa Ali" userId="bea4e93a263e8927" providerId="LiveId" clId="{987863D7-855B-4BA9-907D-4EA90086726D}" dt="2023-12-23T22:11:07.244" v="688" actId="21"/>
          <ac:picMkLst>
            <pc:docMk/>
            <pc:sldMk cId="749306114" sldId="364"/>
            <ac:picMk id="10" creationId="{F883716B-B0C3-0C74-CAA6-DF582FE5EB7D}"/>
          </ac:picMkLst>
        </pc:picChg>
      </pc:sldChg>
      <pc:sldChg chg="delSp modSp add mod">
        <pc:chgData name="Roaa Ali" userId="bea4e93a263e8927" providerId="LiveId" clId="{987863D7-855B-4BA9-907D-4EA90086726D}" dt="2023-12-23T22:19:16.185" v="738" actId="20577"/>
        <pc:sldMkLst>
          <pc:docMk/>
          <pc:sldMk cId="3579156994" sldId="365"/>
        </pc:sldMkLst>
        <pc:spChg chg="mod">
          <ac:chgData name="Roaa Ali" userId="bea4e93a263e8927" providerId="LiveId" clId="{987863D7-855B-4BA9-907D-4EA90086726D}" dt="2023-12-23T22:19:16.185" v="738" actId="20577"/>
          <ac:spMkLst>
            <pc:docMk/>
            <pc:sldMk cId="3579156994" sldId="365"/>
            <ac:spMk id="31" creationId="{F9EFD27F-D504-C79A-6130-AAFC0E4AF88E}"/>
          </ac:spMkLst>
        </pc:spChg>
        <pc:picChg chg="del">
          <ac:chgData name="Roaa Ali" userId="bea4e93a263e8927" providerId="LiveId" clId="{987863D7-855B-4BA9-907D-4EA90086726D}" dt="2023-12-23T22:19:13.227" v="737" actId="21"/>
          <ac:picMkLst>
            <pc:docMk/>
            <pc:sldMk cId="3579156994" sldId="365"/>
            <ac:picMk id="10" creationId="{F883716B-B0C3-0C74-CAA6-DF582FE5EB7D}"/>
          </ac:picMkLst>
        </pc:picChg>
      </pc:sldChg>
      <pc:sldChg chg="addSp delSp modSp add mod">
        <pc:chgData name="Roaa Ali" userId="bea4e93a263e8927" providerId="LiveId" clId="{987863D7-855B-4BA9-907D-4EA90086726D}" dt="2023-12-23T22:30:11.303" v="884" actId="1076"/>
        <pc:sldMkLst>
          <pc:docMk/>
          <pc:sldMk cId="656264967" sldId="366"/>
        </pc:sldMkLst>
        <pc:spChg chg="add del">
          <ac:chgData name="Roaa Ali" userId="bea4e93a263e8927" providerId="LiveId" clId="{987863D7-855B-4BA9-907D-4EA90086726D}" dt="2023-12-23T22:26:28.144" v="773"/>
          <ac:spMkLst>
            <pc:docMk/>
            <pc:sldMk cId="656264967" sldId="366"/>
            <ac:spMk id="4" creationId="{C91C7106-8CCF-7BB3-AFC7-3143FC5F1BC1}"/>
          </ac:spMkLst>
        </pc:spChg>
        <pc:spChg chg="mod">
          <ac:chgData name="Roaa Ali" userId="bea4e93a263e8927" providerId="LiveId" clId="{987863D7-855B-4BA9-907D-4EA90086726D}" dt="2023-12-23T22:26:42.349" v="780" actId="20577"/>
          <ac:spMkLst>
            <pc:docMk/>
            <pc:sldMk cId="656264967" sldId="366"/>
            <ac:spMk id="31" creationId="{F9EFD27F-D504-C79A-6130-AAFC0E4AF88E}"/>
          </ac:spMkLst>
        </pc:spChg>
        <pc:picChg chg="del">
          <ac:chgData name="Roaa Ali" userId="bea4e93a263e8927" providerId="LiveId" clId="{987863D7-855B-4BA9-907D-4EA90086726D}" dt="2023-12-23T22:27:13.832" v="784" actId="21"/>
          <ac:picMkLst>
            <pc:docMk/>
            <pc:sldMk cId="656264967" sldId="366"/>
            <ac:picMk id="10" creationId="{F883716B-B0C3-0C74-CAA6-DF582FE5EB7D}"/>
          </ac:picMkLst>
        </pc:picChg>
        <pc:picChg chg="add mod modCrop">
          <ac:chgData name="Roaa Ali" userId="bea4e93a263e8927" providerId="LiveId" clId="{987863D7-855B-4BA9-907D-4EA90086726D}" dt="2023-12-23T22:30:11.303" v="884" actId="1076"/>
          <ac:picMkLst>
            <pc:docMk/>
            <pc:sldMk cId="656264967" sldId="366"/>
            <ac:picMk id="12" creationId="{FF6DE455-F7D0-3A29-8A9A-853C28D5A6EB}"/>
          </ac:picMkLst>
        </pc:picChg>
      </pc:sldChg>
      <pc:sldChg chg="addSp delSp modSp add mod">
        <pc:chgData name="Roaa Ali" userId="bea4e93a263e8927" providerId="LiveId" clId="{987863D7-855B-4BA9-907D-4EA90086726D}" dt="2023-12-23T22:30:23.164" v="886" actId="1076"/>
        <pc:sldMkLst>
          <pc:docMk/>
          <pc:sldMk cId="804435062" sldId="367"/>
        </pc:sldMkLst>
        <pc:spChg chg="mod">
          <ac:chgData name="Roaa Ali" userId="bea4e93a263e8927" providerId="LiveId" clId="{987863D7-855B-4BA9-907D-4EA90086726D}" dt="2023-12-23T22:28:14.558" v="832" actId="20577"/>
          <ac:spMkLst>
            <pc:docMk/>
            <pc:sldMk cId="804435062" sldId="367"/>
            <ac:spMk id="31" creationId="{F9EFD27F-D504-C79A-6130-AAFC0E4AF88E}"/>
          </ac:spMkLst>
        </pc:spChg>
        <pc:picChg chg="add mod modCrop">
          <ac:chgData name="Roaa Ali" userId="bea4e93a263e8927" providerId="LiveId" clId="{987863D7-855B-4BA9-907D-4EA90086726D}" dt="2023-12-23T22:30:23.164" v="886" actId="1076"/>
          <ac:picMkLst>
            <pc:docMk/>
            <pc:sldMk cId="804435062" sldId="367"/>
            <ac:picMk id="5" creationId="{5EB319AE-E3F2-660C-C4E2-584D21E59E78}"/>
          </ac:picMkLst>
        </pc:picChg>
        <pc:picChg chg="del">
          <ac:chgData name="Roaa Ali" userId="bea4e93a263e8927" providerId="LiveId" clId="{987863D7-855B-4BA9-907D-4EA90086726D}" dt="2023-12-23T22:28:04.957" v="822" actId="21"/>
          <ac:picMkLst>
            <pc:docMk/>
            <pc:sldMk cId="804435062" sldId="367"/>
            <ac:picMk id="10" creationId="{F883716B-B0C3-0C74-CAA6-DF582FE5EB7D}"/>
          </ac:picMkLst>
        </pc:picChg>
      </pc:sldChg>
      <pc:sldChg chg="addSp delSp modSp add mod">
        <pc:chgData name="Roaa Ali" userId="bea4e93a263e8927" providerId="LiveId" clId="{987863D7-855B-4BA9-907D-4EA90086726D}" dt="2023-12-23T22:32:12.056" v="913" actId="20577"/>
        <pc:sldMkLst>
          <pc:docMk/>
          <pc:sldMk cId="3359488045" sldId="368"/>
        </pc:sldMkLst>
        <pc:spChg chg="mod">
          <ac:chgData name="Roaa Ali" userId="bea4e93a263e8927" providerId="LiveId" clId="{987863D7-855B-4BA9-907D-4EA90086726D}" dt="2023-12-23T22:32:12.056" v="913" actId="20577"/>
          <ac:spMkLst>
            <pc:docMk/>
            <pc:sldMk cId="3359488045" sldId="368"/>
            <ac:spMk id="31" creationId="{F9EFD27F-D504-C79A-6130-AAFC0E4AF88E}"/>
          </ac:spMkLst>
        </pc:spChg>
        <pc:picChg chg="add del mod modCrop">
          <ac:chgData name="Roaa Ali" userId="bea4e93a263e8927" providerId="LiveId" clId="{987863D7-855B-4BA9-907D-4EA90086726D}" dt="2023-12-23T22:31:25.358" v="898" actId="21"/>
          <ac:picMkLst>
            <pc:docMk/>
            <pc:sldMk cId="3359488045" sldId="368"/>
            <ac:picMk id="5" creationId="{84657AA2-6071-0546-0548-FADC3567FC6A}"/>
          </ac:picMkLst>
        </pc:picChg>
        <pc:picChg chg="del">
          <ac:chgData name="Roaa Ali" userId="bea4e93a263e8927" providerId="LiveId" clId="{987863D7-855B-4BA9-907D-4EA90086726D}" dt="2023-12-23T22:29:35.811" v="879" actId="21"/>
          <ac:picMkLst>
            <pc:docMk/>
            <pc:sldMk cId="3359488045" sldId="368"/>
            <ac:picMk id="10" creationId="{F883716B-B0C3-0C74-CAA6-DF582FE5EB7D}"/>
          </ac:picMkLst>
        </pc:picChg>
        <pc:picChg chg="add del">
          <ac:chgData name="Roaa Ali" userId="bea4e93a263e8927" providerId="LiveId" clId="{987863D7-855B-4BA9-907D-4EA90086726D}" dt="2023-12-23T22:31:28.259" v="899" actId="21"/>
          <ac:picMkLst>
            <pc:docMk/>
            <pc:sldMk cId="3359488045" sldId="368"/>
            <ac:picMk id="13" creationId="{A1492D28-8B78-55EB-32B4-46A00ED10E93}"/>
          </ac:picMkLst>
        </pc:picChg>
        <pc:picChg chg="add del mod">
          <ac:chgData name="Roaa Ali" userId="bea4e93a263e8927" providerId="LiveId" clId="{987863D7-855B-4BA9-907D-4EA90086726D}" dt="2023-12-23T22:31:31.319" v="901"/>
          <ac:picMkLst>
            <pc:docMk/>
            <pc:sldMk cId="3359488045" sldId="368"/>
            <ac:picMk id="14" creationId="{EBC618BF-0AB2-645D-2C2C-3EA8B659AFC7}"/>
          </ac:picMkLst>
        </pc:picChg>
        <pc:picChg chg="add">
          <ac:chgData name="Roaa Ali" userId="bea4e93a263e8927" providerId="LiveId" clId="{987863D7-855B-4BA9-907D-4EA90086726D}" dt="2023-12-23T22:31:47.409" v="902" actId="22"/>
          <ac:picMkLst>
            <pc:docMk/>
            <pc:sldMk cId="3359488045" sldId="368"/>
            <ac:picMk id="16" creationId="{2715BBD6-A48D-04A3-28D0-664E0DC7F634}"/>
          </ac:picMkLst>
        </pc:picChg>
      </pc:sldChg>
      <pc:sldChg chg="addSp delSp modSp add mod">
        <pc:chgData name="Roaa Ali" userId="bea4e93a263e8927" providerId="LiveId" clId="{987863D7-855B-4BA9-907D-4EA90086726D}" dt="2023-12-23T22:33:57.795" v="968" actId="20577"/>
        <pc:sldMkLst>
          <pc:docMk/>
          <pc:sldMk cId="219877281" sldId="369"/>
        </pc:sldMkLst>
        <pc:spChg chg="mod">
          <ac:chgData name="Roaa Ali" userId="bea4e93a263e8927" providerId="LiveId" clId="{987863D7-855B-4BA9-907D-4EA90086726D}" dt="2023-12-23T22:33:57.795" v="968" actId="20577"/>
          <ac:spMkLst>
            <pc:docMk/>
            <pc:sldMk cId="219877281" sldId="369"/>
            <ac:spMk id="31" creationId="{F9EFD27F-D504-C79A-6130-AAFC0E4AF88E}"/>
          </ac:spMkLst>
        </pc:spChg>
        <pc:picChg chg="add mod">
          <ac:chgData name="Roaa Ali" userId="bea4e93a263e8927" providerId="LiveId" clId="{987863D7-855B-4BA9-907D-4EA90086726D}" dt="2023-12-23T22:33:41.414" v="917" actId="1076"/>
          <ac:picMkLst>
            <pc:docMk/>
            <pc:sldMk cId="219877281" sldId="369"/>
            <ac:picMk id="5" creationId="{1832D8B1-6752-19F8-FB0E-02BD4BB48D03}"/>
          </ac:picMkLst>
        </pc:picChg>
        <pc:picChg chg="del">
          <ac:chgData name="Roaa Ali" userId="bea4e93a263e8927" providerId="LiveId" clId="{987863D7-855B-4BA9-907D-4EA90086726D}" dt="2023-12-23T22:33:36.371" v="915" actId="21"/>
          <ac:picMkLst>
            <pc:docMk/>
            <pc:sldMk cId="219877281" sldId="369"/>
            <ac:picMk id="10" creationId="{F883716B-B0C3-0C74-CAA6-DF582FE5EB7D}"/>
          </ac:picMkLst>
        </pc:picChg>
      </pc:sldChg>
      <pc:sldChg chg="addSp delSp modSp add mod">
        <pc:chgData name="Roaa Ali" userId="bea4e93a263e8927" providerId="LiveId" clId="{987863D7-855B-4BA9-907D-4EA90086726D}" dt="2023-12-23T22:36:08.260" v="1022" actId="1076"/>
        <pc:sldMkLst>
          <pc:docMk/>
          <pc:sldMk cId="873059933" sldId="370"/>
        </pc:sldMkLst>
        <pc:spChg chg="mod">
          <ac:chgData name="Roaa Ali" userId="bea4e93a263e8927" providerId="LiveId" clId="{987863D7-855B-4BA9-907D-4EA90086726D}" dt="2023-12-23T22:34:15.386" v="1008" actId="20577"/>
          <ac:spMkLst>
            <pc:docMk/>
            <pc:sldMk cId="873059933" sldId="370"/>
            <ac:spMk id="31" creationId="{F9EFD27F-D504-C79A-6130-AAFC0E4AF88E}"/>
          </ac:spMkLst>
        </pc:spChg>
        <pc:picChg chg="add mod">
          <ac:chgData name="Roaa Ali" userId="bea4e93a263e8927" providerId="LiveId" clId="{987863D7-855B-4BA9-907D-4EA90086726D}" dt="2023-12-23T22:36:08.260" v="1022" actId="1076"/>
          <ac:picMkLst>
            <pc:docMk/>
            <pc:sldMk cId="873059933" sldId="370"/>
            <ac:picMk id="5" creationId="{B711DCB1-BF98-5119-7C43-B90044E6C346}"/>
          </ac:picMkLst>
        </pc:picChg>
        <pc:picChg chg="del">
          <ac:chgData name="Roaa Ali" userId="bea4e93a263e8927" providerId="LiveId" clId="{987863D7-855B-4BA9-907D-4EA90086726D}" dt="2023-12-23T22:34:16.957" v="1009" actId="21"/>
          <ac:picMkLst>
            <pc:docMk/>
            <pc:sldMk cId="873059933" sldId="370"/>
            <ac:picMk id="10" creationId="{F883716B-B0C3-0C74-CAA6-DF582FE5EB7D}"/>
          </ac:picMkLst>
        </pc:picChg>
      </pc:sldChg>
      <pc:sldChg chg="addSp delSp modSp add mod">
        <pc:chgData name="Roaa Ali" userId="bea4e93a263e8927" providerId="LiveId" clId="{987863D7-855B-4BA9-907D-4EA90086726D}" dt="2023-12-23T22:37:28.404" v="1071" actId="1076"/>
        <pc:sldMkLst>
          <pc:docMk/>
          <pc:sldMk cId="1534065470" sldId="371"/>
        </pc:sldMkLst>
        <pc:spChg chg="mod">
          <ac:chgData name="Roaa Ali" userId="bea4e93a263e8927" providerId="LiveId" clId="{987863D7-855B-4BA9-907D-4EA90086726D}" dt="2023-12-23T22:36:34.981" v="1066" actId="20577"/>
          <ac:spMkLst>
            <pc:docMk/>
            <pc:sldMk cId="1534065470" sldId="371"/>
            <ac:spMk id="31" creationId="{F9EFD27F-D504-C79A-6130-AAFC0E4AF88E}"/>
          </ac:spMkLst>
        </pc:spChg>
        <pc:picChg chg="add mod">
          <ac:chgData name="Roaa Ali" userId="bea4e93a263e8927" providerId="LiveId" clId="{987863D7-855B-4BA9-907D-4EA90086726D}" dt="2023-12-23T22:37:28.404" v="1071" actId="1076"/>
          <ac:picMkLst>
            <pc:docMk/>
            <pc:sldMk cId="1534065470" sldId="371"/>
            <ac:picMk id="5" creationId="{CB701AAC-A245-CED3-6D57-87617834770C}"/>
          </ac:picMkLst>
        </pc:picChg>
        <pc:picChg chg="del">
          <ac:chgData name="Roaa Ali" userId="bea4e93a263e8927" providerId="LiveId" clId="{987863D7-855B-4BA9-907D-4EA90086726D}" dt="2023-12-23T22:36:39.511" v="1067" actId="21"/>
          <ac:picMkLst>
            <pc:docMk/>
            <pc:sldMk cId="1534065470" sldId="371"/>
            <ac:picMk id="10" creationId="{F883716B-B0C3-0C74-CAA6-DF582FE5EB7D}"/>
          </ac:picMkLst>
        </pc:picChg>
      </pc:sldChg>
      <pc:sldChg chg="addSp delSp modSp add mod">
        <pc:chgData name="Roaa Ali" userId="bea4e93a263e8927" providerId="LiveId" clId="{987863D7-855B-4BA9-907D-4EA90086726D}" dt="2023-12-23T22:41:27.380" v="1132" actId="1076"/>
        <pc:sldMkLst>
          <pc:docMk/>
          <pc:sldMk cId="2220806678" sldId="372"/>
        </pc:sldMkLst>
        <pc:spChg chg="mod">
          <ac:chgData name="Roaa Ali" userId="bea4e93a263e8927" providerId="LiveId" clId="{987863D7-855B-4BA9-907D-4EA90086726D}" dt="2023-12-23T22:38:45.870" v="1119" actId="20577"/>
          <ac:spMkLst>
            <pc:docMk/>
            <pc:sldMk cId="2220806678" sldId="372"/>
            <ac:spMk id="31" creationId="{F9EFD27F-D504-C79A-6130-AAFC0E4AF88E}"/>
          </ac:spMkLst>
        </pc:spChg>
        <pc:picChg chg="add mod">
          <ac:chgData name="Roaa Ali" userId="bea4e93a263e8927" providerId="LiveId" clId="{987863D7-855B-4BA9-907D-4EA90086726D}" dt="2023-12-23T22:41:27.380" v="1132" actId="1076"/>
          <ac:picMkLst>
            <pc:docMk/>
            <pc:sldMk cId="2220806678" sldId="372"/>
            <ac:picMk id="5" creationId="{89BBD9D3-7C38-D78B-C246-558B19CF37F5}"/>
          </ac:picMkLst>
        </pc:picChg>
        <pc:picChg chg="del">
          <ac:chgData name="Roaa Ali" userId="bea4e93a263e8927" providerId="LiveId" clId="{987863D7-855B-4BA9-907D-4EA90086726D}" dt="2023-12-23T22:39:45.376" v="1122" actId="21"/>
          <ac:picMkLst>
            <pc:docMk/>
            <pc:sldMk cId="2220806678" sldId="372"/>
            <ac:picMk id="10" creationId="{F883716B-B0C3-0C74-CAA6-DF582FE5EB7D}"/>
          </ac:picMkLst>
        </pc:picChg>
      </pc:sldChg>
      <pc:sldChg chg="addSp delSp modSp add mod">
        <pc:chgData name="Roaa Ali" userId="bea4e93a263e8927" providerId="LiveId" clId="{987863D7-855B-4BA9-907D-4EA90086726D}" dt="2023-12-23T23:08:20.166" v="1195" actId="14100"/>
        <pc:sldMkLst>
          <pc:docMk/>
          <pc:sldMk cId="2334071482" sldId="373"/>
        </pc:sldMkLst>
        <pc:spChg chg="mod">
          <ac:chgData name="Roaa Ali" userId="bea4e93a263e8927" providerId="LiveId" clId="{987863D7-855B-4BA9-907D-4EA90086726D}" dt="2023-12-23T23:07:52.268" v="1190" actId="20577"/>
          <ac:spMkLst>
            <pc:docMk/>
            <pc:sldMk cId="2334071482" sldId="373"/>
            <ac:spMk id="31" creationId="{F9EFD27F-D504-C79A-6130-AAFC0E4AF88E}"/>
          </ac:spMkLst>
        </pc:spChg>
        <pc:picChg chg="add mod modCrop">
          <ac:chgData name="Roaa Ali" userId="bea4e93a263e8927" providerId="LiveId" clId="{987863D7-855B-4BA9-907D-4EA90086726D}" dt="2023-12-23T23:08:20.166" v="1195" actId="14100"/>
          <ac:picMkLst>
            <pc:docMk/>
            <pc:sldMk cId="2334071482" sldId="373"/>
            <ac:picMk id="5" creationId="{414EBFF8-8623-BDB7-7D3B-B53155F26239}"/>
          </ac:picMkLst>
        </pc:picChg>
        <pc:picChg chg="del">
          <ac:chgData name="Roaa Ali" userId="bea4e93a263e8927" providerId="LiveId" clId="{987863D7-855B-4BA9-907D-4EA90086726D}" dt="2023-12-23T23:07:59.372" v="1192" actId="21"/>
          <ac:picMkLst>
            <pc:docMk/>
            <pc:sldMk cId="2334071482" sldId="373"/>
            <ac:picMk id="10" creationId="{F883716B-B0C3-0C74-CAA6-DF582FE5EB7D}"/>
          </ac:picMkLst>
        </pc:picChg>
      </pc:sldChg>
      <pc:sldChg chg="addSp delSp modSp add mod">
        <pc:chgData name="Roaa Ali" userId="bea4e93a263e8927" providerId="LiveId" clId="{987863D7-855B-4BA9-907D-4EA90086726D}" dt="2023-12-23T23:16:26.654" v="1262" actId="1076"/>
        <pc:sldMkLst>
          <pc:docMk/>
          <pc:sldMk cId="4051135340" sldId="374"/>
        </pc:sldMkLst>
        <pc:spChg chg="mod">
          <ac:chgData name="Roaa Ali" userId="bea4e93a263e8927" providerId="LiveId" clId="{987863D7-855B-4BA9-907D-4EA90086726D}" dt="2023-12-23T23:09:09.635" v="1260" actId="20577"/>
          <ac:spMkLst>
            <pc:docMk/>
            <pc:sldMk cId="4051135340" sldId="374"/>
            <ac:spMk id="31" creationId="{F9EFD27F-D504-C79A-6130-AAFC0E4AF88E}"/>
          </ac:spMkLst>
        </pc:spChg>
        <pc:picChg chg="add mod">
          <ac:chgData name="Roaa Ali" userId="bea4e93a263e8927" providerId="LiveId" clId="{987863D7-855B-4BA9-907D-4EA90086726D}" dt="2023-12-23T23:16:26.654" v="1262" actId="1076"/>
          <ac:picMkLst>
            <pc:docMk/>
            <pc:sldMk cId="4051135340" sldId="374"/>
            <ac:picMk id="5" creationId="{F856A0EF-0A84-7460-6BC4-90713A26012D}"/>
          </ac:picMkLst>
        </pc:picChg>
        <pc:picChg chg="del">
          <ac:chgData name="Roaa Ali" userId="bea4e93a263e8927" providerId="LiveId" clId="{987863D7-855B-4BA9-907D-4EA90086726D}" dt="2023-12-23T23:09:01.558" v="1247" actId="21"/>
          <ac:picMkLst>
            <pc:docMk/>
            <pc:sldMk cId="4051135340" sldId="374"/>
            <ac:picMk id="10" creationId="{F883716B-B0C3-0C74-CAA6-DF582FE5EB7D}"/>
          </ac:picMkLst>
        </pc:picChg>
      </pc:sldChg>
      <pc:sldChg chg="addSp delSp modSp add mod">
        <pc:chgData name="Roaa Ali" userId="bea4e93a263e8927" providerId="LiveId" clId="{987863D7-855B-4BA9-907D-4EA90086726D}" dt="2023-12-23T23:29:18.097" v="1363" actId="1076"/>
        <pc:sldMkLst>
          <pc:docMk/>
          <pc:sldMk cId="2423528288" sldId="375"/>
        </pc:sldMkLst>
        <pc:spChg chg="mod">
          <ac:chgData name="Roaa Ali" userId="bea4e93a263e8927" providerId="LiveId" clId="{987863D7-855B-4BA9-907D-4EA90086726D}" dt="2023-12-23T23:22:49.525" v="1311" actId="20577"/>
          <ac:spMkLst>
            <pc:docMk/>
            <pc:sldMk cId="2423528288" sldId="375"/>
            <ac:spMk id="31" creationId="{F9EFD27F-D504-C79A-6130-AAFC0E4AF88E}"/>
          </ac:spMkLst>
        </pc:spChg>
        <pc:picChg chg="add mod">
          <ac:chgData name="Roaa Ali" userId="bea4e93a263e8927" providerId="LiveId" clId="{987863D7-855B-4BA9-907D-4EA90086726D}" dt="2023-12-23T23:29:18.097" v="1363" actId="1076"/>
          <ac:picMkLst>
            <pc:docMk/>
            <pc:sldMk cId="2423528288" sldId="375"/>
            <ac:picMk id="5" creationId="{A4EB3025-4DF4-B46A-F4C8-CCF674F6F60D}"/>
          </ac:picMkLst>
        </pc:picChg>
        <pc:picChg chg="del">
          <ac:chgData name="Roaa Ali" userId="bea4e93a263e8927" providerId="LiveId" clId="{987863D7-855B-4BA9-907D-4EA90086726D}" dt="2023-12-23T23:29:00.230" v="1361" actId="21"/>
          <ac:picMkLst>
            <pc:docMk/>
            <pc:sldMk cId="2423528288" sldId="375"/>
            <ac:picMk id="10" creationId="{F883716B-B0C3-0C74-CAA6-DF582FE5EB7D}"/>
          </ac:picMkLst>
        </pc:picChg>
      </pc:sldChg>
      <pc:sldChg chg="addSp delSp modSp add mod">
        <pc:chgData name="Roaa Ali" userId="bea4e93a263e8927" providerId="LiveId" clId="{987863D7-855B-4BA9-907D-4EA90086726D}" dt="2023-12-23T23:31:58.144" v="1369" actId="1076"/>
        <pc:sldMkLst>
          <pc:docMk/>
          <pc:sldMk cId="4025357205" sldId="376"/>
        </pc:sldMkLst>
        <pc:spChg chg="mod">
          <ac:chgData name="Roaa Ali" userId="bea4e93a263e8927" providerId="LiveId" clId="{987863D7-855B-4BA9-907D-4EA90086726D}" dt="2023-12-23T23:23:04.999" v="1360" actId="20577"/>
          <ac:spMkLst>
            <pc:docMk/>
            <pc:sldMk cId="4025357205" sldId="376"/>
            <ac:spMk id="31" creationId="{F9EFD27F-D504-C79A-6130-AAFC0E4AF88E}"/>
          </ac:spMkLst>
        </pc:spChg>
        <pc:picChg chg="add del mod">
          <ac:chgData name="Roaa Ali" userId="bea4e93a263e8927" providerId="LiveId" clId="{987863D7-855B-4BA9-907D-4EA90086726D}" dt="2023-12-23T23:31:13.787" v="1366" actId="21"/>
          <ac:picMkLst>
            <pc:docMk/>
            <pc:sldMk cId="4025357205" sldId="376"/>
            <ac:picMk id="4" creationId="{48AD5A71-AF52-E1B7-3408-83349A79E0E5}"/>
          </ac:picMkLst>
        </pc:picChg>
        <pc:picChg chg="del mod">
          <ac:chgData name="Roaa Ali" userId="bea4e93a263e8927" providerId="LiveId" clId="{987863D7-855B-4BA9-907D-4EA90086726D}" dt="2023-12-23T23:31:17.395" v="1367" actId="21"/>
          <ac:picMkLst>
            <pc:docMk/>
            <pc:sldMk cId="4025357205" sldId="376"/>
            <ac:picMk id="10" creationId="{F883716B-B0C3-0C74-CAA6-DF582FE5EB7D}"/>
          </ac:picMkLst>
        </pc:picChg>
        <pc:picChg chg="add mod">
          <ac:chgData name="Roaa Ali" userId="bea4e93a263e8927" providerId="LiveId" clId="{987863D7-855B-4BA9-907D-4EA90086726D}" dt="2023-12-23T23:31:58.144" v="1369" actId="1076"/>
          <ac:picMkLst>
            <pc:docMk/>
            <pc:sldMk cId="4025357205" sldId="376"/>
            <ac:picMk id="12" creationId="{E81452F2-4B84-6BFD-BF18-53A8D826085D}"/>
          </ac:picMkLst>
        </pc:picChg>
      </pc:sldChg>
      <pc:sldChg chg="addSp delSp modSp add mod">
        <pc:chgData name="Roaa Ali" userId="bea4e93a263e8927" providerId="LiveId" clId="{987863D7-855B-4BA9-907D-4EA90086726D}" dt="2023-12-23T23:45:54.770" v="1470" actId="1076"/>
        <pc:sldMkLst>
          <pc:docMk/>
          <pc:sldMk cId="1563869687" sldId="377"/>
        </pc:sldMkLst>
        <pc:spChg chg="mod">
          <ac:chgData name="Roaa Ali" userId="bea4e93a263e8927" providerId="LiveId" clId="{987863D7-855B-4BA9-907D-4EA90086726D}" dt="2023-12-23T23:34:08.959" v="1417" actId="20577"/>
          <ac:spMkLst>
            <pc:docMk/>
            <pc:sldMk cId="1563869687" sldId="377"/>
            <ac:spMk id="31" creationId="{F9EFD27F-D504-C79A-6130-AAFC0E4AF88E}"/>
          </ac:spMkLst>
        </pc:spChg>
        <pc:picChg chg="add mod">
          <ac:chgData name="Roaa Ali" userId="bea4e93a263e8927" providerId="LiveId" clId="{987863D7-855B-4BA9-907D-4EA90086726D}" dt="2023-12-23T23:45:54.770" v="1470" actId="1076"/>
          <ac:picMkLst>
            <pc:docMk/>
            <pc:sldMk cId="1563869687" sldId="377"/>
            <ac:picMk id="5" creationId="{4928EE60-19A0-E868-A72E-E1447EE9841F}"/>
          </ac:picMkLst>
        </pc:picChg>
        <pc:picChg chg="del">
          <ac:chgData name="Roaa Ali" userId="bea4e93a263e8927" providerId="LiveId" clId="{987863D7-855B-4BA9-907D-4EA90086726D}" dt="2023-12-23T23:44:49.526" v="1462" actId="21"/>
          <ac:picMkLst>
            <pc:docMk/>
            <pc:sldMk cId="1563869687" sldId="377"/>
            <ac:picMk id="10" creationId="{F883716B-B0C3-0C74-CAA6-DF582FE5EB7D}"/>
          </ac:picMkLst>
        </pc:picChg>
        <pc:picChg chg="add del mod">
          <ac:chgData name="Roaa Ali" userId="bea4e93a263e8927" providerId="LiveId" clId="{987863D7-855B-4BA9-907D-4EA90086726D}" dt="2023-12-23T23:45:31.862" v="1466" actId="21"/>
          <ac:picMkLst>
            <pc:docMk/>
            <pc:sldMk cId="1563869687" sldId="377"/>
            <ac:picMk id="13" creationId="{F329AAD9-0BA6-1EFC-12F3-01D096BB68E4}"/>
          </ac:picMkLst>
        </pc:picChg>
        <pc:picChg chg="add mod">
          <ac:chgData name="Roaa Ali" userId="bea4e93a263e8927" providerId="LiveId" clId="{987863D7-855B-4BA9-907D-4EA90086726D}" dt="2023-12-23T23:45:52.304" v="1469" actId="1076"/>
          <ac:picMkLst>
            <pc:docMk/>
            <pc:sldMk cId="1563869687" sldId="377"/>
            <ac:picMk id="15" creationId="{F418C7DB-CE11-1CA0-AAA7-287E35CE2A6A}"/>
          </ac:picMkLst>
        </pc:picChg>
      </pc:sldChg>
      <pc:sldChg chg="addSp delSp modSp add mod">
        <pc:chgData name="Roaa Ali" userId="bea4e93a263e8927" providerId="LiveId" clId="{987863D7-855B-4BA9-907D-4EA90086726D}" dt="2023-12-23T23:55:09.365" v="1520" actId="1076"/>
        <pc:sldMkLst>
          <pc:docMk/>
          <pc:sldMk cId="3087188217" sldId="378"/>
        </pc:sldMkLst>
        <pc:spChg chg="mod">
          <ac:chgData name="Roaa Ali" userId="bea4e93a263e8927" providerId="LiveId" clId="{987863D7-855B-4BA9-907D-4EA90086726D}" dt="2023-12-23T23:55:09.365" v="1520" actId="1076"/>
          <ac:spMkLst>
            <pc:docMk/>
            <pc:sldMk cId="3087188217" sldId="378"/>
            <ac:spMk id="31" creationId="{F9EFD27F-D504-C79A-6130-AAFC0E4AF88E}"/>
          </ac:spMkLst>
        </pc:spChg>
        <pc:picChg chg="add del mod">
          <ac:chgData name="Roaa Ali" userId="bea4e93a263e8927" providerId="LiveId" clId="{987863D7-855B-4BA9-907D-4EA90086726D}" dt="2023-12-23T23:54:47.315" v="1479" actId="21"/>
          <ac:picMkLst>
            <pc:docMk/>
            <pc:sldMk cId="3087188217" sldId="378"/>
            <ac:picMk id="5" creationId="{81D6C39D-0114-BB61-4792-E69098D4E3E7}"/>
          </ac:picMkLst>
        </pc:picChg>
        <pc:picChg chg="del">
          <ac:chgData name="Roaa Ali" userId="bea4e93a263e8927" providerId="LiveId" clId="{987863D7-855B-4BA9-907D-4EA90086726D}" dt="2023-12-23T23:46:07.742" v="1471" actId="21"/>
          <ac:picMkLst>
            <pc:docMk/>
            <pc:sldMk cId="3087188217" sldId="378"/>
            <ac:picMk id="10" creationId="{F883716B-B0C3-0C74-CAA6-DF582FE5EB7D}"/>
          </ac:picMkLst>
        </pc:picChg>
        <pc:picChg chg="add del mod">
          <ac:chgData name="Roaa Ali" userId="bea4e93a263e8927" providerId="LiveId" clId="{987863D7-855B-4BA9-907D-4EA90086726D}" dt="2023-12-23T23:54:49.119" v="1480" actId="21"/>
          <ac:picMkLst>
            <pc:docMk/>
            <pc:sldMk cId="3087188217" sldId="378"/>
            <ac:picMk id="13" creationId="{182E0C06-2BDC-D59E-6503-DDEED02A2333}"/>
          </ac:picMkLst>
        </pc:picChg>
      </pc:sldChg>
      <pc:sldChg chg="modSp add del mod">
        <pc:chgData name="Roaa Ali" userId="bea4e93a263e8927" providerId="LiveId" clId="{987863D7-855B-4BA9-907D-4EA90086726D}" dt="2023-12-23T23:34:28.080" v="1460" actId="2696"/>
        <pc:sldMkLst>
          <pc:docMk/>
          <pc:sldMk cId="3043978476" sldId="379"/>
        </pc:sldMkLst>
        <pc:spChg chg="mod">
          <ac:chgData name="Roaa Ali" userId="bea4e93a263e8927" providerId="LiveId" clId="{987863D7-855B-4BA9-907D-4EA90086726D}" dt="2023-12-23T21:35:35.059" v="364" actId="20577"/>
          <ac:spMkLst>
            <pc:docMk/>
            <pc:sldMk cId="3043978476" sldId="379"/>
            <ac:spMk id="31" creationId="{F9EFD27F-D504-C79A-6130-AAFC0E4AF88E}"/>
          </ac:spMkLst>
        </pc:spChg>
      </pc:sldChg>
      <pc:sldChg chg="modSp add del mod">
        <pc:chgData name="Roaa Ali" userId="bea4e93a263e8927" providerId="LiveId" clId="{987863D7-855B-4BA9-907D-4EA90086726D}" dt="2023-12-23T23:34:27.246" v="1459" actId="2696"/>
        <pc:sldMkLst>
          <pc:docMk/>
          <pc:sldMk cId="2123429656" sldId="380"/>
        </pc:sldMkLst>
        <pc:spChg chg="mod">
          <ac:chgData name="Roaa Ali" userId="bea4e93a263e8927" providerId="LiveId" clId="{987863D7-855B-4BA9-907D-4EA90086726D}" dt="2023-12-23T21:35:39.870" v="368" actId="20577"/>
          <ac:spMkLst>
            <pc:docMk/>
            <pc:sldMk cId="2123429656" sldId="380"/>
            <ac:spMk id="31" creationId="{F9EFD27F-D504-C79A-6130-AAFC0E4AF88E}"/>
          </ac:spMkLst>
        </pc:spChg>
      </pc:sldChg>
      <pc:sldChg chg="modSp add del mod">
        <pc:chgData name="Roaa Ali" userId="bea4e93a263e8927" providerId="LiveId" clId="{987863D7-855B-4BA9-907D-4EA90086726D}" dt="2023-12-23T23:34:24.898" v="1457" actId="2696"/>
        <pc:sldMkLst>
          <pc:docMk/>
          <pc:sldMk cId="2841719194" sldId="381"/>
        </pc:sldMkLst>
        <pc:spChg chg="mod">
          <ac:chgData name="Roaa Ali" userId="bea4e93a263e8927" providerId="LiveId" clId="{987863D7-855B-4BA9-907D-4EA90086726D}" dt="2023-12-23T21:35:53.325" v="371" actId="20577"/>
          <ac:spMkLst>
            <pc:docMk/>
            <pc:sldMk cId="2841719194" sldId="381"/>
            <ac:spMk id="31" creationId="{F9EFD27F-D504-C79A-6130-AAFC0E4AF88E}"/>
          </ac:spMkLst>
        </pc:spChg>
      </pc:sldChg>
      <pc:sldChg chg="addSp delSp modSp add mod">
        <pc:chgData name="Roaa Ali" userId="bea4e93a263e8927" providerId="LiveId" clId="{987863D7-855B-4BA9-907D-4EA90086726D}" dt="2023-12-23T21:41:37.181" v="475" actId="1076"/>
        <pc:sldMkLst>
          <pc:docMk/>
          <pc:sldMk cId="2804868672" sldId="382"/>
        </pc:sldMkLst>
        <pc:picChg chg="add mod">
          <ac:chgData name="Roaa Ali" userId="bea4e93a263e8927" providerId="LiveId" clId="{987863D7-855B-4BA9-907D-4EA90086726D}" dt="2023-12-23T21:41:37.181" v="475" actId="1076"/>
          <ac:picMkLst>
            <pc:docMk/>
            <pc:sldMk cId="2804868672" sldId="382"/>
            <ac:picMk id="5" creationId="{9A8E6FFC-2715-4C9D-C749-30DB5C037EFF}"/>
          </ac:picMkLst>
        </pc:picChg>
        <pc:picChg chg="del">
          <ac:chgData name="Roaa Ali" userId="bea4e93a263e8927" providerId="LiveId" clId="{987863D7-855B-4BA9-907D-4EA90086726D}" dt="2023-12-23T21:41:28.745" v="472" actId="21"/>
          <ac:picMkLst>
            <pc:docMk/>
            <pc:sldMk cId="2804868672" sldId="382"/>
            <ac:picMk id="10" creationId="{F883716B-B0C3-0C74-CAA6-DF582FE5EB7D}"/>
          </ac:picMkLst>
        </pc:picChg>
        <pc:picChg chg="del">
          <ac:chgData name="Roaa Ali" userId="bea4e93a263e8927" providerId="LiveId" clId="{987863D7-855B-4BA9-907D-4EA90086726D}" dt="2023-12-23T21:41:26.962" v="471" actId="21"/>
          <ac:picMkLst>
            <pc:docMk/>
            <pc:sldMk cId="2804868672" sldId="382"/>
            <ac:picMk id="13" creationId="{C1C5CBE2-D315-FF9F-1035-FA075A2AC049}"/>
          </ac:picMkLst>
        </pc:picChg>
      </pc:sldChg>
      <pc:sldChg chg="add del">
        <pc:chgData name="Roaa Ali" userId="bea4e93a263e8927" providerId="LiveId" clId="{987863D7-855B-4BA9-907D-4EA90086726D}" dt="2023-12-23T21:35:59.190" v="373" actId="2696"/>
        <pc:sldMkLst>
          <pc:docMk/>
          <pc:sldMk cId="3361790057" sldId="382"/>
        </pc:sldMkLst>
      </pc:sldChg>
      <pc:sldChg chg="addSp delSp modSp add mod">
        <pc:chgData name="Roaa Ali" userId="bea4e93a263e8927" providerId="LiveId" clId="{987863D7-855B-4BA9-907D-4EA90086726D}" dt="2023-12-23T22:36:04.858" v="1021" actId="1076"/>
        <pc:sldMkLst>
          <pc:docMk/>
          <pc:sldMk cId="1726896464" sldId="383"/>
        </pc:sldMkLst>
        <pc:picChg chg="add del mod">
          <ac:chgData name="Roaa Ali" userId="bea4e93a263e8927" providerId="LiveId" clId="{987863D7-855B-4BA9-907D-4EA90086726D}" dt="2023-12-23T22:35:53.481" v="1017"/>
          <ac:picMkLst>
            <pc:docMk/>
            <pc:sldMk cId="1726896464" sldId="383"/>
            <ac:picMk id="4" creationId="{74B1E21D-0033-B2DB-AB92-9A508C7DB39F}"/>
          </ac:picMkLst>
        </pc:picChg>
        <pc:picChg chg="del">
          <ac:chgData name="Roaa Ali" userId="bea4e93a263e8927" providerId="LiveId" clId="{987863D7-855B-4BA9-907D-4EA90086726D}" dt="2023-12-23T22:35:49.620" v="1015" actId="21"/>
          <ac:picMkLst>
            <pc:docMk/>
            <pc:sldMk cId="1726896464" sldId="383"/>
            <ac:picMk id="5" creationId="{B711DCB1-BF98-5119-7C43-B90044E6C346}"/>
          </ac:picMkLst>
        </pc:picChg>
        <pc:picChg chg="add mod">
          <ac:chgData name="Roaa Ali" userId="bea4e93a263e8927" providerId="LiveId" clId="{987863D7-855B-4BA9-907D-4EA90086726D}" dt="2023-12-23T22:36:04.858" v="1021" actId="1076"/>
          <ac:picMkLst>
            <pc:docMk/>
            <pc:sldMk cId="1726896464" sldId="383"/>
            <ac:picMk id="12" creationId="{139ED1C1-FC4D-FF77-285A-9DA8D404C202}"/>
          </ac:picMkLst>
        </pc:picChg>
      </pc:sldChg>
      <pc:sldChg chg="addSp delSp modSp add mod">
        <pc:chgData name="Roaa Ali" userId="bea4e93a263e8927" providerId="LiveId" clId="{987863D7-855B-4BA9-907D-4EA90086726D}" dt="2023-12-23T22:38:17.756" v="1078" actId="1076"/>
        <pc:sldMkLst>
          <pc:docMk/>
          <pc:sldMk cId="1952672741" sldId="384"/>
        </pc:sldMkLst>
        <pc:spChg chg="mod">
          <ac:chgData name="Roaa Ali" userId="bea4e93a263e8927" providerId="LiveId" clId="{987863D7-855B-4BA9-907D-4EA90086726D}" dt="2023-12-23T22:38:17.756" v="1078" actId="1076"/>
          <ac:spMkLst>
            <pc:docMk/>
            <pc:sldMk cId="1952672741" sldId="384"/>
            <ac:spMk id="31" creationId="{F9EFD27F-D504-C79A-6130-AAFC0E4AF88E}"/>
          </ac:spMkLst>
        </pc:spChg>
        <pc:picChg chg="del">
          <ac:chgData name="Roaa Ali" userId="bea4e93a263e8927" providerId="LiveId" clId="{987863D7-855B-4BA9-907D-4EA90086726D}" dt="2023-12-23T22:37:37.210" v="1073" actId="21"/>
          <ac:picMkLst>
            <pc:docMk/>
            <pc:sldMk cId="1952672741" sldId="384"/>
            <ac:picMk id="5" creationId="{CB701AAC-A245-CED3-6D57-87617834770C}"/>
          </ac:picMkLst>
        </pc:picChg>
        <pc:picChg chg="add mod">
          <ac:chgData name="Roaa Ali" userId="bea4e93a263e8927" providerId="LiveId" clId="{987863D7-855B-4BA9-907D-4EA90086726D}" dt="2023-12-23T22:38:13.733" v="1077" actId="1076"/>
          <ac:picMkLst>
            <pc:docMk/>
            <pc:sldMk cId="1952672741" sldId="384"/>
            <ac:picMk id="10" creationId="{F217E70A-CD54-77E1-98A5-BAAC49C6D9E5}"/>
          </ac:picMkLst>
        </pc:picChg>
      </pc:sldChg>
      <pc:sldChg chg="addSp delSp modSp add mod">
        <pc:chgData name="Roaa Ali" userId="bea4e93a263e8927" providerId="LiveId" clId="{987863D7-855B-4BA9-907D-4EA90086726D}" dt="2023-12-23T22:41:24.749" v="1131" actId="14100"/>
        <pc:sldMkLst>
          <pc:docMk/>
          <pc:sldMk cId="381009576" sldId="385"/>
        </pc:sldMkLst>
        <pc:picChg chg="del">
          <ac:chgData name="Roaa Ali" userId="bea4e93a263e8927" providerId="LiveId" clId="{987863D7-855B-4BA9-907D-4EA90086726D}" dt="2023-12-23T22:40:00.187" v="1127" actId="21"/>
          <ac:picMkLst>
            <pc:docMk/>
            <pc:sldMk cId="381009576" sldId="385"/>
            <ac:picMk id="5" creationId="{89BBD9D3-7C38-D78B-C246-558B19CF37F5}"/>
          </ac:picMkLst>
        </pc:picChg>
        <pc:picChg chg="add mod">
          <ac:chgData name="Roaa Ali" userId="bea4e93a263e8927" providerId="LiveId" clId="{987863D7-855B-4BA9-907D-4EA90086726D}" dt="2023-12-23T22:41:24.749" v="1131" actId="14100"/>
          <ac:picMkLst>
            <pc:docMk/>
            <pc:sldMk cId="381009576" sldId="385"/>
            <ac:picMk id="10" creationId="{85C743E7-881C-CFE9-DB69-C583DF7352B3}"/>
          </ac:picMkLst>
        </pc:picChg>
      </pc:sldChg>
      <pc:sldChg chg="add ord">
        <pc:chgData name="Roaa Ali" userId="bea4e93a263e8927" providerId="LiveId" clId="{987863D7-855B-4BA9-907D-4EA90086726D}" dt="2023-12-23T23:55:21.603" v="1522"/>
        <pc:sldMkLst>
          <pc:docMk/>
          <pc:sldMk cId="4028388061" sldId="386"/>
        </pc:sldMkLst>
      </pc:sldChg>
      <pc:sldChg chg="addSp delSp modSp add mod">
        <pc:chgData name="Roaa Ali" userId="bea4e93a263e8927" providerId="LiveId" clId="{987863D7-855B-4BA9-907D-4EA90086726D}" dt="2023-12-24T00:01:02.279" v="1548" actId="1076"/>
        <pc:sldMkLst>
          <pc:docMk/>
          <pc:sldMk cId="2515492939" sldId="387"/>
        </pc:sldMkLst>
        <pc:spChg chg="del">
          <ac:chgData name="Roaa Ali" userId="bea4e93a263e8927" providerId="LiveId" clId="{987863D7-855B-4BA9-907D-4EA90086726D}" dt="2023-12-24T00:00:44.828" v="1529" actId="21"/>
          <ac:spMkLst>
            <pc:docMk/>
            <pc:sldMk cId="2515492939" sldId="387"/>
            <ac:spMk id="5" creationId="{E06DD9EF-2B09-A088-3105-1F0E832137EB}"/>
          </ac:spMkLst>
        </pc:spChg>
        <pc:spChg chg="del mod">
          <ac:chgData name="Roaa Ali" userId="bea4e93a263e8927" providerId="LiveId" clId="{987863D7-855B-4BA9-907D-4EA90086726D}" dt="2023-12-24T00:00:59.649" v="1547"/>
          <ac:spMkLst>
            <pc:docMk/>
            <pc:sldMk cId="2515492939" sldId="387"/>
            <ac:spMk id="31" creationId="{F9EFD27F-D504-C79A-6130-AAFC0E4AF88E}"/>
          </ac:spMkLst>
        </pc:spChg>
        <pc:picChg chg="add mod">
          <ac:chgData name="Roaa Ali" userId="bea4e93a263e8927" providerId="LiveId" clId="{987863D7-855B-4BA9-907D-4EA90086726D}" dt="2023-12-24T00:01:02.279" v="1548" actId="1076"/>
          <ac:picMkLst>
            <pc:docMk/>
            <pc:sldMk cId="2515492939" sldId="387"/>
            <ac:picMk id="10" creationId="{4E068B4D-F633-D106-DE1E-F078CBA37279}"/>
          </ac:picMkLst>
        </pc:picChg>
      </pc:sldChg>
      <pc:sldChg chg="new del">
        <pc:chgData name="Roaa Ali" userId="bea4e93a263e8927" providerId="LiveId" clId="{987863D7-855B-4BA9-907D-4EA90086726D}" dt="2023-12-24T00:00:20.614" v="1524" actId="680"/>
        <pc:sldMkLst>
          <pc:docMk/>
          <pc:sldMk cId="3552997388" sldId="38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5:34.515"/>
    </inkml:context>
    <inkml:brush xml:id="br0">
      <inkml:brushProperty name="width" value="0.05" units="cm"/>
      <inkml:brushProperty name="height" value="0.05" units="cm"/>
    </inkml:brush>
  </inkml:definitions>
  <inkml:trace contextRef="#ctx0" brushRef="#br0">1 115 904,'0'0'523,"2"3"-511,6 10-12,-5-10-7,-3-4-78,3-4 94,-3 2 19,-1-2 8,1 4 16,1-1 39,-1-1 0,1 1 0,-1 0 0,1 0 0,0 0 0,0 0 0,0 0 0,0 0 0,0 0 0,2-3 0,10-13-68,-6 11-23,-1-1 0,-5-3 0,-1-1 1,0 3 7,0 7 23,1 1-15,3-4 0,-3 4 53,-1-1-529,0-3 412,0 4 8,-3 1 8,4-1 33,-24-8-50,22 9 72,0 0-6,-5 0 6,5 0 161,0 1-177,-3 4-7,3-4-7,2 3 3,-2 2-12,-9 9-52,6-8 68,7-11 1,-1 3 6,3-1 1,-2 1 0,-2 1-12,0 0 1,-1 0-1,1 0 0,0 0 0,0 0 1,0 0-1,0 0 0,-1 0 1,1-1-1,0 1 0,0 0 1,-1-1-1,1 1 0,0-1 1,0 1-1,-1 0 0,2-2 0,0 0-117,8-4-859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158"/>
    </inkml:context>
    <inkml:brush xml:id="br0">
      <inkml:brushProperty name="width" value="0.05" units="cm"/>
      <inkml:brushProperty name="height" value="0.05" units="cm"/>
    </inkml:brush>
  </inkml:definitions>
  <inkml:trace contextRef="#ctx0" brushRef="#br0">0 1 1080,'0'0'0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530"/>
    </inkml:context>
    <inkml:brush xml:id="br0">
      <inkml:brushProperty name="width" value="0.05" units="cm"/>
      <inkml:brushProperty name="height" value="0.05" units="cm"/>
    </inkml:brush>
  </inkml:definitions>
  <inkml:trace contextRef="#ctx0" brushRef="#br0">17 9 904,'0'0'0</inkml:trace>
  <inkml:trace contextRef="#ctx0" brushRef="#br0" timeOffset="1">1 1 992,'0'0'16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8T05:50:49.924"/>
    </inkml:context>
    <inkml:brush xml:id="br0">
      <inkml:brushProperty name="width" value="0.05" units="cm"/>
      <inkml:brushProperty name="height" value="0.05" units="cm"/>
    </inkml:brush>
  </inkml:definitions>
  <inkml:trace contextRef="#ctx0" brushRef="#br0">1 0 904,'0'0'-200</inkml:trace>
  <inkml:trace contextRef="#ctx0" brushRef="#br0" timeOffset="1">10 9 816,'0'0'0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737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5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7125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2159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1868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597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901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993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6720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22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6685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1925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804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7538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2714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7384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3074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7399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1428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6129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7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4173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87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656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0338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51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09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83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13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40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368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10800000">
            <a:off x="640080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800000" flipH="1">
            <a:off x="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31875" y="539994"/>
            <a:ext cx="1280100" cy="12801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286000" y="2803394"/>
            <a:ext cx="4572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5876"/>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1pPr>
            <a:lvl2pPr lvl="1"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2pPr>
            <a:lvl3pPr lvl="2"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3pPr>
            <a:lvl4pPr lvl="3"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4pPr>
            <a:lvl5pPr lvl="4"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5pPr>
            <a:lvl6pPr lvl="5"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6pPr>
            <a:lvl7pPr lvl="6"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7pPr>
            <a:lvl8pPr lvl="7"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8pPr>
            <a:lvl9pPr lvl="8"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4.png"/><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11" Type="http://schemas.openxmlformats.org/officeDocument/2006/relationships/image" Target="../media/image5.png"/><Relationship Id="rId10" Type="http://schemas.openxmlformats.org/officeDocument/2006/relationships/customXml" Target="../ink/ink4.xml"/><Relationship Id="rId9" Type="http://schemas.openxmlformats.org/officeDocument/2006/relationships/customXml" Target="../ink/ink3.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37.xml"/><Relationship Id="rId7" Type="http://schemas.openxmlformats.org/officeDocument/2006/relationships/customXml" Target="../ink/ink40.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ustomXml" Target="../ink/ink39.xml"/><Relationship Id="rId5" Type="http://schemas.openxmlformats.org/officeDocument/2006/relationships/customXml" Target="../ink/ink38.xml"/><Relationship Id="rId10" Type="http://schemas.openxmlformats.org/officeDocument/2006/relationships/image" Target="../media/image15.png"/><Relationship Id="rId4" Type="http://schemas.openxmlformats.org/officeDocument/2006/relationships/image" Target="../media/image60.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41.xml"/><Relationship Id="rId7" Type="http://schemas.openxmlformats.org/officeDocument/2006/relationships/customXml" Target="../ink/ink4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43.xml"/><Relationship Id="rId5" Type="http://schemas.openxmlformats.org/officeDocument/2006/relationships/customXml" Target="../ink/ink42.xml"/><Relationship Id="rId10" Type="http://schemas.openxmlformats.org/officeDocument/2006/relationships/image" Target="../media/image16.png"/><Relationship Id="rId4" Type="http://schemas.openxmlformats.org/officeDocument/2006/relationships/image" Target="../media/image60.pn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45.xml"/><Relationship Id="rId7" Type="http://schemas.openxmlformats.org/officeDocument/2006/relationships/customXml" Target="../ink/ink48.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47.xml"/><Relationship Id="rId5" Type="http://schemas.openxmlformats.org/officeDocument/2006/relationships/customXml" Target="../ink/ink46.xml"/><Relationship Id="rId10" Type="http://schemas.openxmlformats.org/officeDocument/2006/relationships/image" Target="../media/image17.png"/><Relationship Id="rId4" Type="http://schemas.openxmlformats.org/officeDocument/2006/relationships/image" Target="../media/image60.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49.xml"/><Relationship Id="rId7" Type="http://schemas.openxmlformats.org/officeDocument/2006/relationships/customXml" Target="../ink/ink5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51.xml"/><Relationship Id="rId5" Type="http://schemas.openxmlformats.org/officeDocument/2006/relationships/customXml" Target="../ink/ink50.xml"/><Relationship Id="rId10" Type="http://schemas.openxmlformats.org/officeDocument/2006/relationships/image" Target="../media/image18.png"/><Relationship Id="rId4" Type="http://schemas.openxmlformats.org/officeDocument/2006/relationships/image" Target="../media/image60.png"/><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53.xml"/><Relationship Id="rId7" Type="http://schemas.openxmlformats.org/officeDocument/2006/relationships/customXml" Target="../ink/ink56.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customXml" Target="../ink/ink55.xml"/><Relationship Id="rId11" Type="http://schemas.openxmlformats.org/officeDocument/2006/relationships/image" Target="../media/image20.png"/><Relationship Id="rId5" Type="http://schemas.openxmlformats.org/officeDocument/2006/relationships/customXml" Target="../ink/ink54.xml"/><Relationship Id="rId10" Type="http://schemas.openxmlformats.org/officeDocument/2006/relationships/image" Target="../media/image19.png"/><Relationship Id="rId4" Type="http://schemas.openxmlformats.org/officeDocument/2006/relationships/image" Target="../media/image60.pn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57.xml"/><Relationship Id="rId7" Type="http://schemas.openxmlformats.org/officeDocument/2006/relationships/customXml" Target="../ink/ink6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ustomXml" Target="../ink/ink59.xml"/><Relationship Id="rId5" Type="http://schemas.openxmlformats.org/officeDocument/2006/relationships/customXml" Target="../ink/ink58.xml"/><Relationship Id="rId10" Type="http://schemas.openxmlformats.org/officeDocument/2006/relationships/image" Target="../media/image21.png"/><Relationship Id="rId4" Type="http://schemas.openxmlformats.org/officeDocument/2006/relationships/image" Target="../media/image60.png"/><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61.xml"/><Relationship Id="rId7" Type="http://schemas.openxmlformats.org/officeDocument/2006/relationships/customXml" Target="../ink/ink6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customXml" Target="../ink/ink63.xml"/><Relationship Id="rId5" Type="http://schemas.openxmlformats.org/officeDocument/2006/relationships/customXml" Target="../ink/ink62.xml"/><Relationship Id="rId4" Type="http://schemas.openxmlformats.org/officeDocument/2006/relationships/image" Target="../media/image60.png"/><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65.xml"/><Relationship Id="rId7" Type="http://schemas.openxmlformats.org/officeDocument/2006/relationships/customXml" Target="../ink/ink68.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customXml" Target="../ink/ink67.xml"/><Relationship Id="rId5" Type="http://schemas.openxmlformats.org/officeDocument/2006/relationships/customXml" Target="../ink/ink66.xml"/><Relationship Id="rId10" Type="http://schemas.openxmlformats.org/officeDocument/2006/relationships/image" Target="../media/image22.png"/><Relationship Id="rId4" Type="http://schemas.openxmlformats.org/officeDocument/2006/relationships/image" Target="../media/image60.png"/><Relationship Id="rId9"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69.xml"/><Relationship Id="rId7" Type="http://schemas.openxmlformats.org/officeDocument/2006/relationships/customXml" Target="../ink/ink72.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customXml" Target="../ink/ink71.xml"/><Relationship Id="rId5" Type="http://schemas.openxmlformats.org/officeDocument/2006/relationships/customXml" Target="../ink/ink70.xml"/><Relationship Id="rId10" Type="http://schemas.openxmlformats.org/officeDocument/2006/relationships/image" Target="../media/image22.png"/><Relationship Id="rId4" Type="http://schemas.openxmlformats.org/officeDocument/2006/relationships/image" Target="../media/image60.png"/><Relationship Id="rId9"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73.xml"/><Relationship Id="rId7" Type="http://schemas.openxmlformats.org/officeDocument/2006/relationships/customXml" Target="../ink/ink76.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customXml" Target="../ink/ink75.xml"/><Relationship Id="rId5" Type="http://schemas.openxmlformats.org/officeDocument/2006/relationships/customXml" Target="../ink/ink74.xml"/><Relationship Id="rId10" Type="http://schemas.openxmlformats.org/officeDocument/2006/relationships/image" Target="../media/image23.png"/><Relationship Id="rId4" Type="http://schemas.openxmlformats.org/officeDocument/2006/relationships/image" Target="../media/image60.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5.xml"/><Relationship Id="rId7" Type="http://schemas.openxmlformats.org/officeDocument/2006/relationships/customXml" Target="../ink/ink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2.png"/><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77.xml"/><Relationship Id="rId7" Type="http://schemas.openxmlformats.org/officeDocument/2006/relationships/customXml" Target="../ink/ink80.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79.xml"/><Relationship Id="rId5" Type="http://schemas.openxmlformats.org/officeDocument/2006/relationships/customXml" Target="../ink/ink78.xml"/><Relationship Id="rId10" Type="http://schemas.openxmlformats.org/officeDocument/2006/relationships/image" Target="../media/image24.png"/><Relationship Id="rId4" Type="http://schemas.openxmlformats.org/officeDocument/2006/relationships/image" Target="../media/image60.png"/><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81.xml"/><Relationship Id="rId7" Type="http://schemas.openxmlformats.org/officeDocument/2006/relationships/customXml" Target="../ink/ink84.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ustomXml" Target="../ink/ink83.xml"/><Relationship Id="rId5" Type="http://schemas.openxmlformats.org/officeDocument/2006/relationships/customXml" Target="../ink/ink82.xml"/><Relationship Id="rId10" Type="http://schemas.openxmlformats.org/officeDocument/2006/relationships/image" Target="../media/image25.png"/><Relationship Id="rId4" Type="http://schemas.openxmlformats.org/officeDocument/2006/relationships/image" Target="../media/image60.png"/><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85.xml"/><Relationship Id="rId7" Type="http://schemas.openxmlformats.org/officeDocument/2006/relationships/customXml" Target="../ink/ink88.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customXml" Target="../ink/ink87.xml"/><Relationship Id="rId5" Type="http://schemas.openxmlformats.org/officeDocument/2006/relationships/customXml" Target="../ink/ink86.xml"/><Relationship Id="rId10" Type="http://schemas.openxmlformats.org/officeDocument/2006/relationships/image" Target="../media/image26.png"/><Relationship Id="rId4" Type="http://schemas.openxmlformats.org/officeDocument/2006/relationships/image" Target="../media/image60.png"/><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89.xml"/><Relationship Id="rId7" Type="http://schemas.openxmlformats.org/officeDocument/2006/relationships/customXml" Target="../ink/ink92.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customXml" Target="../ink/ink91.xml"/><Relationship Id="rId5" Type="http://schemas.openxmlformats.org/officeDocument/2006/relationships/customXml" Target="../ink/ink90.xml"/><Relationship Id="rId10" Type="http://schemas.openxmlformats.org/officeDocument/2006/relationships/image" Target="../media/image27.png"/><Relationship Id="rId4" Type="http://schemas.openxmlformats.org/officeDocument/2006/relationships/image" Target="../media/image60.png"/><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93.xml"/><Relationship Id="rId7" Type="http://schemas.openxmlformats.org/officeDocument/2006/relationships/customXml" Target="../ink/ink96.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95.xml"/><Relationship Id="rId5" Type="http://schemas.openxmlformats.org/officeDocument/2006/relationships/customXml" Target="../ink/ink94.xml"/><Relationship Id="rId10" Type="http://schemas.openxmlformats.org/officeDocument/2006/relationships/image" Target="../media/image28.png"/><Relationship Id="rId4" Type="http://schemas.openxmlformats.org/officeDocument/2006/relationships/image" Target="../media/image60.png"/><Relationship Id="rId9"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97.xml"/><Relationship Id="rId7" Type="http://schemas.openxmlformats.org/officeDocument/2006/relationships/customXml" Target="../ink/ink100.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99.xml"/><Relationship Id="rId5" Type="http://schemas.openxmlformats.org/officeDocument/2006/relationships/customXml" Target="../ink/ink98.xml"/><Relationship Id="rId10" Type="http://schemas.openxmlformats.org/officeDocument/2006/relationships/image" Target="../media/image29.png"/><Relationship Id="rId4" Type="http://schemas.openxmlformats.org/officeDocument/2006/relationships/image" Target="../media/image60.png"/><Relationship Id="rId9"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01.xml"/><Relationship Id="rId7" Type="http://schemas.openxmlformats.org/officeDocument/2006/relationships/customXml" Target="../ink/ink104.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ustomXml" Target="../ink/ink103.xml"/><Relationship Id="rId5" Type="http://schemas.openxmlformats.org/officeDocument/2006/relationships/customXml" Target="../ink/ink102.xml"/><Relationship Id="rId10" Type="http://schemas.openxmlformats.org/officeDocument/2006/relationships/image" Target="../media/image30.png"/><Relationship Id="rId4" Type="http://schemas.openxmlformats.org/officeDocument/2006/relationships/image" Target="../media/image60.png"/><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05.xml"/><Relationship Id="rId7" Type="http://schemas.openxmlformats.org/officeDocument/2006/relationships/customXml" Target="../ink/ink108.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customXml" Target="../ink/ink107.xml"/><Relationship Id="rId5" Type="http://schemas.openxmlformats.org/officeDocument/2006/relationships/customXml" Target="../ink/ink106.xml"/><Relationship Id="rId10" Type="http://schemas.openxmlformats.org/officeDocument/2006/relationships/image" Target="../media/image31.png"/><Relationship Id="rId4" Type="http://schemas.openxmlformats.org/officeDocument/2006/relationships/image" Target="../media/image60.png"/><Relationship Id="rId9"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09.xml"/><Relationship Id="rId7" Type="http://schemas.openxmlformats.org/officeDocument/2006/relationships/customXml" Target="../ink/ink112.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customXml" Target="../ink/ink111.xml"/><Relationship Id="rId5" Type="http://schemas.openxmlformats.org/officeDocument/2006/relationships/customXml" Target="../ink/ink110.xml"/><Relationship Id="rId10" Type="http://schemas.openxmlformats.org/officeDocument/2006/relationships/image" Target="../media/image32.png"/><Relationship Id="rId4" Type="http://schemas.openxmlformats.org/officeDocument/2006/relationships/image" Target="../media/image60.png"/><Relationship Id="rId9"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13.xml"/><Relationship Id="rId7" Type="http://schemas.openxmlformats.org/officeDocument/2006/relationships/customXml" Target="../ink/ink116.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customXml" Target="../ink/ink115.xml"/><Relationship Id="rId5" Type="http://schemas.openxmlformats.org/officeDocument/2006/relationships/customXml" Target="../ink/ink114.xml"/><Relationship Id="rId10" Type="http://schemas.openxmlformats.org/officeDocument/2006/relationships/image" Target="../media/image33.png"/><Relationship Id="rId4" Type="http://schemas.openxmlformats.org/officeDocument/2006/relationships/image" Target="../media/image60.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customXml" Target="../ink/ink1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customXml" Target="../ink/ink10.xml"/><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17.xml"/><Relationship Id="rId7" Type="http://schemas.openxmlformats.org/officeDocument/2006/relationships/customXml" Target="../ink/ink120.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customXml" Target="../ink/ink119.xml"/><Relationship Id="rId5" Type="http://schemas.openxmlformats.org/officeDocument/2006/relationships/customXml" Target="../ink/ink118.xml"/><Relationship Id="rId10" Type="http://schemas.openxmlformats.org/officeDocument/2006/relationships/image" Target="../media/image34.png"/><Relationship Id="rId4" Type="http://schemas.openxmlformats.org/officeDocument/2006/relationships/image" Target="../media/image60.png"/><Relationship Id="rId9"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21.xml"/><Relationship Id="rId7" Type="http://schemas.openxmlformats.org/officeDocument/2006/relationships/customXml" Target="../ink/ink124.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customXml" Target="../ink/ink123.xml"/><Relationship Id="rId11" Type="http://schemas.openxmlformats.org/officeDocument/2006/relationships/image" Target="../media/image36.png"/><Relationship Id="rId5" Type="http://schemas.openxmlformats.org/officeDocument/2006/relationships/customXml" Target="../ink/ink122.xml"/><Relationship Id="rId10" Type="http://schemas.openxmlformats.org/officeDocument/2006/relationships/image" Target="../media/image35.png"/><Relationship Id="rId4" Type="http://schemas.openxmlformats.org/officeDocument/2006/relationships/image" Target="../media/image60.png"/><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25.xml"/><Relationship Id="rId7" Type="http://schemas.openxmlformats.org/officeDocument/2006/relationships/customXml" Target="../ink/ink128.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customXml" Target="../ink/ink127.xml"/><Relationship Id="rId11" Type="http://schemas.openxmlformats.org/officeDocument/2006/relationships/image" Target="../media/image38.png"/><Relationship Id="rId5" Type="http://schemas.openxmlformats.org/officeDocument/2006/relationships/customXml" Target="../ink/ink126.xml"/><Relationship Id="rId10" Type="http://schemas.openxmlformats.org/officeDocument/2006/relationships/image" Target="../media/image37.png"/><Relationship Id="rId4" Type="http://schemas.openxmlformats.org/officeDocument/2006/relationships/image" Target="../media/image60.png"/><Relationship Id="rId9"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29.xml"/><Relationship Id="rId7" Type="http://schemas.openxmlformats.org/officeDocument/2006/relationships/customXml" Target="../ink/ink132.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customXml" Target="../ink/ink131.xml"/><Relationship Id="rId5" Type="http://schemas.openxmlformats.org/officeDocument/2006/relationships/customXml" Target="../ink/ink130.xml"/><Relationship Id="rId4" Type="http://schemas.openxmlformats.org/officeDocument/2006/relationships/image" Target="../media/image60.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3.xml"/><Relationship Id="rId7" Type="http://schemas.openxmlformats.org/officeDocument/2006/relationships/customXml" Target="../ink/ink16.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15.xml"/><Relationship Id="rId5" Type="http://schemas.openxmlformats.org/officeDocument/2006/relationships/customXml" Target="../ink/ink14.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7.xml"/><Relationship Id="rId7" Type="http://schemas.openxmlformats.org/officeDocument/2006/relationships/customXml" Target="../ink/ink20.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19.xml"/><Relationship Id="rId5" Type="http://schemas.openxmlformats.org/officeDocument/2006/relationships/customXml" Target="../ink/ink18.xml"/><Relationship Id="rId10" Type="http://schemas.openxmlformats.org/officeDocument/2006/relationships/image" Target="../media/image10.png"/><Relationship Id="rId4" Type="http://schemas.openxmlformats.org/officeDocument/2006/relationships/image" Target="../media/image60.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21.xml"/><Relationship Id="rId7" Type="http://schemas.openxmlformats.org/officeDocument/2006/relationships/customXml" Target="../ink/ink2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23.xml"/><Relationship Id="rId5" Type="http://schemas.openxmlformats.org/officeDocument/2006/relationships/customXml" Target="../ink/ink22.xml"/><Relationship Id="rId10" Type="http://schemas.openxmlformats.org/officeDocument/2006/relationships/image" Target="../media/image11.png"/><Relationship Id="rId4" Type="http://schemas.openxmlformats.org/officeDocument/2006/relationships/image" Target="../media/image60.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25.xml"/><Relationship Id="rId7" Type="http://schemas.openxmlformats.org/officeDocument/2006/relationships/customXml" Target="../ink/ink28.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27.xml"/><Relationship Id="rId5" Type="http://schemas.openxmlformats.org/officeDocument/2006/relationships/customXml" Target="../ink/ink26.xml"/><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29.xml"/><Relationship Id="rId7" Type="http://schemas.openxmlformats.org/officeDocument/2006/relationships/customXml" Target="../ink/ink3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ustomXml" Target="../ink/ink31.xml"/><Relationship Id="rId5" Type="http://schemas.openxmlformats.org/officeDocument/2006/relationships/customXml" Target="../ink/ink30.xml"/><Relationship Id="rId10" Type="http://schemas.openxmlformats.org/officeDocument/2006/relationships/image" Target="../media/image13.png"/><Relationship Id="rId4" Type="http://schemas.openxmlformats.org/officeDocument/2006/relationships/image" Target="../media/image60.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33.xml"/><Relationship Id="rId7" Type="http://schemas.openxmlformats.org/officeDocument/2006/relationships/customXml" Target="../ink/ink36.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ustomXml" Target="../ink/ink35.xml"/><Relationship Id="rId5" Type="http://schemas.openxmlformats.org/officeDocument/2006/relationships/customXml" Target="../ink/ink34.xml"/><Relationship Id="rId10" Type="http://schemas.openxmlformats.org/officeDocument/2006/relationships/image" Target="../media/image14.png"/><Relationship Id="rId4" Type="http://schemas.openxmlformats.org/officeDocument/2006/relationships/image" Target="../media/image60.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مربع نص 28">
            <a:extLst>
              <a:ext uri="{FF2B5EF4-FFF2-40B4-BE49-F238E27FC236}">
                <a16:creationId xmlns:a16="http://schemas.microsoft.com/office/drawing/2014/main" id="{FE5E6B33-3C58-40E8-70A8-A129A6CFE7B1}"/>
              </a:ext>
            </a:extLst>
          </p:cNvPr>
          <p:cNvSpPr txBox="1"/>
          <p:nvPr/>
        </p:nvSpPr>
        <p:spPr>
          <a:xfrm>
            <a:off x="722647" y="3982596"/>
            <a:ext cx="4806174" cy="369332"/>
          </a:xfrm>
          <a:prstGeom prst="rect">
            <a:avLst/>
          </a:prstGeom>
          <a:noFill/>
        </p:spPr>
        <p:txBody>
          <a:bodyPr wrap="square">
            <a:spAutoFit/>
          </a:bodyPr>
          <a:lstStyle/>
          <a:p>
            <a:pPr marL="1432560" marR="0">
              <a:spcBef>
                <a:spcPts val="435"/>
              </a:spcBef>
              <a:spcAft>
                <a:spcPts val="0"/>
              </a:spcAft>
            </a:pPr>
            <a:r>
              <a:rPr lang="en-GB" sz="180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capstone 3</a:t>
            </a:r>
            <a:endParaRPr lang="en-GB" sz="1200" dirty="0">
              <a:effectLst/>
              <a:latin typeface="Times New Roman" panose="02020603050405020304" pitchFamily="18" charset="0"/>
              <a:ea typeface="Times New Roman" panose="02020603050405020304" pitchFamily="18"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19055" y="4405163"/>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dirty="0">
                <a:solidFill>
                  <a:srgbClr val="002060"/>
                </a:solidFill>
                <a:latin typeface="Times New Roman" panose="02020603050405020304" pitchFamily="18" charset="0"/>
                <a:ea typeface="Times New Roman" panose="02020603050405020304" pitchFamily="18" charset="0"/>
              </a:rPr>
              <a:t>J</a:t>
            </a:r>
            <a:r>
              <a:rPr lang="en-US" sz="1800" dirty="0">
                <a:solidFill>
                  <a:srgbClr val="002060"/>
                </a:solidFill>
                <a:latin typeface="Times New Roman" panose="02020603050405020304" pitchFamily="18" charset="0"/>
                <a:ea typeface="Times New Roman" panose="02020603050405020304" pitchFamily="18" charset="0"/>
              </a:rPr>
              <a:t>ava Spring boot Bootcamp</a:t>
            </a:r>
            <a:endParaRPr lang="en-GB" sz="1200"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7"/>
              <a:stretch>
                <a:fillRect/>
              </a:stretch>
            </p:blipFill>
            <p:spPr>
              <a:xfrm>
                <a:off x="6870845" y="358086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7"/>
                <a:stretch>
                  <a:fillRect/>
                </a:stretch>
              </p:blipFill>
              <p:spPr>
                <a:xfrm>
                  <a:off x="6932405" y="354054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7"/>
                <a:stretch>
                  <a:fillRect/>
                </a:stretch>
              </p:blipFill>
              <p:spPr>
                <a:xfrm>
                  <a:off x="692376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11"/>
              <a:stretch>
                <a:fillRect/>
              </a:stretch>
            </p:blipFill>
            <p:spPr>
              <a:xfrm>
                <a:off x="8102765" y="2880302"/>
                <a:ext cx="39240" cy="65880"/>
              </a:xfrm>
              <a:prstGeom prst="rect">
                <a:avLst/>
              </a:prstGeom>
            </p:spPr>
          </p:pic>
        </mc:Fallback>
      </mc:AlternateContent>
      <p:sp>
        <p:nvSpPr>
          <p:cNvPr id="13" name="TextBox 12">
            <a:extLst>
              <a:ext uri="{FF2B5EF4-FFF2-40B4-BE49-F238E27FC236}">
                <a16:creationId xmlns:a16="http://schemas.microsoft.com/office/drawing/2014/main" id="{3B6A7DDB-1953-6552-DD01-438197402D6B}"/>
              </a:ext>
            </a:extLst>
          </p:cNvPr>
          <p:cNvSpPr txBox="1"/>
          <p:nvPr/>
        </p:nvSpPr>
        <p:spPr>
          <a:xfrm>
            <a:off x="2944107" y="1862208"/>
            <a:ext cx="3688915" cy="400110"/>
          </a:xfrm>
          <a:prstGeom prst="rect">
            <a:avLst/>
          </a:prstGeom>
          <a:noFill/>
        </p:spPr>
        <p:txBody>
          <a:bodyPr wrap="square">
            <a:spAutoFit/>
          </a:bodyPr>
          <a:lstStyle/>
          <a:p>
            <a:r>
              <a:rPr lang="en-GB" sz="2000" dirty="0">
                <a:solidFill>
                  <a:srgbClr val="002060"/>
                </a:solidFill>
                <a:cs typeface="+mj-cs"/>
              </a:rPr>
              <a:t>Accounting System</a:t>
            </a:r>
            <a:endParaRPr lang="ar-SA" sz="2000" dirty="0">
              <a:solidFill>
                <a:srgbClr val="002060"/>
              </a:solidFill>
              <a:cs typeface="+mj-cs"/>
            </a:endParaRPr>
          </a:p>
        </p:txBody>
      </p:sp>
      <p:pic>
        <p:nvPicPr>
          <p:cNvPr id="1026" name="Picture 2">
            <a:extLst>
              <a:ext uri="{FF2B5EF4-FFF2-40B4-BE49-F238E27FC236}">
                <a16:creationId xmlns:a16="http://schemas.microsoft.com/office/drawing/2014/main" id="{1147FF11-CF1C-0A4A-FCBF-DDD95EAFA7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305" y="205720"/>
            <a:ext cx="1812490" cy="412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7.  Check if product assign to supplier</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1C5CBE2-D315-FF9F-1035-FA075A2AC049}"/>
              </a:ext>
            </a:extLst>
          </p:cNvPr>
          <p:cNvPicPr>
            <a:picLocks noChangeAspect="1"/>
          </p:cNvPicPr>
          <p:nvPr/>
        </p:nvPicPr>
        <p:blipFill>
          <a:blip r:embed="rId10"/>
          <a:stretch>
            <a:fillRect/>
          </a:stretch>
        </p:blipFill>
        <p:spPr>
          <a:xfrm>
            <a:off x="1248247" y="1775832"/>
            <a:ext cx="6647506" cy="2935638"/>
          </a:xfrm>
          <a:prstGeom prst="rect">
            <a:avLst/>
          </a:prstGeom>
        </p:spPr>
      </p:pic>
    </p:spTree>
    <p:extLst>
      <p:ext uri="{BB962C8B-B14F-4D97-AF65-F5344CB8AC3E}">
        <p14:creationId xmlns:p14="http://schemas.microsoft.com/office/powerpoint/2010/main" val="354285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7.  Check if product assign to supplier</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8E6FFC-2715-4C9D-C749-30DB5C037EFF}"/>
              </a:ext>
            </a:extLst>
          </p:cNvPr>
          <p:cNvPicPr>
            <a:picLocks noChangeAspect="1"/>
          </p:cNvPicPr>
          <p:nvPr/>
        </p:nvPicPr>
        <p:blipFill>
          <a:blip r:embed="rId10"/>
          <a:stretch>
            <a:fillRect/>
          </a:stretch>
        </p:blipFill>
        <p:spPr>
          <a:xfrm>
            <a:off x="1058766" y="1956547"/>
            <a:ext cx="7678140" cy="2418671"/>
          </a:xfrm>
          <a:prstGeom prst="rect">
            <a:avLst/>
          </a:prstGeom>
        </p:spPr>
      </p:pic>
    </p:spTree>
    <p:extLst>
      <p:ext uri="{BB962C8B-B14F-4D97-AF65-F5344CB8AC3E}">
        <p14:creationId xmlns:p14="http://schemas.microsoft.com/office/powerpoint/2010/main" val="280486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8.  Find expenses By Date Range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C04C40B-3462-CA35-3F53-3BFE1B50D536}"/>
              </a:ext>
            </a:extLst>
          </p:cNvPr>
          <p:cNvPicPr>
            <a:picLocks noChangeAspect="1"/>
          </p:cNvPicPr>
          <p:nvPr/>
        </p:nvPicPr>
        <p:blipFill rotWithShape="1">
          <a:blip r:embed="rId10"/>
          <a:srcRect b="48786"/>
          <a:stretch/>
        </p:blipFill>
        <p:spPr>
          <a:xfrm>
            <a:off x="1463899" y="2002164"/>
            <a:ext cx="7004410" cy="1870035"/>
          </a:xfrm>
          <a:prstGeom prst="rect">
            <a:avLst/>
          </a:prstGeom>
        </p:spPr>
      </p:pic>
    </p:spTree>
    <p:extLst>
      <p:ext uri="{BB962C8B-B14F-4D97-AF65-F5344CB8AC3E}">
        <p14:creationId xmlns:p14="http://schemas.microsoft.com/office/powerpoint/2010/main" val="343508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9. Find expenses By Date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358657F-77F8-CE3B-8F5D-FDE7438B18F3}"/>
              </a:ext>
            </a:extLst>
          </p:cNvPr>
          <p:cNvPicPr>
            <a:picLocks noChangeAspect="1"/>
          </p:cNvPicPr>
          <p:nvPr/>
        </p:nvPicPr>
        <p:blipFill>
          <a:blip r:embed="rId10"/>
          <a:stretch>
            <a:fillRect/>
          </a:stretch>
        </p:blipFill>
        <p:spPr>
          <a:xfrm>
            <a:off x="1301323" y="2026122"/>
            <a:ext cx="6972658" cy="1930499"/>
          </a:xfrm>
          <a:prstGeom prst="rect">
            <a:avLst/>
          </a:prstGeom>
        </p:spPr>
      </p:pic>
    </p:spTree>
    <p:extLst>
      <p:ext uri="{BB962C8B-B14F-4D97-AF65-F5344CB8AC3E}">
        <p14:creationId xmlns:p14="http://schemas.microsoft.com/office/powerpoint/2010/main" val="194834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10. Find Invoices By Customer Id</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6626BB4-D936-3AD3-F2AE-8100D3C14084}"/>
              </a:ext>
            </a:extLst>
          </p:cNvPr>
          <p:cNvPicPr>
            <a:picLocks noChangeAspect="1"/>
          </p:cNvPicPr>
          <p:nvPr/>
        </p:nvPicPr>
        <p:blipFill rotWithShape="1">
          <a:blip r:embed="rId10"/>
          <a:srcRect b="37163"/>
          <a:stretch/>
        </p:blipFill>
        <p:spPr>
          <a:xfrm>
            <a:off x="503566" y="2000694"/>
            <a:ext cx="4388076" cy="2126859"/>
          </a:xfrm>
          <a:prstGeom prst="rect">
            <a:avLst/>
          </a:prstGeom>
        </p:spPr>
      </p:pic>
      <p:pic>
        <p:nvPicPr>
          <p:cNvPr id="17" name="Picture 16">
            <a:extLst>
              <a:ext uri="{FF2B5EF4-FFF2-40B4-BE49-F238E27FC236}">
                <a16:creationId xmlns:a16="http://schemas.microsoft.com/office/drawing/2014/main" id="{E55C487E-E7FE-79E9-56DC-AAED686A78F3}"/>
              </a:ext>
            </a:extLst>
          </p:cNvPr>
          <p:cNvPicPr>
            <a:picLocks noChangeAspect="1"/>
          </p:cNvPicPr>
          <p:nvPr/>
        </p:nvPicPr>
        <p:blipFill>
          <a:blip r:embed="rId11"/>
          <a:stretch>
            <a:fillRect/>
          </a:stretch>
        </p:blipFill>
        <p:spPr>
          <a:xfrm>
            <a:off x="4977922" y="1955991"/>
            <a:ext cx="3803845" cy="2216264"/>
          </a:xfrm>
          <a:prstGeom prst="rect">
            <a:avLst/>
          </a:prstGeom>
        </p:spPr>
      </p:pic>
    </p:spTree>
    <p:extLst>
      <p:ext uri="{BB962C8B-B14F-4D97-AF65-F5344CB8AC3E}">
        <p14:creationId xmlns:p14="http://schemas.microsoft.com/office/powerpoint/2010/main" val="6920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11. Find Invoices By Total Price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B5EA36-3C11-8718-3A42-5CA74EE58271}"/>
              </a:ext>
            </a:extLst>
          </p:cNvPr>
          <p:cNvPicPr>
            <a:picLocks noChangeAspect="1"/>
          </p:cNvPicPr>
          <p:nvPr/>
        </p:nvPicPr>
        <p:blipFill>
          <a:blip r:embed="rId10"/>
          <a:stretch>
            <a:fillRect/>
          </a:stretch>
        </p:blipFill>
        <p:spPr>
          <a:xfrm>
            <a:off x="2104898" y="1803243"/>
            <a:ext cx="4934204" cy="2343270"/>
          </a:xfrm>
          <a:prstGeom prst="rect">
            <a:avLst/>
          </a:prstGeom>
        </p:spPr>
      </p:pic>
    </p:spTree>
    <p:extLst>
      <p:ext uri="{BB962C8B-B14F-4D97-AF65-F5344CB8AC3E}">
        <p14:creationId xmlns:p14="http://schemas.microsoft.com/office/powerpoint/2010/main" val="74930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12. Find Invoices By less than Total Price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15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13. Find Sales By Date After</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F6DE455-F7D0-3A29-8A9A-853C28D5A6EB}"/>
              </a:ext>
            </a:extLst>
          </p:cNvPr>
          <p:cNvPicPr>
            <a:picLocks noChangeAspect="1"/>
          </p:cNvPicPr>
          <p:nvPr/>
        </p:nvPicPr>
        <p:blipFill rotWithShape="1">
          <a:blip r:embed="rId10"/>
          <a:srcRect l="-21544" t="2657" r="21544" b="67894"/>
          <a:stretch/>
        </p:blipFill>
        <p:spPr>
          <a:xfrm>
            <a:off x="-56757" y="2136266"/>
            <a:ext cx="7678094" cy="1356640"/>
          </a:xfrm>
          <a:prstGeom prst="rect">
            <a:avLst/>
          </a:prstGeom>
        </p:spPr>
      </p:pic>
    </p:spTree>
    <p:extLst>
      <p:ext uri="{BB962C8B-B14F-4D97-AF65-F5344CB8AC3E}">
        <p14:creationId xmlns:p14="http://schemas.microsoft.com/office/powerpoint/2010/main" val="65626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14. Find Sales By Date Equal</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EB319AE-E3F2-660C-C4E2-584D21E59E78}"/>
              </a:ext>
            </a:extLst>
          </p:cNvPr>
          <p:cNvPicPr>
            <a:picLocks noChangeAspect="1"/>
          </p:cNvPicPr>
          <p:nvPr/>
        </p:nvPicPr>
        <p:blipFill rotWithShape="1">
          <a:blip r:embed="rId10"/>
          <a:srcRect t="34526" r="13269" b="31046"/>
          <a:stretch/>
        </p:blipFill>
        <p:spPr>
          <a:xfrm>
            <a:off x="854491" y="1775832"/>
            <a:ext cx="7435017" cy="2495543"/>
          </a:xfrm>
          <a:prstGeom prst="rect">
            <a:avLst/>
          </a:prstGeom>
        </p:spPr>
      </p:pic>
    </p:spTree>
    <p:extLst>
      <p:ext uri="{BB962C8B-B14F-4D97-AF65-F5344CB8AC3E}">
        <p14:creationId xmlns:p14="http://schemas.microsoft.com/office/powerpoint/2010/main" val="80443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15. </a:t>
            </a:r>
            <a:r>
              <a:rPr lang="en-GB" sz="1800" b="1" i="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Find Sales By Before Date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2715BBD6-A48D-04A3-28D0-664E0DC7F634}"/>
              </a:ext>
            </a:extLst>
          </p:cNvPr>
          <p:cNvPicPr>
            <a:picLocks noChangeAspect="1"/>
          </p:cNvPicPr>
          <p:nvPr/>
        </p:nvPicPr>
        <p:blipFill>
          <a:blip r:embed="rId10"/>
          <a:stretch>
            <a:fillRect/>
          </a:stretch>
        </p:blipFill>
        <p:spPr>
          <a:xfrm>
            <a:off x="1346034" y="1673179"/>
            <a:ext cx="6451932" cy="1797142"/>
          </a:xfrm>
          <a:prstGeom prst="rect">
            <a:avLst/>
          </a:prstGeom>
        </p:spPr>
      </p:pic>
    </p:spTree>
    <p:extLst>
      <p:ext uri="{BB962C8B-B14F-4D97-AF65-F5344CB8AC3E}">
        <p14:creationId xmlns:p14="http://schemas.microsoft.com/office/powerpoint/2010/main" val="33594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1174721"/>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Introduction</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6DD9EF-2B09-A088-3105-1F0E832137EB}"/>
              </a:ext>
            </a:extLst>
          </p:cNvPr>
          <p:cNvSpPr txBox="1"/>
          <p:nvPr/>
        </p:nvSpPr>
        <p:spPr>
          <a:xfrm>
            <a:off x="2286000" y="1770748"/>
            <a:ext cx="5301962" cy="1815882"/>
          </a:xfrm>
          <a:prstGeom prst="rect">
            <a:avLst/>
          </a:prstGeom>
          <a:noFill/>
        </p:spPr>
        <p:txBody>
          <a:bodyPr wrap="square">
            <a:spAutoFit/>
          </a:bodyPr>
          <a:lstStyle/>
          <a:p>
            <a:r>
              <a:rPr lang="ar-SA" sz="1600" dirty="0">
                <a:solidFill>
                  <a:srgbClr val="002060"/>
                </a:solidFill>
                <a:latin typeface="Times New Roman (Headings)"/>
                <a:cs typeface="+mj-cs"/>
              </a:rPr>
              <a:t>Welcome to Our System, a robust and efficient solution designed to streamline and enhance your financial management and accounting processes. Our system is crafted to meet the diverse needs of businesses, providing comprehensive tools to manage company finances, customer relations, employee , expenses, inventory, products, reports, and supplier interactions.</a:t>
            </a:r>
          </a:p>
        </p:txBody>
      </p:sp>
    </p:spTree>
    <p:extLst>
      <p:ext uri="{BB962C8B-B14F-4D97-AF65-F5344CB8AC3E}">
        <p14:creationId xmlns:p14="http://schemas.microsoft.com/office/powerpoint/2010/main" val="165750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16.   Find supplier By cost</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32D8B1-6752-19F8-FB0E-02BD4BB48D03}"/>
              </a:ext>
            </a:extLst>
          </p:cNvPr>
          <p:cNvPicPr>
            <a:picLocks noChangeAspect="1"/>
          </p:cNvPicPr>
          <p:nvPr/>
        </p:nvPicPr>
        <p:blipFill>
          <a:blip r:embed="rId10"/>
          <a:stretch>
            <a:fillRect/>
          </a:stretch>
        </p:blipFill>
        <p:spPr>
          <a:xfrm>
            <a:off x="1463899" y="1929682"/>
            <a:ext cx="7027101" cy="1893667"/>
          </a:xfrm>
          <a:prstGeom prst="rect">
            <a:avLst/>
          </a:prstGeom>
        </p:spPr>
      </p:pic>
    </p:spTree>
    <p:extLst>
      <p:ext uri="{BB962C8B-B14F-4D97-AF65-F5344CB8AC3E}">
        <p14:creationId xmlns:p14="http://schemas.microsoft.com/office/powerpoint/2010/main" val="21987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17.  Add Sales</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11DCB1-BF98-5119-7C43-B90044E6C346}"/>
              </a:ext>
            </a:extLst>
          </p:cNvPr>
          <p:cNvPicPr>
            <a:picLocks noChangeAspect="1"/>
          </p:cNvPicPr>
          <p:nvPr/>
        </p:nvPicPr>
        <p:blipFill>
          <a:blip r:embed="rId10"/>
          <a:stretch>
            <a:fillRect/>
          </a:stretch>
        </p:blipFill>
        <p:spPr>
          <a:xfrm>
            <a:off x="1771927" y="1427452"/>
            <a:ext cx="6238467" cy="3317593"/>
          </a:xfrm>
          <a:prstGeom prst="rect">
            <a:avLst/>
          </a:prstGeom>
        </p:spPr>
      </p:pic>
    </p:spTree>
    <p:extLst>
      <p:ext uri="{BB962C8B-B14F-4D97-AF65-F5344CB8AC3E}">
        <p14:creationId xmlns:p14="http://schemas.microsoft.com/office/powerpoint/2010/main" val="87305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17.  Add Sales</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39ED1C1-FC4D-FF77-285A-9DA8D404C202}"/>
              </a:ext>
            </a:extLst>
          </p:cNvPr>
          <p:cNvPicPr>
            <a:picLocks noChangeAspect="1"/>
          </p:cNvPicPr>
          <p:nvPr/>
        </p:nvPicPr>
        <p:blipFill>
          <a:blip r:embed="rId10"/>
          <a:stretch>
            <a:fillRect/>
          </a:stretch>
        </p:blipFill>
        <p:spPr>
          <a:xfrm>
            <a:off x="553327" y="1828800"/>
            <a:ext cx="8037346" cy="2498094"/>
          </a:xfrm>
          <a:prstGeom prst="rect">
            <a:avLst/>
          </a:prstGeom>
        </p:spPr>
      </p:pic>
    </p:spTree>
    <p:extLst>
      <p:ext uri="{BB962C8B-B14F-4D97-AF65-F5344CB8AC3E}">
        <p14:creationId xmlns:p14="http://schemas.microsoft.com/office/powerpoint/2010/main" val="172689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18.   Update Sales</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B701AAC-A245-CED3-6D57-87617834770C}"/>
              </a:ext>
            </a:extLst>
          </p:cNvPr>
          <p:cNvPicPr>
            <a:picLocks noChangeAspect="1"/>
          </p:cNvPicPr>
          <p:nvPr/>
        </p:nvPicPr>
        <p:blipFill>
          <a:blip r:embed="rId10"/>
          <a:stretch>
            <a:fillRect/>
          </a:stretch>
        </p:blipFill>
        <p:spPr>
          <a:xfrm>
            <a:off x="1922745" y="1423317"/>
            <a:ext cx="6130193" cy="3526818"/>
          </a:xfrm>
          <a:prstGeom prst="rect">
            <a:avLst/>
          </a:prstGeom>
        </p:spPr>
      </p:pic>
    </p:spTree>
    <p:extLst>
      <p:ext uri="{BB962C8B-B14F-4D97-AF65-F5344CB8AC3E}">
        <p14:creationId xmlns:p14="http://schemas.microsoft.com/office/powerpoint/2010/main" val="153406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74699" y="855369"/>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18.   Update Sales</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217E70A-CD54-77E1-98A5-BAAC49C6D9E5}"/>
              </a:ext>
            </a:extLst>
          </p:cNvPr>
          <p:cNvPicPr>
            <a:picLocks noChangeAspect="1"/>
          </p:cNvPicPr>
          <p:nvPr/>
        </p:nvPicPr>
        <p:blipFill>
          <a:blip r:embed="rId10"/>
          <a:stretch>
            <a:fillRect/>
          </a:stretch>
        </p:blipFill>
        <p:spPr>
          <a:xfrm>
            <a:off x="1825808" y="1320152"/>
            <a:ext cx="5923687" cy="3546084"/>
          </a:xfrm>
          <a:prstGeom prst="rect">
            <a:avLst/>
          </a:prstGeom>
        </p:spPr>
      </p:pic>
    </p:spTree>
    <p:extLst>
      <p:ext uri="{BB962C8B-B14F-4D97-AF65-F5344CB8AC3E}">
        <p14:creationId xmlns:p14="http://schemas.microsoft.com/office/powerpoint/2010/main" val="195267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19.   Add invoice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9BBD9D3-7C38-D78B-C246-558B19CF37F5}"/>
              </a:ext>
            </a:extLst>
          </p:cNvPr>
          <p:cNvPicPr>
            <a:picLocks noChangeAspect="1"/>
          </p:cNvPicPr>
          <p:nvPr/>
        </p:nvPicPr>
        <p:blipFill>
          <a:blip r:embed="rId10"/>
          <a:stretch>
            <a:fillRect/>
          </a:stretch>
        </p:blipFill>
        <p:spPr>
          <a:xfrm>
            <a:off x="1463899" y="1446755"/>
            <a:ext cx="6308645" cy="3344449"/>
          </a:xfrm>
          <a:prstGeom prst="rect">
            <a:avLst/>
          </a:prstGeom>
        </p:spPr>
      </p:pic>
    </p:spTree>
    <p:extLst>
      <p:ext uri="{BB962C8B-B14F-4D97-AF65-F5344CB8AC3E}">
        <p14:creationId xmlns:p14="http://schemas.microsoft.com/office/powerpoint/2010/main" val="222080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19.   Add invoice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5C743E7-881C-CFE9-DB69-C583DF7352B3}"/>
              </a:ext>
            </a:extLst>
          </p:cNvPr>
          <p:cNvPicPr>
            <a:picLocks noChangeAspect="1"/>
          </p:cNvPicPr>
          <p:nvPr/>
        </p:nvPicPr>
        <p:blipFill>
          <a:blip r:embed="rId10"/>
          <a:stretch>
            <a:fillRect/>
          </a:stretch>
        </p:blipFill>
        <p:spPr>
          <a:xfrm>
            <a:off x="1088525" y="1716768"/>
            <a:ext cx="6604306" cy="2636027"/>
          </a:xfrm>
          <a:prstGeom prst="rect">
            <a:avLst/>
          </a:prstGeom>
        </p:spPr>
      </p:pic>
    </p:spTree>
    <p:extLst>
      <p:ext uri="{BB962C8B-B14F-4D97-AF65-F5344CB8AC3E}">
        <p14:creationId xmlns:p14="http://schemas.microsoft.com/office/powerpoint/2010/main" val="38100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553998"/>
          </a:xfrm>
          <a:prstGeom prst="rect">
            <a:avLst/>
          </a:prstGeom>
          <a:noFill/>
        </p:spPr>
        <p:txBody>
          <a:bodyPr wrap="square">
            <a:spAutoFit/>
          </a:bodyPr>
          <a:lstStyle/>
          <a:p>
            <a:pPr marL="1049020" marR="1463675" indent="-342900" algn="ctr">
              <a:lnSpc>
                <a:spcPts val="1775"/>
              </a:lnSpc>
              <a:spcBef>
                <a:spcPts val="0"/>
              </a:spcBef>
              <a:spcAft>
                <a:spcPts val="0"/>
              </a:spcAft>
              <a:buAutoNum type="arabicPeriod" startAt="20"/>
            </a:pPr>
            <a:r>
              <a:rPr lang="en-GB" sz="1800" b="1" dirty="0">
                <a:solidFill>
                  <a:srgbClr val="002060"/>
                </a:solidFill>
                <a:latin typeface="Times New Roman" panose="02020603050405020304" pitchFamily="18" charset="0"/>
                <a:ea typeface="Times New Roman" panose="02020603050405020304" pitchFamily="18" charset="0"/>
              </a:rPr>
              <a:t>Report By Company id</a:t>
            </a:r>
          </a:p>
          <a:p>
            <a:pPr marL="706120" marR="1463675" algn="ctr">
              <a:lnSpc>
                <a:spcPts val="1775"/>
              </a:lnSpc>
              <a:spcBef>
                <a:spcPts val="0"/>
              </a:spcBef>
              <a:spcAft>
                <a:spcPts val="0"/>
              </a:spcAft>
            </a:pP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4EBFF8-8623-BDB7-7D3B-B53155F26239}"/>
              </a:ext>
            </a:extLst>
          </p:cNvPr>
          <p:cNvPicPr>
            <a:picLocks noChangeAspect="1"/>
          </p:cNvPicPr>
          <p:nvPr/>
        </p:nvPicPr>
        <p:blipFill rotWithShape="1">
          <a:blip r:embed="rId10"/>
          <a:srcRect b="5623"/>
          <a:stretch/>
        </p:blipFill>
        <p:spPr>
          <a:xfrm>
            <a:off x="2649771" y="1634998"/>
            <a:ext cx="4039271" cy="3068526"/>
          </a:xfrm>
          <a:prstGeom prst="rect">
            <a:avLst/>
          </a:prstGeom>
        </p:spPr>
      </p:pic>
    </p:spTree>
    <p:extLst>
      <p:ext uri="{BB962C8B-B14F-4D97-AF65-F5344CB8AC3E}">
        <p14:creationId xmlns:p14="http://schemas.microsoft.com/office/powerpoint/2010/main" val="2334071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1049020" marR="1463675" indent="-342900" algn="ctr">
              <a:lnSpc>
                <a:spcPts val="1775"/>
              </a:lnSpc>
              <a:spcBef>
                <a:spcPts val="0"/>
              </a:spcBef>
              <a:spcAft>
                <a:spcPts val="0"/>
              </a:spcAft>
              <a:buAutoNum type="arabicPeriod" startAt="21"/>
            </a:pPr>
            <a:r>
              <a:rPr lang="en-GB" sz="1800" b="1" dirty="0">
                <a:solidFill>
                  <a:srgbClr val="002060"/>
                </a:solidFill>
                <a:latin typeface="Times New Roman" panose="02020603050405020304" pitchFamily="18" charset="0"/>
                <a:ea typeface="Times New Roman" panose="02020603050405020304" pitchFamily="18" charset="0"/>
              </a:rPr>
              <a:t>Get Report By Customer Id</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56A0EF-0A84-7460-6BC4-90713A26012D}"/>
              </a:ext>
            </a:extLst>
          </p:cNvPr>
          <p:cNvPicPr>
            <a:picLocks noChangeAspect="1"/>
          </p:cNvPicPr>
          <p:nvPr/>
        </p:nvPicPr>
        <p:blipFill>
          <a:blip r:embed="rId10"/>
          <a:stretch>
            <a:fillRect/>
          </a:stretch>
        </p:blipFill>
        <p:spPr>
          <a:xfrm>
            <a:off x="2117340" y="1775832"/>
            <a:ext cx="5340624" cy="2273417"/>
          </a:xfrm>
          <a:prstGeom prst="rect">
            <a:avLst/>
          </a:prstGeom>
        </p:spPr>
      </p:pic>
    </p:spTree>
    <p:extLst>
      <p:ext uri="{BB962C8B-B14F-4D97-AF65-F5344CB8AC3E}">
        <p14:creationId xmlns:p14="http://schemas.microsoft.com/office/powerpoint/2010/main" val="405113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553998"/>
          </a:xfrm>
          <a:prstGeom prst="rect">
            <a:avLst/>
          </a:prstGeom>
          <a:noFill/>
        </p:spPr>
        <p:txBody>
          <a:bodyPr wrap="square">
            <a:spAutoFit/>
          </a:bodyPr>
          <a:lstStyle/>
          <a:p>
            <a:pPr marL="706120" marR="1463675" algn="ctr">
              <a:lnSpc>
                <a:spcPts val="1775"/>
              </a:lnSpc>
            </a:pPr>
            <a:r>
              <a:rPr lang="en-GB" sz="1800" b="1" dirty="0">
                <a:solidFill>
                  <a:srgbClr val="002060"/>
                </a:solidFill>
                <a:latin typeface="Times New Roman" panose="02020603050405020304" pitchFamily="18" charset="0"/>
                <a:ea typeface="Times New Roman" panose="02020603050405020304" pitchFamily="18" charset="0"/>
              </a:rPr>
              <a:t>22. Get Report By Employee Id</a:t>
            </a:r>
          </a:p>
          <a:p>
            <a:pPr marL="706120" marR="1463675" algn="ctr">
              <a:lnSpc>
                <a:spcPts val="1775"/>
              </a:lnSpc>
              <a:spcBef>
                <a:spcPts val="0"/>
              </a:spcBef>
              <a:spcAft>
                <a:spcPts val="0"/>
              </a:spcAft>
            </a:pP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4EB3025-4DF4-B46A-F4C8-CCF674F6F60D}"/>
              </a:ext>
            </a:extLst>
          </p:cNvPr>
          <p:cNvPicPr>
            <a:picLocks noChangeAspect="1"/>
          </p:cNvPicPr>
          <p:nvPr/>
        </p:nvPicPr>
        <p:blipFill>
          <a:blip r:embed="rId10"/>
          <a:stretch>
            <a:fillRect/>
          </a:stretch>
        </p:blipFill>
        <p:spPr>
          <a:xfrm>
            <a:off x="2625625" y="1625877"/>
            <a:ext cx="3892750" cy="2756042"/>
          </a:xfrm>
          <a:prstGeom prst="rect">
            <a:avLst/>
          </a:prstGeom>
        </p:spPr>
      </p:pic>
    </p:spTree>
    <p:extLst>
      <p:ext uri="{BB962C8B-B14F-4D97-AF65-F5344CB8AC3E}">
        <p14:creationId xmlns:p14="http://schemas.microsoft.com/office/powerpoint/2010/main" val="242352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diagram of a computer&#10;&#10;Description automatically generated">
            <a:extLst>
              <a:ext uri="{FF2B5EF4-FFF2-40B4-BE49-F238E27FC236}">
                <a16:creationId xmlns:a16="http://schemas.microsoft.com/office/drawing/2014/main" id="{4E068B4D-F633-D106-DE1E-F078CBA37279}"/>
              </a:ext>
            </a:extLst>
          </p:cNvPr>
          <p:cNvPicPr>
            <a:picLocks noChangeAspect="1"/>
          </p:cNvPicPr>
          <p:nvPr/>
        </p:nvPicPr>
        <p:blipFill>
          <a:blip r:embed="rId10"/>
          <a:stretch>
            <a:fillRect/>
          </a:stretch>
        </p:blipFill>
        <p:spPr>
          <a:xfrm>
            <a:off x="1975138" y="489541"/>
            <a:ext cx="6020081" cy="4347072"/>
          </a:xfrm>
          <a:prstGeom prst="rect">
            <a:avLst/>
          </a:prstGeom>
        </p:spPr>
      </p:pic>
    </p:spTree>
    <p:extLst>
      <p:ext uri="{BB962C8B-B14F-4D97-AF65-F5344CB8AC3E}">
        <p14:creationId xmlns:p14="http://schemas.microsoft.com/office/powerpoint/2010/main" val="2515492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553998"/>
          </a:xfrm>
          <a:prstGeom prst="rect">
            <a:avLst/>
          </a:prstGeom>
          <a:noFill/>
        </p:spPr>
        <p:txBody>
          <a:bodyPr wrap="square">
            <a:spAutoFit/>
          </a:bodyPr>
          <a:lstStyle/>
          <a:p>
            <a:pPr marL="706120" marR="1463675" algn="ctr">
              <a:lnSpc>
                <a:spcPts val="1775"/>
              </a:lnSpc>
            </a:pPr>
            <a:r>
              <a:rPr lang="en-GB" sz="1800" b="1" dirty="0">
                <a:solidFill>
                  <a:srgbClr val="002060"/>
                </a:solidFill>
                <a:latin typeface="Times New Roman" panose="02020603050405020304" pitchFamily="18" charset="0"/>
                <a:ea typeface="Times New Roman" panose="02020603050405020304" pitchFamily="18" charset="0"/>
              </a:rPr>
              <a:t>23. Get Report By Expenses Id</a:t>
            </a:r>
          </a:p>
          <a:p>
            <a:pPr marL="706120" marR="1463675" algn="ctr">
              <a:lnSpc>
                <a:spcPts val="1775"/>
              </a:lnSpc>
              <a:spcBef>
                <a:spcPts val="0"/>
              </a:spcBef>
              <a:spcAft>
                <a:spcPts val="0"/>
              </a:spcAft>
            </a:pP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81452F2-4B84-6BFD-BF18-53A8D826085D}"/>
              </a:ext>
            </a:extLst>
          </p:cNvPr>
          <p:cNvPicPr>
            <a:picLocks noChangeAspect="1"/>
          </p:cNvPicPr>
          <p:nvPr/>
        </p:nvPicPr>
        <p:blipFill>
          <a:blip r:embed="rId10"/>
          <a:stretch>
            <a:fillRect/>
          </a:stretch>
        </p:blipFill>
        <p:spPr>
          <a:xfrm>
            <a:off x="2196835" y="1550985"/>
            <a:ext cx="5169166" cy="3162463"/>
          </a:xfrm>
          <a:prstGeom prst="rect">
            <a:avLst/>
          </a:prstGeom>
        </p:spPr>
      </p:pic>
    </p:spTree>
    <p:extLst>
      <p:ext uri="{BB962C8B-B14F-4D97-AF65-F5344CB8AC3E}">
        <p14:creationId xmlns:p14="http://schemas.microsoft.com/office/powerpoint/2010/main" val="4025357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24.   Get Report By Range Of Date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28EE60-19A0-E868-A72E-E1447EE9841F}"/>
              </a:ext>
            </a:extLst>
          </p:cNvPr>
          <p:cNvPicPr>
            <a:picLocks noChangeAspect="1"/>
          </p:cNvPicPr>
          <p:nvPr/>
        </p:nvPicPr>
        <p:blipFill>
          <a:blip r:embed="rId10"/>
          <a:stretch>
            <a:fillRect/>
          </a:stretch>
        </p:blipFill>
        <p:spPr>
          <a:xfrm>
            <a:off x="1463899" y="1587738"/>
            <a:ext cx="4438878" cy="3118010"/>
          </a:xfrm>
          <a:prstGeom prst="rect">
            <a:avLst/>
          </a:prstGeom>
        </p:spPr>
      </p:pic>
      <p:pic>
        <p:nvPicPr>
          <p:cNvPr id="15" name="Picture 14">
            <a:extLst>
              <a:ext uri="{FF2B5EF4-FFF2-40B4-BE49-F238E27FC236}">
                <a16:creationId xmlns:a16="http://schemas.microsoft.com/office/drawing/2014/main" id="{F418C7DB-CE11-1CA0-AAA7-287E35CE2A6A}"/>
              </a:ext>
            </a:extLst>
          </p:cNvPr>
          <p:cNvPicPr>
            <a:picLocks noChangeAspect="1"/>
          </p:cNvPicPr>
          <p:nvPr/>
        </p:nvPicPr>
        <p:blipFill>
          <a:blip r:embed="rId11"/>
          <a:stretch>
            <a:fillRect/>
          </a:stretch>
        </p:blipFill>
        <p:spPr>
          <a:xfrm>
            <a:off x="4484293" y="1587738"/>
            <a:ext cx="4229317" cy="2908449"/>
          </a:xfrm>
          <a:prstGeom prst="rect">
            <a:avLst/>
          </a:prstGeom>
        </p:spPr>
      </p:pic>
    </p:spTree>
    <p:extLst>
      <p:ext uri="{BB962C8B-B14F-4D97-AF65-F5344CB8AC3E}">
        <p14:creationId xmlns:p14="http://schemas.microsoft.com/office/powerpoint/2010/main" val="156386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25.   Get Report By Date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D6C39D-0114-BB61-4792-E69098D4E3E7}"/>
              </a:ext>
            </a:extLst>
          </p:cNvPr>
          <p:cNvPicPr>
            <a:picLocks noChangeAspect="1"/>
          </p:cNvPicPr>
          <p:nvPr/>
        </p:nvPicPr>
        <p:blipFill>
          <a:blip r:embed="rId10"/>
          <a:stretch>
            <a:fillRect/>
          </a:stretch>
        </p:blipFill>
        <p:spPr>
          <a:xfrm>
            <a:off x="1632479" y="2043067"/>
            <a:ext cx="3048157" cy="869995"/>
          </a:xfrm>
          <a:prstGeom prst="rect">
            <a:avLst/>
          </a:prstGeom>
        </p:spPr>
      </p:pic>
      <p:pic>
        <p:nvPicPr>
          <p:cNvPr id="13" name="Picture 12">
            <a:extLst>
              <a:ext uri="{FF2B5EF4-FFF2-40B4-BE49-F238E27FC236}">
                <a16:creationId xmlns:a16="http://schemas.microsoft.com/office/drawing/2014/main" id="{182E0C06-2BDC-D59E-6503-DDEED02A2333}"/>
              </a:ext>
            </a:extLst>
          </p:cNvPr>
          <p:cNvPicPr>
            <a:picLocks noChangeAspect="1"/>
          </p:cNvPicPr>
          <p:nvPr/>
        </p:nvPicPr>
        <p:blipFill>
          <a:blip r:embed="rId11"/>
          <a:stretch>
            <a:fillRect/>
          </a:stretch>
        </p:blipFill>
        <p:spPr>
          <a:xfrm>
            <a:off x="1676321" y="3221650"/>
            <a:ext cx="3784795" cy="1092256"/>
          </a:xfrm>
          <a:prstGeom prst="rect">
            <a:avLst/>
          </a:prstGeom>
        </p:spPr>
      </p:pic>
    </p:spTree>
    <p:extLst>
      <p:ext uri="{BB962C8B-B14F-4D97-AF65-F5344CB8AC3E}">
        <p14:creationId xmlns:p14="http://schemas.microsoft.com/office/powerpoint/2010/main" val="4028388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545318" y="2662949"/>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effectLst/>
                <a:latin typeface="Times New Roman" panose="02020603050405020304" pitchFamily="18" charset="0"/>
                <a:ea typeface="Times New Roman" panose="02020603050405020304" pitchFamily="18" charset="0"/>
              </a:rPr>
              <a:t>Thank you</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18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1049020" marR="1463675" indent="-342900" algn="ctr">
              <a:lnSpc>
                <a:spcPts val="1775"/>
              </a:lnSpc>
              <a:spcBef>
                <a:spcPts val="0"/>
              </a:spcBef>
              <a:spcAft>
                <a:spcPts val="0"/>
              </a:spcAft>
              <a:buFont typeface="+mj-lt"/>
              <a:buAutoNum type="arabicPeriod"/>
            </a:pPr>
            <a:r>
              <a:rPr lang="en-GB" sz="1800" b="1" dirty="0">
                <a:solidFill>
                  <a:srgbClr val="002060"/>
                </a:solidFill>
                <a:latin typeface="Times New Roman" panose="02020603050405020304" pitchFamily="18" charset="0"/>
                <a:ea typeface="Times New Roman" panose="02020603050405020304" pitchFamily="18" charset="0"/>
              </a:rPr>
              <a:t>Get Customer By Company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C4BF57C-DC89-4897-36D5-8DC93E944F25}"/>
              </a:ext>
            </a:extLst>
          </p:cNvPr>
          <p:cNvPicPr>
            <a:picLocks noChangeAspect="1"/>
          </p:cNvPicPr>
          <p:nvPr/>
        </p:nvPicPr>
        <p:blipFill>
          <a:blip r:embed="rId10"/>
          <a:stretch>
            <a:fillRect/>
          </a:stretch>
        </p:blipFill>
        <p:spPr>
          <a:xfrm>
            <a:off x="2095372" y="1497886"/>
            <a:ext cx="5439033" cy="3305846"/>
          </a:xfrm>
          <a:prstGeom prst="rect">
            <a:avLst/>
          </a:prstGeom>
        </p:spPr>
      </p:pic>
    </p:spTree>
    <p:extLst>
      <p:ext uri="{BB962C8B-B14F-4D97-AF65-F5344CB8AC3E}">
        <p14:creationId xmlns:p14="http://schemas.microsoft.com/office/powerpoint/2010/main" val="208081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2.   Get Employee By Company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263001-DFD2-5869-7E02-8BC8B8147A18}"/>
              </a:ext>
            </a:extLst>
          </p:cNvPr>
          <p:cNvPicPr>
            <a:picLocks noChangeAspect="1"/>
          </p:cNvPicPr>
          <p:nvPr/>
        </p:nvPicPr>
        <p:blipFill>
          <a:blip r:embed="rId10"/>
          <a:stretch>
            <a:fillRect/>
          </a:stretch>
        </p:blipFill>
        <p:spPr>
          <a:xfrm>
            <a:off x="2207995" y="1478160"/>
            <a:ext cx="4692891" cy="3289469"/>
          </a:xfrm>
          <a:prstGeom prst="rect">
            <a:avLst/>
          </a:prstGeom>
        </p:spPr>
      </p:pic>
    </p:spTree>
    <p:extLst>
      <p:ext uri="{BB962C8B-B14F-4D97-AF65-F5344CB8AC3E}">
        <p14:creationId xmlns:p14="http://schemas.microsoft.com/office/powerpoint/2010/main" val="352690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3.   Get Employee By Range Of Salary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A2F8108-4A4C-58FA-F832-2BA6157AE8F4}"/>
              </a:ext>
            </a:extLst>
          </p:cNvPr>
          <p:cNvPicPr>
            <a:picLocks noChangeAspect="1"/>
          </p:cNvPicPr>
          <p:nvPr/>
        </p:nvPicPr>
        <p:blipFill>
          <a:blip r:embed="rId10"/>
          <a:stretch>
            <a:fillRect/>
          </a:stretch>
        </p:blipFill>
        <p:spPr>
          <a:xfrm>
            <a:off x="2484750" y="1764210"/>
            <a:ext cx="4172976" cy="3206915"/>
          </a:xfrm>
          <a:prstGeom prst="rect">
            <a:avLst/>
          </a:prstGeom>
        </p:spPr>
      </p:pic>
    </p:spTree>
    <p:extLst>
      <p:ext uri="{BB962C8B-B14F-4D97-AF65-F5344CB8AC3E}">
        <p14:creationId xmlns:p14="http://schemas.microsoft.com/office/powerpoint/2010/main" val="361207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4.   Get Product By Category</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2D52DB-7024-D21E-16F7-46BDBB4316AD}"/>
              </a:ext>
            </a:extLst>
          </p:cNvPr>
          <p:cNvPicPr>
            <a:picLocks noChangeAspect="1"/>
          </p:cNvPicPr>
          <p:nvPr/>
        </p:nvPicPr>
        <p:blipFill>
          <a:blip r:embed="rId10"/>
          <a:stretch>
            <a:fillRect/>
          </a:stretch>
        </p:blipFill>
        <p:spPr>
          <a:xfrm>
            <a:off x="2457341" y="1778247"/>
            <a:ext cx="4229317" cy="2317869"/>
          </a:xfrm>
          <a:prstGeom prst="rect">
            <a:avLst/>
          </a:prstGeom>
        </p:spPr>
      </p:pic>
    </p:spTree>
    <p:extLst>
      <p:ext uri="{BB962C8B-B14F-4D97-AF65-F5344CB8AC3E}">
        <p14:creationId xmlns:p14="http://schemas.microsoft.com/office/powerpoint/2010/main" val="189438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5.   Get Product By Range Of Price</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883716B-B0C3-0C74-CAA6-DF582FE5EB7D}"/>
              </a:ext>
            </a:extLst>
          </p:cNvPr>
          <p:cNvPicPr>
            <a:picLocks noChangeAspect="1"/>
          </p:cNvPicPr>
          <p:nvPr/>
        </p:nvPicPr>
        <p:blipFill>
          <a:blip r:embed="rId10"/>
          <a:stretch>
            <a:fillRect/>
          </a:stretch>
        </p:blipFill>
        <p:spPr>
          <a:xfrm>
            <a:off x="2398272" y="1488908"/>
            <a:ext cx="4534133" cy="3092609"/>
          </a:xfrm>
          <a:prstGeom prst="rect">
            <a:avLst/>
          </a:prstGeom>
        </p:spPr>
      </p:pic>
    </p:spTree>
    <p:extLst>
      <p:ext uri="{BB962C8B-B14F-4D97-AF65-F5344CB8AC3E}">
        <p14:creationId xmlns:p14="http://schemas.microsoft.com/office/powerpoint/2010/main" val="28738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11" name="مربع نص 10">
            <a:extLst>
              <a:ext uri="{FF2B5EF4-FFF2-40B4-BE49-F238E27FC236}">
                <a16:creationId xmlns:a16="http://schemas.microsoft.com/office/drawing/2014/main" id="{008F93AE-50AB-3EC7-98DA-5ECAD8C56380}"/>
              </a:ext>
            </a:extLst>
          </p:cNvPr>
          <p:cNvSpPr txBox="1"/>
          <p:nvPr/>
        </p:nvSpPr>
        <p:spPr>
          <a:xfrm>
            <a:off x="143899" y="3367668"/>
            <a:ext cx="6121599" cy="400110"/>
          </a:xfrm>
          <a:prstGeom prst="rect">
            <a:avLst/>
          </a:prstGeom>
          <a:noFill/>
        </p:spPr>
        <p:txBody>
          <a:bodyPr wrap="square">
            <a:spAutoFit/>
          </a:bodyPr>
          <a:lstStyle/>
          <a:p>
            <a:r>
              <a:rPr lang="en-GB" sz="2000" b="1" dirty="0">
                <a:solidFill>
                  <a:srgbClr val="658E93"/>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en-GB" sz="20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مربع نص 30">
            <a:extLst>
              <a:ext uri="{FF2B5EF4-FFF2-40B4-BE49-F238E27FC236}">
                <a16:creationId xmlns:a16="http://schemas.microsoft.com/office/drawing/2014/main" id="{F9EFD27F-D504-C79A-6130-AAFC0E4AF88E}"/>
              </a:ext>
            </a:extLst>
          </p:cNvPr>
          <p:cNvSpPr txBox="1"/>
          <p:nvPr/>
        </p:nvSpPr>
        <p:spPr>
          <a:xfrm>
            <a:off x="1463899" y="996987"/>
            <a:ext cx="6647506" cy="323165"/>
          </a:xfrm>
          <a:prstGeom prst="rect">
            <a:avLst/>
          </a:prstGeom>
          <a:noFill/>
        </p:spPr>
        <p:txBody>
          <a:bodyPr wrap="square">
            <a:spAutoFit/>
          </a:bodyPr>
          <a:lstStyle/>
          <a:p>
            <a:pPr marL="706120" marR="1463675" algn="ctr">
              <a:lnSpc>
                <a:spcPts val="1775"/>
              </a:lnSpc>
              <a:spcBef>
                <a:spcPts val="0"/>
              </a:spcBef>
              <a:spcAft>
                <a:spcPts val="0"/>
              </a:spcAft>
            </a:pPr>
            <a:r>
              <a:rPr lang="en-GB" sz="1800" b="1" dirty="0">
                <a:solidFill>
                  <a:srgbClr val="002060"/>
                </a:solidFill>
                <a:latin typeface="Times New Roman" panose="02020603050405020304" pitchFamily="18" charset="0"/>
                <a:ea typeface="Times New Roman" panose="02020603050405020304" pitchFamily="18" charset="0"/>
              </a:rPr>
              <a:t>6.   Get Company profits </a:t>
            </a:r>
            <a:endParaRPr lang="en-GB" sz="1800" b="1" dirty="0">
              <a:solidFill>
                <a:srgbClr val="00206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4A20C-49BA-7E59-2C5B-F2D3A66E7D41}"/>
                  </a:ext>
                </a:extLst>
              </p14:cNvPr>
              <p14:cNvContentPartPr/>
              <p14:nvPr/>
            </p14:nvContentPartPr>
            <p14:xfrm>
              <a:off x="6879845" y="3589502"/>
              <a:ext cx="360" cy="360"/>
            </p14:xfrm>
          </p:contentPart>
        </mc:Choice>
        <mc:Fallback xmlns="">
          <p:pic>
            <p:nvPicPr>
              <p:cNvPr id="2" name="Ink 1">
                <a:extLst>
                  <a:ext uri="{FF2B5EF4-FFF2-40B4-BE49-F238E27FC236}">
                    <a16:creationId xmlns:a16="http://schemas.microsoft.com/office/drawing/2014/main" id="{3034A20C-49BA-7E59-2C5B-F2D3A66E7D41}"/>
                  </a:ext>
                </a:extLst>
              </p:cNvPr>
              <p:cNvPicPr/>
              <p:nvPr/>
            </p:nvPicPr>
            <p:blipFill>
              <a:blip r:embed="rId4"/>
              <a:stretch>
                <a:fillRect/>
              </a:stretch>
            </p:blipFill>
            <p:spPr>
              <a:xfrm>
                <a:off x="6870845" y="3580502"/>
                <a:ext cx="18000" cy="18000"/>
              </a:xfrm>
              <a:prstGeom prst="rect">
                <a:avLst/>
              </a:prstGeom>
            </p:spPr>
          </p:pic>
        </mc:Fallback>
      </mc:AlternateContent>
      <p:grpSp>
        <p:nvGrpSpPr>
          <p:cNvPr id="7" name="Group 6">
            <a:extLst>
              <a:ext uri="{FF2B5EF4-FFF2-40B4-BE49-F238E27FC236}">
                <a16:creationId xmlns:a16="http://schemas.microsoft.com/office/drawing/2014/main" id="{D9620E91-97F0-6B95-29D5-C47B2A156D47}"/>
              </a:ext>
            </a:extLst>
          </p:cNvPr>
          <p:cNvGrpSpPr/>
          <p:nvPr/>
        </p:nvGrpSpPr>
        <p:grpSpPr>
          <a:xfrm>
            <a:off x="6932405" y="3549182"/>
            <a:ext cx="14760" cy="9360"/>
            <a:chOff x="6932405" y="3549182"/>
            <a:chExt cx="14760" cy="93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5BC7D8-EBD9-378F-36BC-FA280B18FCBD}"/>
                    </a:ext>
                  </a:extLst>
                </p14:cNvPr>
                <p14:cNvContentPartPr/>
                <p14:nvPr/>
              </p14:nvContentPartPr>
              <p14:xfrm>
                <a:off x="6941045" y="3549182"/>
                <a:ext cx="6120" cy="3240"/>
              </p14:xfrm>
            </p:contentPart>
          </mc:Choice>
          <mc:Fallback xmlns="">
            <p:pic>
              <p:nvPicPr>
                <p:cNvPr id="3" name="Ink 2">
                  <a:extLst>
                    <a:ext uri="{FF2B5EF4-FFF2-40B4-BE49-F238E27FC236}">
                      <a16:creationId xmlns:a16="http://schemas.microsoft.com/office/drawing/2014/main" id="{345BC7D8-EBD9-378F-36BC-FA280B18FCBD}"/>
                    </a:ext>
                  </a:extLst>
                </p:cNvPr>
                <p:cNvPicPr/>
                <p:nvPr/>
              </p:nvPicPr>
              <p:blipFill>
                <a:blip r:embed="rId4"/>
                <a:stretch>
                  <a:fillRect/>
                </a:stretch>
              </p:blipFill>
              <p:spPr>
                <a:xfrm>
                  <a:off x="6932045" y="3540182"/>
                  <a:ext cx="2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7A329FB-00C6-13D6-F8A0-F508DF5F6BB8}"/>
                    </a:ext>
                  </a:extLst>
                </p14:cNvPr>
                <p14:cNvContentPartPr/>
                <p14:nvPr/>
              </p14:nvContentPartPr>
              <p14:xfrm>
                <a:off x="6932405" y="3554942"/>
                <a:ext cx="3600" cy="3600"/>
              </p14:xfrm>
            </p:contentPart>
          </mc:Choice>
          <mc:Fallback xmlns="">
            <p:pic>
              <p:nvPicPr>
                <p:cNvPr id="6" name="Ink 5">
                  <a:extLst>
                    <a:ext uri="{FF2B5EF4-FFF2-40B4-BE49-F238E27FC236}">
                      <a16:creationId xmlns:a16="http://schemas.microsoft.com/office/drawing/2014/main" id="{57A329FB-00C6-13D6-F8A0-F508DF5F6BB8}"/>
                    </a:ext>
                  </a:extLst>
                </p:cNvPr>
                <p:cNvPicPr/>
                <p:nvPr/>
              </p:nvPicPr>
              <p:blipFill>
                <a:blip r:embed="rId4"/>
                <a:stretch>
                  <a:fillRect/>
                </a:stretch>
              </p:blipFill>
              <p:spPr>
                <a:xfrm>
                  <a:off x="6923405" y="3545942"/>
                  <a:ext cx="212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7313D50-C6F3-330E-4AA9-F03FC653D9EC}"/>
                  </a:ext>
                </a:extLst>
              </p14:cNvPr>
              <p14:cNvContentPartPr/>
              <p14:nvPr/>
            </p14:nvContentPartPr>
            <p14:xfrm>
              <a:off x="8111405" y="2888942"/>
              <a:ext cx="21600" cy="48240"/>
            </p14:xfrm>
          </p:contentPart>
        </mc:Choice>
        <mc:Fallback xmlns="">
          <p:pic>
            <p:nvPicPr>
              <p:cNvPr id="9" name="Ink 8">
                <a:extLst>
                  <a:ext uri="{FF2B5EF4-FFF2-40B4-BE49-F238E27FC236}">
                    <a16:creationId xmlns:a16="http://schemas.microsoft.com/office/drawing/2014/main" id="{B7313D50-C6F3-330E-4AA9-F03FC653D9EC}"/>
                  </a:ext>
                </a:extLst>
              </p:cNvPr>
              <p:cNvPicPr/>
              <p:nvPr/>
            </p:nvPicPr>
            <p:blipFill>
              <a:blip r:embed="rId8"/>
              <a:stretch>
                <a:fillRect/>
              </a:stretch>
            </p:blipFill>
            <p:spPr>
              <a:xfrm>
                <a:off x="8102405" y="2879942"/>
                <a:ext cx="39240" cy="65880"/>
              </a:xfrm>
              <a:prstGeom prst="rect">
                <a:avLst/>
              </a:prstGeom>
            </p:spPr>
          </p:pic>
        </mc:Fallback>
      </mc:AlternateContent>
      <p:pic>
        <p:nvPicPr>
          <p:cNvPr id="8" name="Picture 2">
            <a:extLst>
              <a:ext uri="{FF2B5EF4-FFF2-40B4-BE49-F238E27FC236}">
                <a16:creationId xmlns:a16="http://schemas.microsoft.com/office/drawing/2014/main" id="{F38F3536-C601-3F0D-56AA-1DB4A5DB5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05" y="205720"/>
            <a:ext cx="1668440" cy="3798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FD5BFF3-6FA1-82A3-46F9-8E903EF719CF}"/>
              </a:ext>
            </a:extLst>
          </p:cNvPr>
          <p:cNvPicPr>
            <a:picLocks noChangeAspect="1"/>
          </p:cNvPicPr>
          <p:nvPr/>
        </p:nvPicPr>
        <p:blipFill>
          <a:blip r:embed="rId10"/>
          <a:stretch>
            <a:fillRect/>
          </a:stretch>
        </p:blipFill>
        <p:spPr>
          <a:xfrm>
            <a:off x="1985375" y="1478438"/>
            <a:ext cx="5242143" cy="3182810"/>
          </a:xfrm>
          <a:prstGeom prst="rect">
            <a:avLst/>
          </a:prstGeom>
        </p:spPr>
      </p:pic>
    </p:spTree>
    <p:extLst>
      <p:ext uri="{BB962C8B-B14F-4D97-AF65-F5344CB8AC3E}">
        <p14:creationId xmlns:p14="http://schemas.microsoft.com/office/powerpoint/2010/main" val="1838920428"/>
      </p:ext>
    </p:extLst>
  </p:cSld>
  <p:clrMapOvr>
    <a:masterClrMapping/>
  </p:clrMapOvr>
</p:sld>
</file>

<file path=ppt/theme/theme1.xml><?xml version="1.0" encoding="utf-8"?>
<a:theme xmlns:a="http://schemas.openxmlformats.org/drawingml/2006/main" name="Accounting College Major by Slidesgo">
  <a:themeElements>
    <a:clrScheme name="Simple Light">
      <a:dk1>
        <a:srgbClr val="111111"/>
      </a:dk1>
      <a:lt1>
        <a:srgbClr val="2344EC"/>
      </a:lt1>
      <a:dk2>
        <a:srgbClr val="3BBB9F"/>
      </a:dk2>
      <a:lt2>
        <a:srgbClr val="F4F4F4"/>
      </a:lt2>
      <a:accent1>
        <a:srgbClr val="FFFFFF"/>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421956C4187E478616BF014B97EB97" ma:contentTypeVersion="5" ma:contentTypeDescription="Create a new document." ma:contentTypeScope="" ma:versionID="26791aef0f83b8423ca2795a48e51912">
  <xsd:schema xmlns:xsd="http://www.w3.org/2001/XMLSchema" xmlns:xs="http://www.w3.org/2001/XMLSchema" xmlns:p="http://schemas.microsoft.com/office/2006/metadata/properties" xmlns:ns3="f98a0f76-94c2-4406-96c4-79411ba7f113" targetNamespace="http://schemas.microsoft.com/office/2006/metadata/properties" ma:root="true" ma:fieldsID="4c9d6be7c3e7ed8652494b111a1b22d1" ns3:_="">
    <xsd:import namespace="f98a0f76-94c2-4406-96c4-79411ba7f11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8a0f76-94c2-4406-96c4-79411ba7f1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98a0f76-94c2-4406-96c4-79411ba7f11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1611F-BA37-4353-AF46-BD22A9C65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8a0f76-94c2-4406-96c4-79411ba7f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F9F632-7DFF-4349-832E-8C01C3B848CF}">
  <ds:schemaRefs>
    <ds:schemaRef ds:uri="http://schemas.openxmlformats.org/package/2006/metadata/core-properties"/>
    <ds:schemaRef ds:uri="http://schemas.microsoft.com/office/2006/documentManagement/types"/>
    <ds:schemaRef ds:uri="http://purl.org/dc/elements/1.1/"/>
    <ds:schemaRef ds:uri="f98a0f76-94c2-4406-96c4-79411ba7f113"/>
    <ds:schemaRef ds:uri="http://purl.org/dc/term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FFC09C1-7644-4E1F-B4BA-1561C7296C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11219</TotalTime>
  <Words>282</Words>
  <Application>Microsoft Office PowerPoint</Application>
  <PresentationFormat>On-screen Show (16:9)</PresentationFormat>
  <Paragraphs>68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Assistant</vt:lpstr>
      <vt:lpstr>Open Sans ExtraBold</vt:lpstr>
      <vt:lpstr>Times New Roman</vt:lpstr>
      <vt:lpstr>Times New Roman (Headings)</vt:lpstr>
      <vt:lpstr>Arial</vt:lpstr>
      <vt:lpstr>Accounting College Major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College  Major</dc:title>
  <dc:creator>sun shine</dc:creator>
  <cp:lastModifiedBy>Roaa Ali</cp:lastModifiedBy>
  <cp:revision>27</cp:revision>
  <dcterms:modified xsi:type="dcterms:W3CDTF">2023-12-24T00:01:11Z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0x01010063421956C4187E478616BF014B97EB97</vt:lpwstr>
  </property>
</Properties>
</file>