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The Top 10 best-selling tracks in the music store in 2010 are shown and we can see that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Dezessis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has the highest sales ($</a:t>
            </a:r>
            <a:r>
              <a:rPr lang="en-US" dirty="0"/>
              <a:t>22.77).</a:t>
            </a:r>
            <a:r>
              <a:rPr lang="en-US" sz="1600" dirty="0"/>
              <a:t> 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06253" y="1035449"/>
            <a:ext cx="4714089" cy="38239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 track did the music store have the greatest sales in 2010?</a:t>
            </a: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5A7F35C0-3790-43E7-A466-5BA22C98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2" y="1035449"/>
            <a:ext cx="4792467" cy="3893602"/>
          </a:xfrm>
          <a:prstGeom prst="rect">
            <a:avLst/>
          </a:prstGeom>
        </p:spPr>
      </p:pic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92AE4BE5-0767-4758-8DC6-C1BAFA482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The Total sales per each country in the music store are shown and we can see that the customers from the USA who had spent money more than others ($</a:t>
            </a:r>
            <a:r>
              <a:rPr lang="en-US" sz="1600" dirty="0">
                <a:latin typeface="Open Sans"/>
                <a:ea typeface="Open Sans"/>
                <a:cs typeface="Open Sans"/>
              </a:rPr>
              <a:t>523.06).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kern="12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What are </a:t>
            </a:r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the total sales per each country?</a:t>
            </a: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C4F20B10-64B3-4815-A41B-94F0D6084F3C}"/>
              </a:ext>
            </a:extLst>
          </p:cNvPr>
          <p:cNvSpPr/>
          <p:nvPr/>
        </p:nvSpPr>
        <p:spPr>
          <a:xfrm>
            <a:off x="206253" y="1035449"/>
            <a:ext cx="4714089" cy="38239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83A1BEC-7DD3-4B48-9E62-72F06CA4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3" y="1035449"/>
            <a:ext cx="4775050" cy="3919728"/>
          </a:xfrm>
          <a:prstGeom prst="rect">
            <a:avLst/>
          </a:prstGeom>
        </p:spPr>
      </p:pic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7CB1C338-7544-4C55-97AC-34CF4632B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The Top 10 best-selling albums in the music store are shown and we can see that Greatest Hits has the highest sales ($</a:t>
            </a:r>
            <a:r>
              <a:rPr lang="en-US" sz="1600" dirty="0">
                <a:latin typeface="Open Sans"/>
                <a:ea typeface="Open Sans"/>
                <a:cs typeface="Open Sans"/>
              </a:rPr>
              <a:t>372.51). 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kern="12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Which are the top ten albums by the Sales ($)?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A118F84-2D50-41EF-8461-E5C4F7A17980}"/>
              </a:ext>
            </a:extLst>
          </p:cNvPr>
          <p:cNvSpPr/>
          <p:nvPr/>
        </p:nvSpPr>
        <p:spPr>
          <a:xfrm>
            <a:off x="206253" y="1035449"/>
            <a:ext cx="4714089" cy="38239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D26CE371-2C3B-42B9-B83F-34A44F66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" y="957943"/>
            <a:ext cx="4876800" cy="3988526"/>
          </a:xfrm>
          <a:prstGeom prst="rect">
            <a:avLst/>
          </a:prstGeom>
        </p:spPr>
      </p:pic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25FBE216-3631-427F-901A-98E727F9F4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The Top 10 jazz singers in the music store are shown and we can see that the most popular singer was Miles Davis with 37 purchases.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kern="12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Which are the top ten Jazz singers?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FD13B14-3EF7-49F5-9E16-0C47474D3229}"/>
              </a:ext>
            </a:extLst>
          </p:cNvPr>
          <p:cNvSpPr/>
          <p:nvPr/>
        </p:nvSpPr>
        <p:spPr>
          <a:xfrm>
            <a:off x="206253" y="1035449"/>
            <a:ext cx="4714089" cy="38239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C6D1132-72C3-4BF7-BCC9-6DABD164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9" y="965729"/>
            <a:ext cx="4809884" cy="4059117"/>
          </a:xfrm>
          <a:prstGeom prst="rect">
            <a:avLst/>
          </a:prstGeom>
        </p:spPr>
      </p:pic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F77118E-5BBB-481F-988A-211FF96B8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146</Words>
  <Application>Microsoft Office PowerPoint</Application>
  <PresentationFormat>عرض على الشاشة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Which track did the music store have the greatest sales in 2010?</vt:lpstr>
      <vt:lpstr>What are the total sales per each country?</vt:lpstr>
      <vt:lpstr>Which are the top ten albums by the Sales ($)?</vt:lpstr>
      <vt:lpstr>Which are the top ten Jazz singers?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 track did the music store have the greatest sales in 2010?</dc:title>
  <cp:lastModifiedBy>‏‏مستخدم Windows</cp:lastModifiedBy>
  <cp:revision>10</cp:revision>
  <dcterms:modified xsi:type="dcterms:W3CDTF">2020-07-19T17:41:08Z</dcterms:modified>
</cp:coreProperties>
</file>