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19" autoAdjust="0"/>
  </p:normalViewPr>
  <p:slideViewPr>
    <p:cSldViewPr snapToGrid="0">
      <p:cViewPr varScale="1">
        <p:scale>
          <a:sx n="54" d="100"/>
          <a:sy n="5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{AB747021-7BBB-4B82-B954-18DE1A22DF86}tf78438558_win32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Bader Kharbat</dc:creator>
  <cp:lastModifiedBy>Bader Kharbat</cp:lastModifiedBy>
  <cp:revision>1</cp:revision>
  <dcterms:created xsi:type="dcterms:W3CDTF">2021-11-13T22:53:10Z</dcterms:created>
  <dcterms:modified xsi:type="dcterms:W3CDTF">2021-11-13T22:54:01Z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