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0.svg" ContentType="image/svg+xml"/>
  <Override PartName="/ppt/media/image12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11.png"/><Relationship Id="rId6" Type="http://schemas.openxmlformats.org/officeDocument/2006/relationships/image" Target="../media/image12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11.png"/><Relationship Id="rId6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2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429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292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706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6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5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98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615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59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2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66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2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29B1-C3A5-4E84-8DFA-E966DD4E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6AAF-E8D0-4A3C-9ACD-162CB968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71F-E157-44F7-AD03-05659989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F0C1-2150-4746-8D9E-F85FC7F79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DB4F2-B3E8-4CAE-8D03-61504532E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11A-917B-4E2A-9A08-A425819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3CF1-DFDE-4EF2-9321-DF763616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4BBE-5630-4F35-992A-85DDC842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4203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Title Lorem Ipsum</vt:lpstr>
      <vt:lpstr>Title Lorem Ipsum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Bader Kharbat</dc:creator>
  <cp:lastModifiedBy>Bader Kharbat</cp:lastModifiedBy>
  <cp:revision>2</cp:revision>
  <dcterms:created xsi:type="dcterms:W3CDTF">2021-10-06T18:58:46Z</dcterms:created>
  <dcterms:modified xsi:type="dcterms:W3CDTF">2021-10-06T19:00:59Z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