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4"/>
  </p:sldMasterIdLst>
  <p:sldIdLst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Lorem ipsum dolor sit amet, consectetuer adipiscing elit.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Nunc viverra imperdiet enim. Fusce est. Vivamus a tellus.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Pellentesque habitant morbi tristique senectus et netus.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Lorem ipsum dolor sit amet, consectetuer adipiscing elit. 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Nunc viverra imperdiet enim. Fusce est. Vivamus a tellus.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Pellentesque habitant morbi tristique senectus et netus.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80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42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429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82927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9706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67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651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398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61533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659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17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2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9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3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8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8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4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8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4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Title Lorem Ipsum 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19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29B1-C3A5-4E84-8DFA-E966DD4E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46AAF-E8D0-4A3C-9ACD-162CB968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9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971F-E157-44F7-AD03-05659989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F0C1-2150-4746-8D9E-F85FC7F79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DB4F2-B3E8-4CAE-8D03-61504532E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A11A-917B-4E2A-9A08-A425819E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3CF1-DFDE-4EF2-9321-DF763616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4BBE-5630-4F35-992A-85DDC8423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4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39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Title Lorem Ipsum</vt:lpstr>
      <vt:lpstr>Title Lorem Ipsum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Bader Kharbat</dc:creator>
  <cp:lastModifiedBy>Bader Kharbat</cp:lastModifiedBy>
  <cp:revision>2</cp:revision>
  <dcterms:created xsi:type="dcterms:W3CDTF">2021-10-06T18:58:46Z</dcterms:created>
  <dcterms:modified xsi:type="dcterms:W3CDTF">2021-10-06T19:00:59Z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