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14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27"/>
            <a:ext cx="77723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6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0"/>
            <a:ext cx="205740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90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6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9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9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6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3050"/>
            <a:ext cx="30083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102"/>
            <a:ext cx="30083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FC0B-9A10-4440-B722-5F76B17CF887}" type="datetimeFigureOut">
              <a:rPr lang="en-CA" smtClean="0"/>
              <a:t>12/04/2016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2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8922" b="20221"/>
          <a:stretch/>
        </p:blipFill>
        <p:spPr bwMode="auto">
          <a:xfrm>
            <a:off x="-8361" y="116632"/>
            <a:ext cx="922352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8019" y="184915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258019" y="201779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356160" y="2201807"/>
            <a:ext cx="1711787" cy="15326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258017" y="2996954"/>
            <a:ext cx="1809930" cy="409287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270900" y="4111807"/>
            <a:ext cx="1797044" cy="299054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270898" y="4410860"/>
            <a:ext cx="1797049" cy="252960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284152" y="4963931"/>
            <a:ext cx="1639777" cy="33727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777905" y="361398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920041" y="3601287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152406" y="3429002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076211" y="3432134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199721" y="3804209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193488" y="400506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193488" y="419238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6626316" y="171126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668343" y="1702163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495949" y="4410860"/>
            <a:ext cx="12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De-select 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6589074" y="454431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1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4" r="9669" b="22380"/>
          <a:stretch/>
        </p:blipFill>
        <p:spPr bwMode="auto">
          <a:xfrm>
            <a:off x="35495" y="1628800"/>
            <a:ext cx="9588663" cy="51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9" r="9669" b="11489"/>
          <a:stretch/>
        </p:blipFill>
        <p:spPr bwMode="auto">
          <a:xfrm>
            <a:off x="55352" y="44625"/>
            <a:ext cx="9499251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9100" y="11561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63888" y="1052736"/>
            <a:ext cx="62521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352" y="6381328"/>
            <a:ext cx="120428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4497036" y="1525434"/>
            <a:ext cx="1" cy="247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r="8909" b="5131"/>
          <a:stretch/>
        </p:blipFill>
        <p:spPr bwMode="auto">
          <a:xfrm>
            <a:off x="0" y="39840"/>
            <a:ext cx="8748465" cy="677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5" y="6453336"/>
            <a:ext cx="327585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" y="1"/>
            <a:ext cx="892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4" y="2209800"/>
            <a:ext cx="809624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64" y="548680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83772" y="1340768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884371" y="6381328"/>
            <a:ext cx="661410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" y="271465"/>
            <a:ext cx="44672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73388" cy="674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188640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563888" y="341040"/>
            <a:ext cx="2304256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6469063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8853" y="64807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559508" y="2160240"/>
            <a:ext cx="94272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9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36729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3728" y="126876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123728" y="1484784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123728" y="1700808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23728" y="1916832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23728" y="285293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123728" y="357301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23728" y="378904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123728" y="213285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452320" y="2564904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604720" y="6093296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5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939160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009" y="4437112"/>
            <a:ext cx="1907703" cy="1872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683568" y="6309320"/>
            <a:ext cx="21602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50000" r="25477"/>
          <a:stretch/>
        </p:blipFill>
        <p:spPr bwMode="auto">
          <a:xfrm>
            <a:off x="2338499" y="3090301"/>
            <a:ext cx="679076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899592" y="5085184"/>
            <a:ext cx="1438907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6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Isserlin</dc:creator>
  <cp:lastModifiedBy>Ruth Isserlin</cp:lastModifiedBy>
  <cp:revision>10</cp:revision>
  <dcterms:created xsi:type="dcterms:W3CDTF">2016-04-12T17:08:17Z</dcterms:created>
  <dcterms:modified xsi:type="dcterms:W3CDTF">2016-04-13T01:46:02Z</dcterms:modified>
</cp:coreProperties>
</file>