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214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27"/>
            <a:ext cx="777239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0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96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0"/>
            <a:ext cx="205740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40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90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6" y="1600202"/>
            <a:ext cx="4038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9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9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6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3050"/>
            <a:ext cx="300831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102"/>
            <a:ext cx="300831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2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8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FC0B-9A10-4440-B722-5F76B17CF887}" type="datetimeFigureOut">
              <a:rPr lang="en-CA" smtClean="0"/>
              <a:t>06/05/2016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2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FFAA-5389-4717-B464-C427CDFFB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" r="8922" b="20221"/>
          <a:stretch/>
        </p:blipFill>
        <p:spPr bwMode="auto">
          <a:xfrm>
            <a:off x="-8361" y="116632"/>
            <a:ext cx="922352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8019" y="184915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258019" y="2017798"/>
            <a:ext cx="1405526" cy="16863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356160" y="2201807"/>
            <a:ext cx="1711787" cy="15326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258017" y="2996954"/>
            <a:ext cx="1809930" cy="409287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270900" y="4111807"/>
            <a:ext cx="1797044" cy="299054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270898" y="4410860"/>
            <a:ext cx="1797049" cy="252960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284152" y="4963931"/>
            <a:ext cx="1639777" cy="337279"/>
          </a:xfrm>
          <a:prstGeom prst="rect">
            <a:avLst/>
          </a:prstGeom>
          <a:noFill/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5777905" y="361398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920041" y="3601287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152406" y="3429002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076211" y="3432134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199721" y="3804209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193488" y="400506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193488" y="4192386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6626316" y="171126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7668343" y="1702163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495949" y="4410860"/>
            <a:ext cx="120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De-select </a:t>
            </a:r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6589074" y="4544310"/>
            <a:ext cx="156170" cy="137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1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191"/>
            <a:ext cx="3266948" cy="686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810" y="2708920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51520" y="3284984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475656" y="3727372"/>
            <a:ext cx="10801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426778" y="486916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94530" y="5445224"/>
            <a:ext cx="1281126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467708" y="5644694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87020" y="1196752"/>
            <a:ext cx="128863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6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3297490" cy="688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810" y="2653466"/>
            <a:ext cx="2880320" cy="5595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51520" y="3356992"/>
            <a:ext cx="2880320" cy="43204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475656" y="3789040"/>
            <a:ext cx="10801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555776" y="486916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94529" y="5805264"/>
            <a:ext cx="1489711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555776" y="5589240"/>
            <a:ext cx="648072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87020" y="908720"/>
            <a:ext cx="128863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51520" y="1988840"/>
            <a:ext cx="288032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4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" y="188640"/>
            <a:ext cx="909227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68344" y="2276872"/>
            <a:ext cx="136766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7199981" y="2348880"/>
            <a:ext cx="468363" cy="2160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24128" y="1887215"/>
            <a:ext cx="1475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Adjust sliders</a:t>
            </a:r>
          </a:p>
          <a:p>
            <a:r>
              <a:rPr lang="en-CA" dirty="0" smtClean="0"/>
              <a:t>to remove or </a:t>
            </a:r>
          </a:p>
          <a:p>
            <a:r>
              <a:rPr lang="en-CA" dirty="0" smtClean="0"/>
              <a:t>Re-add </a:t>
            </a:r>
            <a:r>
              <a:rPr lang="en-CA" b="1" dirty="0" smtClean="0"/>
              <a:t>nodes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7654098" y="1768170"/>
            <a:ext cx="1367662" cy="46805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 flipV="1">
            <a:off x="7181065" y="2002196"/>
            <a:ext cx="473033" cy="2340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3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2269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68344" y="2535287"/>
            <a:ext cx="136766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7181065" y="2607295"/>
            <a:ext cx="487279" cy="2160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24128" y="2145630"/>
            <a:ext cx="1456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Adjust sliders</a:t>
            </a:r>
          </a:p>
          <a:p>
            <a:r>
              <a:rPr lang="en-CA" dirty="0" smtClean="0"/>
              <a:t>to remove or </a:t>
            </a:r>
          </a:p>
          <a:p>
            <a:r>
              <a:rPr lang="en-CA" dirty="0" smtClean="0"/>
              <a:t>Re-add </a:t>
            </a:r>
            <a:r>
              <a:rPr lang="en-CA" b="1" dirty="0" smtClean="0"/>
              <a:t>edges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362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9260" r="61256" b="36689"/>
          <a:stretch/>
        </p:blipFill>
        <p:spPr bwMode="auto">
          <a:xfrm>
            <a:off x="72081" y="116632"/>
            <a:ext cx="9036423" cy="540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1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" y="72008"/>
            <a:ext cx="909227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32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3054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0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2338"/>
            <a:ext cx="3810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13429" r="76471" b="50000"/>
          <a:stretch/>
        </p:blipFill>
        <p:spPr bwMode="auto">
          <a:xfrm>
            <a:off x="107504" y="86151"/>
            <a:ext cx="368449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923928" y="1914950"/>
            <a:ext cx="93610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48064" y="2924944"/>
            <a:ext cx="683831" cy="17320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2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4" r="9669" b="22380"/>
          <a:stretch/>
        </p:blipFill>
        <p:spPr bwMode="auto">
          <a:xfrm>
            <a:off x="35495" y="1628800"/>
            <a:ext cx="9588663" cy="51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9" r="9669" b="11489"/>
          <a:stretch/>
        </p:blipFill>
        <p:spPr bwMode="auto">
          <a:xfrm>
            <a:off x="55352" y="44625"/>
            <a:ext cx="9499251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9100" y="11561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Click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63888" y="1052736"/>
            <a:ext cx="62521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5352" y="6381328"/>
            <a:ext cx="120428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4497036" y="1525434"/>
            <a:ext cx="1" cy="247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r="8909" b="5131"/>
          <a:stretch/>
        </p:blipFill>
        <p:spPr bwMode="auto">
          <a:xfrm>
            <a:off x="0" y="39840"/>
            <a:ext cx="8748465" cy="677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495" y="6453336"/>
            <a:ext cx="327585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65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" y="1"/>
            <a:ext cx="8925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4" y="2209800"/>
            <a:ext cx="809624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164" y="548680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483772" y="1340768"/>
            <a:ext cx="1669521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884371" y="6381328"/>
            <a:ext cx="661410" cy="3600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" y="271465"/>
            <a:ext cx="44672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73388" cy="674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188640"/>
            <a:ext cx="122413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563888" y="341040"/>
            <a:ext cx="2304256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6469063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8853" y="648072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559508" y="2160240"/>
            <a:ext cx="94272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95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36729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23728" y="126876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123728" y="1484784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123728" y="1700808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123728" y="1916832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123728" y="285293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123728" y="357301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23728" y="3789040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123728" y="2132856"/>
            <a:ext cx="20162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452320" y="2564904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604720" y="6093296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5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939160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009" y="4437112"/>
            <a:ext cx="1907703" cy="187220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683568" y="6309320"/>
            <a:ext cx="21602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50000" r="25477"/>
          <a:stretch/>
        </p:blipFill>
        <p:spPr bwMode="auto">
          <a:xfrm>
            <a:off x="2338499" y="3090301"/>
            <a:ext cx="679076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899592" y="5085184"/>
            <a:ext cx="1438907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6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16</Words>
  <Application>Microsoft Office PowerPoint</Application>
  <PresentationFormat>On-screen Show 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Isserlin</dc:creator>
  <cp:lastModifiedBy>Ruth Isserlin</cp:lastModifiedBy>
  <cp:revision>20</cp:revision>
  <dcterms:created xsi:type="dcterms:W3CDTF">2016-04-12T17:08:17Z</dcterms:created>
  <dcterms:modified xsi:type="dcterms:W3CDTF">2016-05-09T10:49:48Z</dcterms:modified>
</cp:coreProperties>
</file>