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2148" y="-8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3" y="2130427"/>
            <a:ext cx="7772399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FC0B-9A10-4440-B722-5F76B17CF887}" type="datetimeFigureOut">
              <a:rPr lang="en-CA" smtClean="0"/>
              <a:t>15/04/2016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FFAA-5389-4717-B464-C427CDFFB1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901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FC0B-9A10-4440-B722-5F76B17CF887}" type="datetimeFigureOut">
              <a:rPr lang="en-CA" smtClean="0"/>
              <a:t>15/04/2016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FFAA-5389-4717-B464-C427CDFFB1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096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274640"/>
            <a:ext cx="2057402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40"/>
            <a:ext cx="6019799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FC0B-9A10-4440-B722-5F76B17CF887}" type="datetimeFigureOut">
              <a:rPr lang="en-CA" smtClean="0"/>
              <a:t>15/04/2016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FFAA-5389-4717-B464-C427CDFFB1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7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FC0B-9A10-4440-B722-5F76B17CF887}" type="datetimeFigureOut">
              <a:rPr lang="en-CA" smtClean="0"/>
              <a:t>15/04/2016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FFAA-5389-4717-B464-C427CDFFB1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058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2"/>
            <a:ext cx="77723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3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FC0B-9A10-4440-B722-5F76B17CF887}" type="datetimeFigureOut">
              <a:rPr lang="en-CA" smtClean="0"/>
              <a:t>15/04/2016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FFAA-5389-4717-B464-C427CDFFB1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590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2"/>
            <a:ext cx="40385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6" y="1600202"/>
            <a:ext cx="40385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FC0B-9A10-4440-B722-5F76B17CF887}" type="datetimeFigureOut">
              <a:rPr lang="en-CA" smtClean="0"/>
              <a:t>15/04/2016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FFAA-5389-4717-B464-C427CDFFB1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629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FC0B-9A10-4440-B722-5F76B17CF887}" type="datetimeFigureOut">
              <a:rPr lang="en-CA" smtClean="0"/>
              <a:t>15/04/2016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FFAA-5389-4717-B464-C427CDFFB1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196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FC0B-9A10-4440-B722-5F76B17CF887}" type="datetimeFigureOut">
              <a:rPr lang="en-CA" smtClean="0"/>
              <a:t>15/04/2016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FFAA-5389-4717-B464-C427CDFFB1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492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FC0B-9A10-4440-B722-5F76B17CF887}" type="datetimeFigureOut">
              <a:rPr lang="en-CA" smtClean="0"/>
              <a:t>15/04/2016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FFAA-5389-4717-B464-C427CDFFB1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061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3050"/>
            <a:ext cx="300831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1435102"/>
            <a:ext cx="300831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FC0B-9A10-4440-B722-5F76B17CF887}" type="datetimeFigureOut">
              <a:rPr lang="en-CA" smtClean="0"/>
              <a:t>15/04/2016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FFAA-5389-4717-B464-C427CDFFB1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434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2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FC0B-9A10-4440-B722-5F76B17CF887}" type="datetimeFigureOut">
              <a:rPr lang="en-CA" smtClean="0"/>
              <a:t>15/04/2016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FFAA-5389-4717-B464-C427CDFFB1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186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0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2"/>
            <a:ext cx="2133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CFC0B-9A10-4440-B722-5F76B17CF887}" type="datetimeFigureOut">
              <a:rPr lang="en-CA" smtClean="0"/>
              <a:t>15/04/2016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3" y="6356352"/>
            <a:ext cx="2895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1FFAA-5389-4717-B464-C427CDFFB1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235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7" r="8922" b="20221"/>
          <a:stretch/>
        </p:blipFill>
        <p:spPr bwMode="auto">
          <a:xfrm>
            <a:off x="-8361" y="116632"/>
            <a:ext cx="9223528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58019" y="1849158"/>
            <a:ext cx="1405526" cy="168639"/>
          </a:xfrm>
          <a:prstGeom prst="rect">
            <a:avLst/>
          </a:prstGeom>
          <a:noFill/>
          <a:ln w="952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2258019" y="2017798"/>
            <a:ext cx="1405526" cy="168639"/>
          </a:xfrm>
          <a:prstGeom prst="rect">
            <a:avLst/>
          </a:prstGeom>
          <a:noFill/>
          <a:ln w="952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2356160" y="2201807"/>
            <a:ext cx="1711787" cy="153269"/>
          </a:xfrm>
          <a:prstGeom prst="rect">
            <a:avLst/>
          </a:prstGeom>
          <a:noFill/>
          <a:ln w="952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2258017" y="2996954"/>
            <a:ext cx="1809930" cy="409287"/>
          </a:xfrm>
          <a:prstGeom prst="rect">
            <a:avLst/>
          </a:prstGeom>
          <a:noFill/>
          <a:ln w="952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2270900" y="4111807"/>
            <a:ext cx="1797044" cy="299054"/>
          </a:xfrm>
          <a:prstGeom prst="rect">
            <a:avLst/>
          </a:prstGeom>
          <a:noFill/>
          <a:ln w="952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2270898" y="4410860"/>
            <a:ext cx="1797049" cy="252960"/>
          </a:xfrm>
          <a:prstGeom prst="rect">
            <a:avLst/>
          </a:prstGeom>
          <a:noFill/>
          <a:ln w="952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2284152" y="4963931"/>
            <a:ext cx="1639777" cy="337279"/>
          </a:xfrm>
          <a:prstGeom prst="rect">
            <a:avLst/>
          </a:prstGeom>
          <a:noFill/>
          <a:ln w="952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5777905" y="3613980"/>
            <a:ext cx="156170" cy="1378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6920041" y="3601287"/>
            <a:ext cx="156170" cy="1378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6152406" y="3429002"/>
            <a:ext cx="156170" cy="1378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7076211" y="3432134"/>
            <a:ext cx="156170" cy="1378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4199721" y="3804209"/>
            <a:ext cx="156170" cy="1378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4193488" y="4005066"/>
            <a:ext cx="156170" cy="1378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4193488" y="4192386"/>
            <a:ext cx="156170" cy="1378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6626316" y="1711260"/>
            <a:ext cx="156170" cy="1378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7668343" y="1702163"/>
            <a:ext cx="156170" cy="1378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5495949" y="4410860"/>
            <a:ext cx="120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De-select </a:t>
            </a:r>
            <a:endParaRPr lang="en-CA" dirty="0"/>
          </a:p>
        </p:txBody>
      </p:sp>
      <p:sp>
        <p:nvSpPr>
          <p:cNvPr id="22" name="Oval 21"/>
          <p:cNvSpPr/>
          <p:nvPr/>
        </p:nvSpPr>
        <p:spPr>
          <a:xfrm>
            <a:off x="6589074" y="4544310"/>
            <a:ext cx="156170" cy="1378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0120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0191"/>
            <a:ext cx="3266948" cy="6865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8810" y="2708920"/>
            <a:ext cx="2880320" cy="43204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251520" y="3284984"/>
            <a:ext cx="2880320" cy="43204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1475656" y="3727372"/>
            <a:ext cx="1080120" cy="21602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2426778" y="4869160"/>
            <a:ext cx="648072" cy="21602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194530" y="5445224"/>
            <a:ext cx="1281126" cy="21602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2467708" y="5644694"/>
            <a:ext cx="648072" cy="21602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187020" y="1196752"/>
            <a:ext cx="1288635" cy="21602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767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0"/>
            <a:ext cx="3297490" cy="6889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810" y="2653466"/>
            <a:ext cx="2880320" cy="55951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251520" y="3356992"/>
            <a:ext cx="2880320" cy="43204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1475656" y="3789040"/>
            <a:ext cx="1080120" cy="21602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2555776" y="4869160"/>
            <a:ext cx="648072" cy="21602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194529" y="5805264"/>
            <a:ext cx="1489711" cy="21602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2555776" y="5589240"/>
            <a:ext cx="648072" cy="21602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187020" y="908720"/>
            <a:ext cx="1288635" cy="21602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251520" y="1988840"/>
            <a:ext cx="2880320" cy="21602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5440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44" r="9669" b="22380"/>
          <a:stretch/>
        </p:blipFill>
        <p:spPr bwMode="auto">
          <a:xfrm>
            <a:off x="35495" y="1628800"/>
            <a:ext cx="9588663" cy="518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69" r="9669" b="11489"/>
          <a:stretch/>
        </p:blipFill>
        <p:spPr bwMode="auto">
          <a:xfrm>
            <a:off x="55352" y="44625"/>
            <a:ext cx="9499251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89100" y="115610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Click</a:t>
            </a:r>
            <a:endParaRPr lang="en-CA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563888" y="1052736"/>
            <a:ext cx="62521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55352" y="6381328"/>
            <a:ext cx="120428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/>
          <p:cNvCxnSpPr>
            <a:stCxn id="2" idx="2"/>
          </p:cNvCxnSpPr>
          <p:nvPr/>
        </p:nvCxnSpPr>
        <p:spPr>
          <a:xfrm flipH="1">
            <a:off x="4497036" y="1525434"/>
            <a:ext cx="1" cy="2473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705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9" r="8909" b="5131"/>
          <a:stretch/>
        </p:blipFill>
        <p:spPr bwMode="auto">
          <a:xfrm>
            <a:off x="0" y="39840"/>
            <a:ext cx="8748465" cy="677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495" y="6453336"/>
            <a:ext cx="3275855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965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" y="1"/>
            <a:ext cx="8925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4" y="2209800"/>
            <a:ext cx="8096249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164" y="548680"/>
            <a:ext cx="1669521" cy="36004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2483772" y="1340768"/>
            <a:ext cx="1669521" cy="36004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7884371" y="6381328"/>
            <a:ext cx="661410" cy="36004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593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86" y="271465"/>
            <a:ext cx="446722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657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73388" cy="674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87624" y="188640"/>
            <a:ext cx="122413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3563888" y="341040"/>
            <a:ext cx="2304256" cy="324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799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6469063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558853" y="648072"/>
            <a:ext cx="201622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4559508" y="2160240"/>
            <a:ext cx="94272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6951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036729" cy="66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123728" y="1268760"/>
            <a:ext cx="20162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2123728" y="1484784"/>
            <a:ext cx="20162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2123728" y="1700808"/>
            <a:ext cx="20162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2123728" y="1916832"/>
            <a:ext cx="20162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2123728" y="2852936"/>
            <a:ext cx="20162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2123728" y="3573016"/>
            <a:ext cx="20162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2123728" y="3789040"/>
            <a:ext cx="20162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2123728" y="2132856"/>
            <a:ext cx="20162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7452320" y="2564904"/>
            <a:ext cx="93610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7604720" y="6093296"/>
            <a:ext cx="93610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3152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8939160" cy="6597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2009" y="4437112"/>
            <a:ext cx="1907703" cy="18722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Oval 2"/>
          <p:cNvSpPr/>
          <p:nvPr/>
        </p:nvSpPr>
        <p:spPr>
          <a:xfrm>
            <a:off x="683568" y="6309320"/>
            <a:ext cx="216024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t="50000" r="25477"/>
          <a:stretch/>
        </p:blipFill>
        <p:spPr bwMode="auto">
          <a:xfrm>
            <a:off x="2338499" y="3090301"/>
            <a:ext cx="679076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>
            <a:stCxn id="3" idx="6"/>
          </p:cNvCxnSpPr>
          <p:nvPr/>
        </p:nvCxnSpPr>
        <p:spPr>
          <a:xfrm flipV="1">
            <a:off x="899592" y="5085184"/>
            <a:ext cx="1438907" cy="13681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764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2</Words>
  <Application>Microsoft Office PowerPoint</Application>
  <PresentationFormat>On-screen Show (4:3)</PresentationFormat>
  <Paragraphs>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Ruth Isserlin</dc:creator>
  <cp:lastModifiedBy>Ruth Isserlin</cp:lastModifiedBy>
  <cp:revision>13</cp:revision>
  <dcterms:created xsi:type="dcterms:W3CDTF">2016-04-12T17:08:17Z</dcterms:created>
  <dcterms:modified xsi:type="dcterms:W3CDTF">2016-04-15T22:55:06Z</dcterms:modified>
</cp:coreProperties>
</file>