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5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404D-4F12-4B23-BA48-8ABD4537AC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8F57-DD7C-413F-8D2C-9E77A8C6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5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Architectural: MVCS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1339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4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5706653" cy="65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2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Creational: Singleton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564904"/>
            <a:ext cx="6741402" cy="3523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1988839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29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UML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4931304" cy="4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Structural: Facade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Code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5"/>
            <a:ext cx="6058746" cy="466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7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UML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650711" cy="44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2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Behavioral: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5"/>
            <a:ext cx="7899995" cy="439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8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UML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672357" cy="469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/>
          <p:nvPr/>
        </p:nvCxnSpPr>
        <p:spPr>
          <a:xfrm>
            <a:off x="3563888" y="5229200"/>
            <a:ext cx="2016224" cy="28803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Behavioral: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0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1720"/>
            <a:ext cx="8479576" cy="123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82412"/>
            <a:ext cx="4784885" cy="333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3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UML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89812" cy="170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Design Patterns</vt:lpstr>
      <vt:lpstr>Creational: Singleton</vt:lpstr>
      <vt:lpstr> </vt:lpstr>
      <vt:lpstr>Structural: Facade</vt:lpstr>
      <vt:lpstr> </vt:lpstr>
      <vt:lpstr>Behavioral: Command</vt:lpstr>
      <vt:lpstr> </vt:lpstr>
      <vt:lpstr>Behavioral: Strategy</vt:lpstr>
      <vt:lpstr> </vt:lpstr>
      <vt:lpstr>Architectural: MVCS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Catalin-Ioachim Badu</dc:creator>
  <cp:lastModifiedBy>Catalin-Ioachim Badu</cp:lastModifiedBy>
  <cp:revision>1</cp:revision>
  <dcterms:created xsi:type="dcterms:W3CDTF">2024-04-25T16:18:22Z</dcterms:created>
  <dcterms:modified xsi:type="dcterms:W3CDTF">2024-04-25T16:28:35Z</dcterms:modified>
</cp:coreProperties>
</file>