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83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0" r:id="rId24"/>
    <p:sldId id="279" r:id="rId25"/>
    <p:sldId id="281" r:id="rId26"/>
    <p:sldId id="282" r:id="rId27"/>
    <p:sldId id="278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55EF65-67A8-41DE-BE4D-A7DDB94A8495}" v="79" dt="2019-05-14T17:50:08.863"/>
    <p1510:client id="{D5635232-288F-44E0-9D3F-38752A3E20AE}" v="27" dt="2019-05-14T23:42:17.5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107" autoAdjust="0"/>
  </p:normalViewPr>
  <p:slideViewPr>
    <p:cSldViewPr snapToGrid="0">
      <p:cViewPr>
        <p:scale>
          <a:sx n="81" d="100"/>
          <a:sy n="81" d="100"/>
        </p:scale>
        <p:origin x="65" y="5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Bennett" userId="613229ec-3657-4ae4-a72f-1a23b5fc364b" providerId="ADAL" clId="{D5635232-288F-44E0-9D3F-38752A3E20AE}"/>
    <pc:docChg chg="undo custSel mod addSld modSld">
      <pc:chgData name="Kevin Bennett" userId="613229ec-3657-4ae4-a72f-1a23b5fc364b" providerId="ADAL" clId="{D5635232-288F-44E0-9D3F-38752A3E20AE}" dt="2019-05-14T23:42:17.512" v="191" actId="20577"/>
      <pc:docMkLst>
        <pc:docMk/>
      </pc:docMkLst>
      <pc:sldChg chg="addSp modSp mod setBg">
        <pc:chgData name="Kevin Bennett" userId="613229ec-3657-4ae4-a72f-1a23b5fc364b" providerId="ADAL" clId="{D5635232-288F-44E0-9D3F-38752A3E20AE}" dt="2019-05-14T22:41:35.176" v="138" actId="26606"/>
        <pc:sldMkLst>
          <pc:docMk/>
          <pc:sldMk cId="1250142431" sldId="259"/>
        </pc:sldMkLst>
        <pc:spChg chg="mod">
          <ac:chgData name="Kevin Bennett" userId="613229ec-3657-4ae4-a72f-1a23b5fc364b" providerId="ADAL" clId="{D5635232-288F-44E0-9D3F-38752A3E20AE}" dt="2019-05-14T22:41:35.176" v="138" actId="26606"/>
          <ac:spMkLst>
            <pc:docMk/>
            <pc:sldMk cId="1250142431" sldId="259"/>
            <ac:spMk id="2" creationId="{BF90655D-0BE5-4D45-BEA1-0D2203A9E83A}"/>
          </ac:spMkLst>
        </pc:spChg>
        <pc:spChg chg="mod">
          <ac:chgData name="Kevin Bennett" userId="613229ec-3657-4ae4-a72f-1a23b5fc364b" providerId="ADAL" clId="{D5635232-288F-44E0-9D3F-38752A3E20AE}" dt="2019-05-14T22:41:35.176" v="138" actId="26606"/>
          <ac:spMkLst>
            <pc:docMk/>
            <pc:sldMk cId="1250142431" sldId="259"/>
            <ac:spMk id="3" creationId="{5493E703-25A7-4421-A8D0-AE6DC3DC4D6C}"/>
          </ac:spMkLst>
        </pc:spChg>
        <pc:picChg chg="add mod">
          <ac:chgData name="Kevin Bennett" userId="613229ec-3657-4ae4-a72f-1a23b5fc364b" providerId="ADAL" clId="{D5635232-288F-44E0-9D3F-38752A3E20AE}" dt="2019-05-14T22:41:35.176" v="138" actId="26606"/>
          <ac:picMkLst>
            <pc:docMk/>
            <pc:sldMk cId="1250142431" sldId="259"/>
            <ac:picMk id="5" creationId="{B81F271F-297F-4AE3-B6C2-38177BDAF129}"/>
          </ac:picMkLst>
        </pc:picChg>
      </pc:sldChg>
      <pc:sldChg chg="addSp modSp mod setBg">
        <pc:chgData name="Kevin Bennett" userId="613229ec-3657-4ae4-a72f-1a23b5fc364b" providerId="ADAL" clId="{D5635232-288F-44E0-9D3F-38752A3E20AE}" dt="2019-05-14T22:42:12.580" v="144" actId="26606"/>
        <pc:sldMkLst>
          <pc:docMk/>
          <pc:sldMk cId="1026469906" sldId="260"/>
        </pc:sldMkLst>
        <pc:spChg chg="mod">
          <ac:chgData name="Kevin Bennett" userId="613229ec-3657-4ae4-a72f-1a23b5fc364b" providerId="ADAL" clId="{D5635232-288F-44E0-9D3F-38752A3E20AE}" dt="2019-05-14T22:42:12.580" v="144" actId="26606"/>
          <ac:spMkLst>
            <pc:docMk/>
            <pc:sldMk cId="1026469906" sldId="260"/>
            <ac:spMk id="2" creationId="{BF90655D-0BE5-4D45-BEA1-0D2203A9E83A}"/>
          </ac:spMkLst>
        </pc:spChg>
        <pc:spChg chg="mod">
          <ac:chgData name="Kevin Bennett" userId="613229ec-3657-4ae4-a72f-1a23b5fc364b" providerId="ADAL" clId="{D5635232-288F-44E0-9D3F-38752A3E20AE}" dt="2019-05-14T22:42:12.580" v="144" actId="26606"/>
          <ac:spMkLst>
            <pc:docMk/>
            <pc:sldMk cId="1026469906" sldId="260"/>
            <ac:spMk id="3" creationId="{5493E703-25A7-4421-A8D0-AE6DC3DC4D6C}"/>
          </ac:spMkLst>
        </pc:spChg>
        <pc:picChg chg="add mod">
          <ac:chgData name="Kevin Bennett" userId="613229ec-3657-4ae4-a72f-1a23b5fc364b" providerId="ADAL" clId="{D5635232-288F-44E0-9D3F-38752A3E20AE}" dt="2019-05-14T22:42:12.580" v="144" actId="26606"/>
          <ac:picMkLst>
            <pc:docMk/>
            <pc:sldMk cId="1026469906" sldId="260"/>
            <ac:picMk id="4" creationId="{17EF02CF-24EC-41AD-88D4-17EBE09C68AA}"/>
          </ac:picMkLst>
        </pc:picChg>
      </pc:sldChg>
      <pc:sldChg chg="addSp modSp mod setBg">
        <pc:chgData name="Kevin Bennett" userId="613229ec-3657-4ae4-a72f-1a23b5fc364b" providerId="ADAL" clId="{D5635232-288F-44E0-9D3F-38752A3E20AE}" dt="2019-05-14T22:42:07.129" v="143" actId="26606"/>
        <pc:sldMkLst>
          <pc:docMk/>
          <pc:sldMk cId="749071091" sldId="261"/>
        </pc:sldMkLst>
        <pc:spChg chg="mod">
          <ac:chgData name="Kevin Bennett" userId="613229ec-3657-4ae4-a72f-1a23b5fc364b" providerId="ADAL" clId="{D5635232-288F-44E0-9D3F-38752A3E20AE}" dt="2019-05-14T22:42:07.129" v="143" actId="26606"/>
          <ac:spMkLst>
            <pc:docMk/>
            <pc:sldMk cId="749071091" sldId="261"/>
            <ac:spMk id="2" creationId="{BF90655D-0BE5-4D45-BEA1-0D2203A9E83A}"/>
          </ac:spMkLst>
        </pc:spChg>
        <pc:spChg chg="mod">
          <ac:chgData name="Kevin Bennett" userId="613229ec-3657-4ae4-a72f-1a23b5fc364b" providerId="ADAL" clId="{D5635232-288F-44E0-9D3F-38752A3E20AE}" dt="2019-05-14T22:42:07.129" v="143" actId="26606"/>
          <ac:spMkLst>
            <pc:docMk/>
            <pc:sldMk cId="749071091" sldId="261"/>
            <ac:spMk id="3" creationId="{5493E703-25A7-4421-A8D0-AE6DC3DC4D6C}"/>
          </ac:spMkLst>
        </pc:spChg>
        <pc:picChg chg="add mod">
          <ac:chgData name="Kevin Bennett" userId="613229ec-3657-4ae4-a72f-1a23b5fc364b" providerId="ADAL" clId="{D5635232-288F-44E0-9D3F-38752A3E20AE}" dt="2019-05-14T22:42:05.571" v="142" actId="1076"/>
          <ac:picMkLst>
            <pc:docMk/>
            <pc:sldMk cId="749071091" sldId="261"/>
            <ac:picMk id="4" creationId="{6B9B6933-C6E9-40F1-A2BF-D38689C0945E}"/>
          </ac:picMkLst>
        </pc:picChg>
      </pc:sldChg>
      <pc:sldChg chg="addSp modSp mod setBg">
        <pc:chgData name="Kevin Bennett" userId="613229ec-3657-4ae4-a72f-1a23b5fc364b" providerId="ADAL" clId="{D5635232-288F-44E0-9D3F-38752A3E20AE}" dt="2019-05-14T22:42:24.786" v="146" actId="26606"/>
        <pc:sldMkLst>
          <pc:docMk/>
          <pc:sldMk cId="340122695" sldId="262"/>
        </pc:sldMkLst>
        <pc:spChg chg="mod">
          <ac:chgData name="Kevin Bennett" userId="613229ec-3657-4ae4-a72f-1a23b5fc364b" providerId="ADAL" clId="{D5635232-288F-44E0-9D3F-38752A3E20AE}" dt="2019-05-14T22:42:24.786" v="146" actId="26606"/>
          <ac:spMkLst>
            <pc:docMk/>
            <pc:sldMk cId="340122695" sldId="262"/>
            <ac:spMk id="2" creationId="{BF90655D-0BE5-4D45-BEA1-0D2203A9E83A}"/>
          </ac:spMkLst>
        </pc:spChg>
        <pc:spChg chg="mod">
          <ac:chgData name="Kevin Bennett" userId="613229ec-3657-4ae4-a72f-1a23b5fc364b" providerId="ADAL" clId="{D5635232-288F-44E0-9D3F-38752A3E20AE}" dt="2019-05-14T22:42:24.786" v="146" actId="26606"/>
          <ac:spMkLst>
            <pc:docMk/>
            <pc:sldMk cId="340122695" sldId="262"/>
            <ac:spMk id="3" creationId="{5493E703-25A7-4421-A8D0-AE6DC3DC4D6C}"/>
          </ac:spMkLst>
        </pc:spChg>
        <pc:picChg chg="add">
          <ac:chgData name="Kevin Bennett" userId="613229ec-3657-4ae4-a72f-1a23b5fc364b" providerId="ADAL" clId="{D5635232-288F-44E0-9D3F-38752A3E20AE}" dt="2019-05-14T22:42:21.880" v="145"/>
          <ac:picMkLst>
            <pc:docMk/>
            <pc:sldMk cId="340122695" sldId="262"/>
            <ac:picMk id="4" creationId="{1860D5DA-0E2A-4A96-B562-1EECF93FA6F4}"/>
          </ac:picMkLst>
        </pc:picChg>
      </pc:sldChg>
      <pc:sldChg chg="addSp delSp modSp modAnim">
        <pc:chgData name="Kevin Bennett" userId="613229ec-3657-4ae4-a72f-1a23b5fc364b" providerId="ADAL" clId="{D5635232-288F-44E0-9D3F-38752A3E20AE}" dt="2019-05-14T23:42:17.512" v="191" actId="20577"/>
        <pc:sldMkLst>
          <pc:docMk/>
          <pc:sldMk cId="4290750076" sldId="279"/>
        </pc:sldMkLst>
        <pc:spChg chg="mod">
          <ac:chgData name="Kevin Bennett" userId="613229ec-3657-4ae4-a72f-1a23b5fc364b" providerId="ADAL" clId="{D5635232-288F-44E0-9D3F-38752A3E20AE}" dt="2019-05-14T22:32:30.741" v="6" actId="26606"/>
          <ac:spMkLst>
            <pc:docMk/>
            <pc:sldMk cId="4290750076" sldId="279"/>
            <ac:spMk id="2" creationId="{BF90655D-0BE5-4D45-BEA1-0D2203A9E83A}"/>
          </ac:spMkLst>
        </pc:spChg>
        <pc:spChg chg="mod ord">
          <ac:chgData name="Kevin Bennett" userId="613229ec-3657-4ae4-a72f-1a23b5fc364b" providerId="ADAL" clId="{D5635232-288F-44E0-9D3F-38752A3E20AE}" dt="2019-05-14T23:42:17.512" v="191" actId="20577"/>
          <ac:spMkLst>
            <pc:docMk/>
            <pc:sldMk cId="4290750076" sldId="279"/>
            <ac:spMk id="3" creationId="{5493E703-25A7-4421-A8D0-AE6DC3DC4D6C}"/>
          </ac:spMkLst>
        </pc:spChg>
        <pc:grpChg chg="add">
          <ac:chgData name="Kevin Bennett" userId="613229ec-3657-4ae4-a72f-1a23b5fc364b" providerId="ADAL" clId="{D5635232-288F-44E0-9D3F-38752A3E20AE}" dt="2019-05-14T22:32:30.741" v="6" actId="26606"/>
          <ac:grpSpMkLst>
            <pc:docMk/>
            <pc:sldMk cId="4290750076" sldId="279"/>
            <ac:grpSpMk id="12" creationId="{5FE07634-A83A-4681-9C1D-BC0775F9D296}"/>
          </ac:grpSpMkLst>
        </pc:grpChg>
        <pc:grpChg chg="add">
          <ac:chgData name="Kevin Bennett" userId="613229ec-3657-4ae4-a72f-1a23b5fc364b" providerId="ADAL" clId="{D5635232-288F-44E0-9D3F-38752A3E20AE}" dt="2019-05-14T22:32:30.741" v="6" actId="26606"/>
          <ac:grpSpMkLst>
            <pc:docMk/>
            <pc:sldMk cId="4290750076" sldId="279"/>
            <ac:grpSpMk id="16" creationId="{A2E1FE48-FA7B-4262-B922-041542931DDF}"/>
          </ac:grpSpMkLst>
        </pc:grpChg>
        <pc:picChg chg="add del mod">
          <ac:chgData name="Kevin Bennett" userId="613229ec-3657-4ae4-a72f-1a23b5fc364b" providerId="ADAL" clId="{D5635232-288F-44E0-9D3F-38752A3E20AE}" dt="2019-05-14T22:32:11.524" v="1" actId="931"/>
          <ac:picMkLst>
            <pc:docMk/>
            <pc:sldMk cId="4290750076" sldId="279"/>
            <ac:picMk id="5" creationId="{2D932A4D-4FB2-4EAB-A58B-16A2B4C2119B}"/>
          </ac:picMkLst>
        </pc:picChg>
        <pc:picChg chg="add mod">
          <ac:chgData name="Kevin Bennett" userId="613229ec-3657-4ae4-a72f-1a23b5fc364b" providerId="ADAL" clId="{D5635232-288F-44E0-9D3F-38752A3E20AE}" dt="2019-05-14T22:32:30.741" v="6" actId="26606"/>
          <ac:picMkLst>
            <pc:docMk/>
            <pc:sldMk cId="4290750076" sldId="279"/>
            <ac:picMk id="7" creationId="{D7C9F0F7-3EFC-4513-9AA1-2555536BB612}"/>
          </ac:picMkLst>
        </pc:picChg>
      </pc:sldChg>
      <pc:sldChg chg="addSp modSp mod setBg">
        <pc:chgData name="Kevin Bennett" userId="613229ec-3657-4ae4-a72f-1a23b5fc364b" providerId="ADAL" clId="{D5635232-288F-44E0-9D3F-38752A3E20AE}" dt="2019-05-14T22:37:56.047" v="105" actId="20577"/>
        <pc:sldMkLst>
          <pc:docMk/>
          <pc:sldMk cId="2910939749" sldId="285"/>
        </pc:sldMkLst>
        <pc:spChg chg="mod">
          <ac:chgData name="Kevin Bennett" userId="613229ec-3657-4ae4-a72f-1a23b5fc364b" providerId="ADAL" clId="{D5635232-288F-44E0-9D3F-38752A3E20AE}" dt="2019-05-14T22:33:56.980" v="9" actId="26606"/>
          <ac:spMkLst>
            <pc:docMk/>
            <pc:sldMk cId="2910939749" sldId="285"/>
            <ac:spMk id="2" creationId="{2D39E0EE-54C6-4A1A-ABBD-D6B77BD58BCB}"/>
          </ac:spMkLst>
        </pc:spChg>
        <pc:spChg chg="mod ord">
          <ac:chgData name="Kevin Bennett" userId="613229ec-3657-4ae4-a72f-1a23b5fc364b" providerId="ADAL" clId="{D5635232-288F-44E0-9D3F-38752A3E20AE}" dt="2019-05-14T22:37:56.047" v="105" actId="20577"/>
          <ac:spMkLst>
            <pc:docMk/>
            <pc:sldMk cId="2910939749" sldId="285"/>
            <ac:spMk id="3" creationId="{FA9EFF57-4E15-40D5-B157-3DEBB38F1228}"/>
          </ac:spMkLst>
        </pc:spChg>
        <pc:grpChg chg="add">
          <ac:chgData name="Kevin Bennett" userId="613229ec-3657-4ae4-a72f-1a23b5fc364b" providerId="ADAL" clId="{D5635232-288F-44E0-9D3F-38752A3E20AE}" dt="2019-05-14T22:33:56.980" v="9" actId="26606"/>
          <ac:grpSpMkLst>
            <pc:docMk/>
            <pc:sldMk cId="2910939749" sldId="285"/>
            <ac:grpSpMk id="10" creationId="{851F9572-54D5-457A-BA34-C395A478A4FA}"/>
          </ac:grpSpMkLst>
        </pc:grpChg>
        <pc:grpChg chg="add">
          <ac:chgData name="Kevin Bennett" userId="613229ec-3657-4ae4-a72f-1a23b5fc364b" providerId="ADAL" clId="{D5635232-288F-44E0-9D3F-38752A3E20AE}" dt="2019-05-14T22:33:56.980" v="9" actId="26606"/>
          <ac:grpSpMkLst>
            <pc:docMk/>
            <pc:sldMk cId="2910939749" sldId="285"/>
            <ac:grpSpMk id="14" creationId="{06A80B50-DCB4-4775-9C8E-7AF0F56803E9}"/>
          </ac:grpSpMkLst>
        </pc:grpChg>
        <pc:picChg chg="add mod">
          <ac:chgData name="Kevin Bennett" userId="613229ec-3657-4ae4-a72f-1a23b5fc364b" providerId="ADAL" clId="{D5635232-288F-44E0-9D3F-38752A3E20AE}" dt="2019-05-14T22:33:56.980" v="9" actId="26606"/>
          <ac:picMkLst>
            <pc:docMk/>
            <pc:sldMk cId="2910939749" sldId="285"/>
            <ac:picMk id="5" creationId="{11DEE0AA-47C5-464D-823B-DBABEE8FDC12}"/>
          </ac:picMkLst>
        </pc:picChg>
      </pc:sldChg>
      <pc:sldChg chg="addSp modSp add mod setBg">
        <pc:chgData name="Kevin Bennett" userId="613229ec-3657-4ae4-a72f-1a23b5fc364b" providerId="ADAL" clId="{D5635232-288F-44E0-9D3F-38752A3E20AE}" dt="2019-05-14T22:55:44.708" v="175" actId="26606"/>
        <pc:sldMkLst>
          <pc:docMk/>
          <pc:sldMk cId="3127341863" sldId="286"/>
        </pc:sldMkLst>
        <pc:spChg chg="mod">
          <ac:chgData name="Kevin Bennett" userId="613229ec-3657-4ae4-a72f-1a23b5fc364b" providerId="ADAL" clId="{D5635232-288F-44E0-9D3F-38752A3E20AE}" dt="2019-05-14T22:55:44.708" v="175" actId="26606"/>
          <ac:spMkLst>
            <pc:docMk/>
            <pc:sldMk cId="3127341863" sldId="286"/>
            <ac:spMk id="2" creationId="{A52606BF-82FA-4F66-8F9F-3B8A1D5D7CCB}"/>
          </ac:spMkLst>
        </pc:spChg>
        <pc:spChg chg="mod">
          <ac:chgData name="Kevin Bennett" userId="613229ec-3657-4ae4-a72f-1a23b5fc364b" providerId="ADAL" clId="{D5635232-288F-44E0-9D3F-38752A3E20AE}" dt="2019-05-14T22:55:44.708" v="175" actId="26606"/>
          <ac:spMkLst>
            <pc:docMk/>
            <pc:sldMk cId="3127341863" sldId="286"/>
            <ac:spMk id="3" creationId="{BB822416-2E34-4208-A8C4-C2E35B10EC3A}"/>
          </ac:spMkLst>
        </pc:spChg>
        <pc:spChg chg="add">
          <ac:chgData name="Kevin Bennett" userId="613229ec-3657-4ae4-a72f-1a23b5fc364b" providerId="ADAL" clId="{D5635232-288F-44E0-9D3F-38752A3E20AE}" dt="2019-05-14T22:55:44.708" v="175" actId="26606"/>
          <ac:spMkLst>
            <pc:docMk/>
            <pc:sldMk cId="3127341863" sldId="286"/>
            <ac:spMk id="68" creationId="{B909F359-AF5D-4E1F-9773-67B14ECE30AD}"/>
          </ac:spMkLst>
        </pc:spChg>
        <pc:grpChg chg="add">
          <ac:chgData name="Kevin Bennett" userId="613229ec-3657-4ae4-a72f-1a23b5fc364b" providerId="ADAL" clId="{D5635232-288F-44E0-9D3F-38752A3E20AE}" dt="2019-05-14T22:55:44.708" v="175" actId="26606"/>
          <ac:grpSpMkLst>
            <pc:docMk/>
            <pc:sldMk cId="3127341863" sldId="286"/>
            <ac:grpSpMk id="12" creationId="{F21A37DB-EDD2-4025-A254-7FE5E4C7AE2B}"/>
          </ac:grpSpMkLst>
        </pc:grpChg>
        <pc:picChg chg="add mod">
          <ac:chgData name="Kevin Bennett" userId="613229ec-3657-4ae4-a72f-1a23b5fc364b" providerId="ADAL" clId="{D5635232-288F-44E0-9D3F-38752A3E20AE}" dt="2019-05-14T22:55:44.708" v="175" actId="26606"/>
          <ac:picMkLst>
            <pc:docMk/>
            <pc:sldMk cId="3127341863" sldId="286"/>
            <ac:picMk id="5" creationId="{5BF64DFD-E6C2-4FA9-AB40-85A8ECF145EF}"/>
          </ac:picMkLst>
        </pc:picChg>
        <pc:picChg chg="add">
          <ac:chgData name="Kevin Bennett" userId="613229ec-3657-4ae4-a72f-1a23b5fc364b" providerId="ADAL" clId="{D5635232-288F-44E0-9D3F-38752A3E20AE}" dt="2019-05-14T22:55:44.708" v="175" actId="26606"/>
          <ac:picMkLst>
            <pc:docMk/>
            <pc:sldMk cId="3127341863" sldId="286"/>
            <ac:picMk id="10" creationId="{38BFA449-4933-478B-B27D-ACCC557FF970}"/>
          </ac:picMkLst>
        </pc:picChg>
      </pc:sldChg>
    </pc:docChg>
  </pc:docChgLst>
  <pc:docChgLst>
    <pc:chgData name="Kevin Bennett" userId="613229ec-3657-4ae4-a72f-1a23b5fc364b" providerId="ADAL" clId="{5D55EF65-67A8-41DE-BE4D-A7DDB94A8495}"/>
    <pc:docChg chg="undo addSld delSld modSld">
      <pc:chgData name="Kevin Bennett" userId="613229ec-3657-4ae4-a72f-1a23b5fc364b" providerId="ADAL" clId="{5D55EF65-67A8-41DE-BE4D-A7DDB94A8495}" dt="2019-05-14T17:50:08.863" v="78" actId="2696"/>
      <pc:docMkLst>
        <pc:docMk/>
      </pc:docMkLst>
      <pc:sldChg chg="del">
        <pc:chgData name="Kevin Bennett" userId="613229ec-3657-4ae4-a72f-1a23b5fc364b" providerId="ADAL" clId="{5D55EF65-67A8-41DE-BE4D-A7DDB94A8495}" dt="2019-05-14T16:57:41.337" v="32" actId="2696"/>
        <pc:sldMkLst>
          <pc:docMk/>
          <pc:sldMk cId="3732012648" sldId="257"/>
        </pc:sldMkLst>
      </pc:sldChg>
      <pc:sldChg chg="add del">
        <pc:chgData name="Kevin Bennett" userId="613229ec-3657-4ae4-a72f-1a23b5fc364b" providerId="ADAL" clId="{5D55EF65-67A8-41DE-BE4D-A7DDB94A8495}" dt="2019-05-14T17:50:08.856" v="75" actId="2696"/>
        <pc:sldMkLst>
          <pc:docMk/>
          <pc:sldMk cId="321062712" sldId="258"/>
        </pc:sldMkLst>
      </pc:sldChg>
      <pc:sldChg chg="add del modAnim">
        <pc:chgData name="Kevin Bennett" userId="613229ec-3657-4ae4-a72f-1a23b5fc364b" providerId="ADAL" clId="{5D55EF65-67A8-41DE-BE4D-A7DDB94A8495}" dt="2019-05-14T17:50:08.858" v="76" actId="2696"/>
        <pc:sldMkLst>
          <pc:docMk/>
          <pc:sldMk cId="1250142431" sldId="259"/>
        </pc:sldMkLst>
      </pc:sldChg>
      <pc:sldChg chg="add del modAnim">
        <pc:chgData name="Kevin Bennett" userId="613229ec-3657-4ae4-a72f-1a23b5fc364b" providerId="ADAL" clId="{5D55EF65-67A8-41DE-BE4D-A7DDB94A8495}" dt="2019-05-14T17:50:08.861" v="77" actId="2696"/>
        <pc:sldMkLst>
          <pc:docMk/>
          <pc:sldMk cId="1026469906" sldId="260"/>
        </pc:sldMkLst>
      </pc:sldChg>
      <pc:sldChg chg="add del modAnim">
        <pc:chgData name="Kevin Bennett" userId="613229ec-3657-4ae4-a72f-1a23b5fc364b" providerId="ADAL" clId="{5D55EF65-67A8-41DE-BE4D-A7DDB94A8495}" dt="2019-05-14T17:50:08.863" v="78" actId="2696"/>
        <pc:sldMkLst>
          <pc:docMk/>
          <pc:sldMk cId="749071091" sldId="261"/>
        </pc:sldMkLst>
      </pc:sldChg>
      <pc:sldChg chg="modAnim">
        <pc:chgData name="Kevin Bennett" userId="613229ec-3657-4ae4-a72f-1a23b5fc364b" providerId="ADAL" clId="{5D55EF65-67A8-41DE-BE4D-A7DDB94A8495}" dt="2019-05-14T17:50:07.995" v="74"/>
        <pc:sldMkLst>
          <pc:docMk/>
          <pc:sldMk cId="340122695" sldId="262"/>
        </pc:sldMkLst>
      </pc:sldChg>
      <pc:sldChg chg="modAnim">
        <pc:chgData name="Kevin Bennett" userId="613229ec-3657-4ae4-a72f-1a23b5fc364b" providerId="ADAL" clId="{5D55EF65-67A8-41DE-BE4D-A7DDB94A8495}" dt="2019-05-14T16:58:51.557" v="37"/>
        <pc:sldMkLst>
          <pc:docMk/>
          <pc:sldMk cId="752272676" sldId="264"/>
        </pc:sldMkLst>
      </pc:sldChg>
      <pc:sldChg chg="modAnim">
        <pc:chgData name="Kevin Bennett" userId="613229ec-3657-4ae4-a72f-1a23b5fc364b" providerId="ADAL" clId="{5D55EF65-67A8-41DE-BE4D-A7DDB94A8495}" dt="2019-05-14T16:58:57.171" v="38"/>
        <pc:sldMkLst>
          <pc:docMk/>
          <pc:sldMk cId="1754632774" sldId="265"/>
        </pc:sldMkLst>
      </pc:sldChg>
      <pc:sldChg chg="modAnim">
        <pc:chgData name="Kevin Bennett" userId="613229ec-3657-4ae4-a72f-1a23b5fc364b" providerId="ADAL" clId="{5D55EF65-67A8-41DE-BE4D-A7DDB94A8495}" dt="2019-05-14T16:59:04.686" v="39"/>
        <pc:sldMkLst>
          <pc:docMk/>
          <pc:sldMk cId="2115633806" sldId="266"/>
        </pc:sldMkLst>
      </pc:sldChg>
      <pc:sldChg chg="modAnim">
        <pc:chgData name="Kevin Bennett" userId="613229ec-3657-4ae4-a72f-1a23b5fc364b" providerId="ADAL" clId="{5D55EF65-67A8-41DE-BE4D-A7DDB94A8495}" dt="2019-05-14T16:59:10.717" v="40"/>
        <pc:sldMkLst>
          <pc:docMk/>
          <pc:sldMk cId="2087279357" sldId="267"/>
        </pc:sldMkLst>
      </pc:sldChg>
      <pc:sldChg chg="modAnim">
        <pc:chgData name="Kevin Bennett" userId="613229ec-3657-4ae4-a72f-1a23b5fc364b" providerId="ADAL" clId="{5D55EF65-67A8-41DE-BE4D-A7DDB94A8495}" dt="2019-05-14T16:59:36.045" v="43"/>
        <pc:sldMkLst>
          <pc:docMk/>
          <pc:sldMk cId="2048045825" sldId="269"/>
        </pc:sldMkLst>
      </pc:sldChg>
      <pc:sldChg chg="modAnim">
        <pc:chgData name="Kevin Bennett" userId="613229ec-3657-4ae4-a72f-1a23b5fc364b" providerId="ADAL" clId="{5D55EF65-67A8-41DE-BE4D-A7DDB94A8495}" dt="2019-05-14T16:59:42.896" v="44"/>
        <pc:sldMkLst>
          <pc:docMk/>
          <pc:sldMk cId="2571282836" sldId="270"/>
        </pc:sldMkLst>
      </pc:sldChg>
      <pc:sldChg chg="modAnim">
        <pc:chgData name="Kevin Bennett" userId="613229ec-3657-4ae4-a72f-1a23b5fc364b" providerId="ADAL" clId="{5D55EF65-67A8-41DE-BE4D-A7DDB94A8495}" dt="2019-05-14T16:59:56.441" v="45"/>
        <pc:sldMkLst>
          <pc:docMk/>
          <pc:sldMk cId="1687995721" sldId="276"/>
        </pc:sldMkLst>
      </pc:sldChg>
      <pc:sldChg chg="modAnim">
        <pc:chgData name="Kevin Bennett" userId="613229ec-3657-4ae4-a72f-1a23b5fc364b" providerId="ADAL" clId="{5D55EF65-67A8-41DE-BE4D-A7DDB94A8495}" dt="2019-05-14T17:00:07.087" v="46"/>
        <pc:sldMkLst>
          <pc:docMk/>
          <pc:sldMk cId="4100777998" sldId="277"/>
        </pc:sldMkLst>
      </pc:sldChg>
      <pc:sldChg chg="modSp modAnim">
        <pc:chgData name="Kevin Bennett" userId="613229ec-3657-4ae4-a72f-1a23b5fc364b" providerId="ADAL" clId="{5D55EF65-67A8-41DE-BE4D-A7DDB94A8495}" dt="2019-05-14T17:00:43.123" v="50"/>
        <pc:sldMkLst>
          <pc:docMk/>
          <pc:sldMk cId="4290750076" sldId="279"/>
        </pc:sldMkLst>
        <pc:spChg chg="mod">
          <ac:chgData name="Kevin Bennett" userId="613229ec-3657-4ae4-a72f-1a23b5fc364b" providerId="ADAL" clId="{5D55EF65-67A8-41DE-BE4D-A7DDB94A8495}" dt="2019-05-14T16:54:06.599" v="31" actId="20577"/>
          <ac:spMkLst>
            <pc:docMk/>
            <pc:sldMk cId="4290750076" sldId="279"/>
            <ac:spMk id="3" creationId="{5493E703-25A7-4421-A8D0-AE6DC3DC4D6C}"/>
          </ac:spMkLst>
        </pc:spChg>
      </pc:sldChg>
      <pc:sldChg chg="modAnim">
        <pc:chgData name="Kevin Bennett" userId="613229ec-3657-4ae4-a72f-1a23b5fc364b" providerId="ADAL" clId="{5D55EF65-67A8-41DE-BE4D-A7DDB94A8495}" dt="2019-05-14T17:03:01.829" v="68"/>
        <pc:sldMkLst>
          <pc:docMk/>
          <pc:sldMk cId="869068573" sldId="282"/>
        </pc:sldMkLst>
      </pc:sldChg>
      <pc:sldChg chg="modSp">
        <pc:chgData name="Kevin Bennett" userId="613229ec-3657-4ae4-a72f-1a23b5fc364b" providerId="ADAL" clId="{5D55EF65-67A8-41DE-BE4D-A7DDB94A8495}" dt="2019-05-14T16:53:11.235" v="24" actId="5793"/>
        <pc:sldMkLst>
          <pc:docMk/>
          <pc:sldMk cId="2910939749" sldId="285"/>
        </pc:sldMkLst>
        <pc:spChg chg="mod">
          <ac:chgData name="Kevin Bennett" userId="613229ec-3657-4ae4-a72f-1a23b5fc364b" providerId="ADAL" clId="{5D55EF65-67A8-41DE-BE4D-A7DDB94A8495}" dt="2019-05-14T16:53:11.235" v="24" actId="5793"/>
          <ac:spMkLst>
            <pc:docMk/>
            <pc:sldMk cId="2910939749" sldId="285"/>
            <ac:spMk id="3" creationId="{FA9EFF57-4E15-40D5-B157-3DEBB38F122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EBB6C7B-A108-4A97-BC51-0D2A170E5E80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6D7D688-89D2-491D-AC3E-7FC13F5A3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71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B6C7B-A108-4A97-BC51-0D2A170E5E80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D688-89D2-491D-AC3E-7FC13F5A3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24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B6C7B-A108-4A97-BC51-0D2A170E5E80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D688-89D2-491D-AC3E-7FC13F5A3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327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B6C7B-A108-4A97-BC51-0D2A170E5E80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D688-89D2-491D-AC3E-7FC13F5A346B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2723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B6C7B-A108-4A97-BC51-0D2A170E5E80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D688-89D2-491D-AC3E-7FC13F5A3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235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B6C7B-A108-4A97-BC51-0D2A170E5E80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D688-89D2-491D-AC3E-7FC13F5A3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75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B6C7B-A108-4A97-BC51-0D2A170E5E80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D688-89D2-491D-AC3E-7FC13F5A3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74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B6C7B-A108-4A97-BC51-0D2A170E5E80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D688-89D2-491D-AC3E-7FC13F5A3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88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B6C7B-A108-4A97-BC51-0D2A170E5E80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D688-89D2-491D-AC3E-7FC13F5A3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21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B6C7B-A108-4A97-BC51-0D2A170E5E80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D688-89D2-491D-AC3E-7FC13F5A3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042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B6C7B-A108-4A97-BC51-0D2A170E5E80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D688-89D2-491D-AC3E-7FC13F5A3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81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B6C7B-A108-4A97-BC51-0D2A170E5E80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D688-89D2-491D-AC3E-7FC13F5A3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40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B6C7B-A108-4A97-BC51-0D2A170E5E80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D688-89D2-491D-AC3E-7FC13F5A3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37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B6C7B-A108-4A97-BC51-0D2A170E5E80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D688-89D2-491D-AC3E-7FC13F5A3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66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B6C7B-A108-4A97-BC51-0D2A170E5E80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D688-89D2-491D-AC3E-7FC13F5A3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25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B6C7B-A108-4A97-BC51-0D2A170E5E80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D688-89D2-491D-AC3E-7FC13F5A3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65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B6C7B-A108-4A97-BC51-0D2A170E5E80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D688-89D2-491D-AC3E-7FC13F5A3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65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B6C7B-A108-4A97-BC51-0D2A170E5E80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7D688-89D2-491D-AC3E-7FC13F5A3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885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0B36E-C386-4F59-AC00-CF6862599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0" y="256904"/>
            <a:ext cx="8791575" cy="1101886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/>
              <a:t>BsidesKC</a:t>
            </a:r>
            <a:r>
              <a:rPr lang="en-US" sz="5400" dirty="0"/>
              <a:t> 2019 Badge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58D9A1-1C74-45FD-898B-D9FD8A5AF9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89653" y="4902112"/>
            <a:ext cx="4012691" cy="533734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Challenge Overview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D034F3-82F1-49F3-BEEC-948620876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523" y="1858490"/>
            <a:ext cx="2580952" cy="2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885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0655D-0BE5-4D45-BEA1-0D2203A9E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Beacon Search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3E703-25A7-4421-A8D0-AE6DC3DC4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State – </a:t>
            </a:r>
            <a:r>
              <a:rPr lang="en-US" dirty="0" err="1"/>
              <a:t>Cylon</a:t>
            </a:r>
            <a:endParaRPr lang="en-US" dirty="0"/>
          </a:p>
          <a:p>
            <a:r>
              <a:rPr lang="en-US" dirty="0"/>
              <a:t>Cycle – </a:t>
            </a:r>
            <a:r>
              <a:rPr lang="en-US" dirty="0" err="1"/>
              <a:t>Cylon</a:t>
            </a:r>
            <a:r>
              <a:rPr lang="en-US" dirty="0"/>
              <a:t> for 15 Sec then turn on </a:t>
            </a:r>
            <a:r>
              <a:rPr lang="en-US" dirty="0" err="1"/>
              <a:t>WiFi</a:t>
            </a:r>
            <a:r>
              <a:rPr lang="en-US" dirty="0"/>
              <a:t>, check</a:t>
            </a:r>
          </a:p>
          <a:p>
            <a:r>
              <a:rPr lang="en-US" dirty="0"/>
              <a:t>Show those found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63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0655D-0BE5-4D45-BEA1-0D2203A9E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Beacon Search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3E703-25A7-4421-A8D0-AE6DC3DC4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State – </a:t>
            </a:r>
            <a:r>
              <a:rPr lang="en-US" dirty="0" err="1"/>
              <a:t>Cylon</a:t>
            </a:r>
            <a:endParaRPr lang="en-US" dirty="0"/>
          </a:p>
          <a:p>
            <a:r>
              <a:rPr lang="en-US" dirty="0"/>
              <a:t>Cycle – </a:t>
            </a:r>
            <a:r>
              <a:rPr lang="en-US" dirty="0" err="1"/>
              <a:t>Cylon</a:t>
            </a:r>
            <a:r>
              <a:rPr lang="en-US" dirty="0"/>
              <a:t> for 15 Sec then turn on WIFI, check</a:t>
            </a:r>
          </a:p>
          <a:p>
            <a:r>
              <a:rPr lang="en-US" dirty="0"/>
              <a:t>Show those found</a:t>
            </a:r>
          </a:p>
          <a:p>
            <a:r>
              <a:rPr lang="en-US" dirty="0"/>
              <a:t>Turn off WIFI and </a:t>
            </a:r>
            <a:r>
              <a:rPr lang="en-US" dirty="0" err="1"/>
              <a:t>Cylon</a:t>
            </a:r>
            <a:r>
              <a:rPr lang="en-US" dirty="0"/>
              <a:t> again.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63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0655D-0BE5-4D45-BEA1-0D2203A9E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Beacon Search (CONT)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3E703-25A7-4421-A8D0-AE6DC3DC4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State – </a:t>
            </a:r>
            <a:r>
              <a:rPr lang="en-US" dirty="0" err="1"/>
              <a:t>Cylon</a:t>
            </a:r>
            <a:endParaRPr lang="en-US" dirty="0"/>
          </a:p>
          <a:p>
            <a:r>
              <a:rPr lang="en-US" dirty="0"/>
              <a:t>Cycle – </a:t>
            </a:r>
            <a:r>
              <a:rPr lang="en-US" dirty="0" err="1"/>
              <a:t>Cylon</a:t>
            </a:r>
            <a:r>
              <a:rPr lang="en-US" dirty="0"/>
              <a:t> for 15 Sec then turn on WIFI, check</a:t>
            </a:r>
          </a:p>
          <a:p>
            <a:r>
              <a:rPr lang="en-US" dirty="0"/>
              <a:t>Show those found</a:t>
            </a:r>
          </a:p>
          <a:p>
            <a:r>
              <a:rPr lang="en-US" dirty="0"/>
              <a:t>Turn off WIFI and </a:t>
            </a:r>
            <a:r>
              <a:rPr lang="en-US" dirty="0" err="1"/>
              <a:t>Cylon</a:t>
            </a:r>
            <a:r>
              <a:rPr lang="en-US" dirty="0"/>
              <a:t> again.</a:t>
            </a:r>
          </a:p>
          <a:p>
            <a:r>
              <a:rPr lang="en-US" dirty="0"/>
              <a:t>Random Blink if all found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27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0655D-0BE5-4D45-BEA1-0D2203A9E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Beacon Search (Settings)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3E703-25A7-4421-A8D0-AE6DC3DC4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Beacon AP names are BadgePirates01 – 06</a:t>
            </a:r>
          </a:p>
        </p:txBody>
      </p:sp>
    </p:spTree>
    <p:extLst>
      <p:ext uri="{BB962C8B-B14F-4D97-AF65-F5344CB8AC3E}">
        <p14:creationId xmlns:p14="http://schemas.microsoft.com/office/powerpoint/2010/main" val="72311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0655D-0BE5-4D45-BEA1-0D2203A9E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Beacon Search (Settings)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3E703-25A7-4421-A8D0-AE6DC3DC4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Beacon AP names are BadgePirates01 – 06</a:t>
            </a:r>
          </a:p>
          <a:p>
            <a:r>
              <a:rPr lang="en-US" dirty="0"/>
              <a:t>To factory Reset – </a:t>
            </a:r>
            <a:r>
              <a:rPr lang="en-US" dirty="0" err="1"/>
              <a:t>BadgePirates</a:t>
            </a:r>
            <a:r>
              <a:rPr lang="en-US" dirty="0"/>
              <a:t>-Nuke</a:t>
            </a:r>
          </a:p>
        </p:txBody>
      </p:sp>
    </p:spTree>
    <p:extLst>
      <p:ext uri="{BB962C8B-B14F-4D97-AF65-F5344CB8AC3E}">
        <p14:creationId xmlns:p14="http://schemas.microsoft.com/office/powerpoint/2010/main" val="204804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0655D-0BE5-4D45-BEA1-0D2203A9E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Beacon Search (Settings)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3E703-25A7-4421-A8D0-AE6DC3DC4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Beacon AP names are BadgePirates01 – 06</a:t>
            </a:r>
          </a:p>
          <a:p>
            <a:r>
              <a:rPr lang="en-US" dirty="0"/>
              <a:t>To factory Reset – </a:t>
            </a:r>
            <a:r>
              <a:rPr lang="en-US" dirty="0" err="1"/>
              <a:t>BadgePirates</a:t>
            </a:r>
            <a:r>
              <a:rPr lang="en-US" dirty="0"/>
              <a:t>-Nuke</a:t>
            </a:r>
          </a:p>
          <a:p>
            <a:r>
              <a:rPr lang="en-US" dirty="0"/>
              <a:t>To cheat and win AP - None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282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0655D-0BE5-4D45-BEA1-0D2203A9E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3E703-25A7-4421-A8D0-AE6DC3DC4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Crypto Versions</a:t>
            </a:r>
          </a:p>
        </p:txBody>
      </p:sp>
    </p:spTree>
    <p:extLst>
      <p:ext uri="{BB962C8B-B14F-4D97-AF65-F5344CB8AC3E}">
        <p14:creationId xmlns:p14="http://schemas.microsoft.com/office/powerpoint/2010/main" val="211213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0655D-0BE5-4D45-BEA1-0D2203A9E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3E703-25A7-4421-A8D0-AE6DC3DC4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Crypto Versions</a:t>
            </a:r>
          </a:p>
          <a:p>
            <a:pPr lvl="1"/>
            <a:r>
              <a:rPr lang="en-US" dirty="0"/>
              <a:t>1 – Red Herring</a:t>
            </a:r>
          </a:p>
        </p:txBody>
      </p:sp>
    </p:spTree>
    <p:extLst>
      <p:ext uri="{BB962C8B-B14F-4D97-AF65-F5344CB8AC3E}">
        <p14:creationId xmlns:p14="http://schemas.microsoft.com/office/powerpoint/2010/main" val="1853856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0655D-0BE5-4D45-BEA1-0D2203A9E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3E703-25A7-4421-A8D0-AE6DC3DC4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Crypto Versions</a:t>
            </a:r>
          </a:p>
          <a:p>
            <a:pPr lvl="1"/>
            <a:r>
              <a:rPr lang="en-US" dirty="0"/>
              <a:t>1 – Red Herring</a:t>
            </a:r>
          </a:p>
          <a:p>
            <a:pPr lvl="1"/>
            <a:r>
              <a:rPr lang="en-US" dirty="0"/>
              <a:t>1 – </a:t>
            </a:r>
            <a:r>
              <a:rPr lang="en-US" dirty="0" err="1"/>
              <a:t>Gronsfeld</a:t>
            </a:r>
            <a:r>
              <a:rPr lang="en-US" dirty="0"/>
              <a:t> Cipher</a:t>
            </a:r>
          </a:p>
        </p:txBody>
      </p:sp>
    </p:spTree>
    <p:extLst>
      <p:ext uri="{BB962C8B-B14F-4D97-AF65-F5344CB8AC3E}">
        <p14:creationId xmlns:p14="http://schemas.microsoft.com/office/powerpoint/2010/main" val="4105706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0655D-0BE5-4D45-BEA1-0D2203A9E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3E703-25A7-4421-A8D0-AE6DC3DC4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Crypto Versions</a:t>
            </a:r>
          </a:p>
          <a:p>
            <a:pPr lvl="1"/>
            <a:r>
              <a:rPr lang="en-US" dirty="0"/>
              <a:t>1 – Red Herring</a:t>
            </a:r>
          </a:p>
          <a:p>
            <a:pPr lvl="1"/>
            <a:r>
              <a:rPr lang="en-US" dirty="0"/>
              <a:t>1 – </a:t>
            </a:r>
            <a:r>
              <a:rPr lang="en-US" dirty="0" err="1"/>
              <a:t>Gronsfeld</a:t>
            </a:r>
            <a:r>
              <a:rPr lang="en-US" dirty="0"/>
              <a:t> Cipher – On Non Electronic Badges</a:t>
            </a:r>
          </a:p>
        </p:txBody>
      </p:sp>
    </p:spTree>
    <p:extLst>
      <p:ext uri="{BB962C8B-B14F-4D97-AF65-F5344CB8AC3E}">
        <p14:creationId xmlns:p14="http://schemas.microsoft.com/office/powerpoint/2010/main" val="2399325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68BE9-B9F4-4E94-8E9E-458075275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Couple of different “Challenges”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C3A38-4027-493F-BE72-5618103AD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Beacon Search</a:t>
            </a:r>
          </a:p>
          <a:p>
            <a:pPr marL="457200" indent="-457200">
              <a:buAutoNum type="arabicPeriod"/>
            </a:pPr>
            <a:r>
              <a:rPr lang="en-US" dirty="0"/>
              <a:t>Crypto</a:t>
            </a:r>
          </a:p>
        </p:txBody>
      </p:sp>
    </p:spTree>
    <p:extLst>
      <p:ext uri="{BB962C8B-B14F-4D97-AF65-F5344CB8AC3E}">
        <p14:creationId xmlns:p14="http://schemas.microsoft.com/office/powerpoint/2010/main" val="22132157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0655D-0BE5-4D45-BEA1-0D2203A9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5894387" cy="1478570"/>
          </a:xfrm>
        </p:spPr>
        <p:txBody>
          <a:bodyPr anchor="b">
            <a:normAutofit/>
          </a:bodyPr>
          <a:lstStyle/>
          <a:p>
            <a:r>
              <a:rPr lang="en-US" dirty="0"/>
              <a:t>Crypto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3E703-25A7-4421-A8D0-AE6DC3DC4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894388" cy="3541714"/>
          </a:xfrm>
        </p:spPr>
        <p:txBody>
          <a:bodyPr>
            <a:normAutofit/>
          </a:bodyPr>
          <a:lstStyle/>
          <a:p>
            <a:r>
              <a:rPr lang="en-US"/>
              <a:t>2 Crypto Versions</a:t>
            </a:r>
          </a:p>
          <a:p>
            <a:pPr lvl="1"/>
            <a:r>
              <a:rPr lang="en-US"/>
              <a:t>1 – Red Herring</a:t>
            </a:r>
          </a:p>
          <a:p>
            <a:pPr lvl="1"/>
            <a:r>
              <a:rPr lang="en-US"/>
              <a:t>1 – Gronsfeld Cipher – On Non Electronic Badges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669E1C-7278-4BC3-BF7C-15D22628DD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8" r="5374" b="1"/>
          <a:stretch/>
        </p:blipFill>
        <p:spPr>
          <a:xfrm>
            <a:off x="7619998" y="780235"/>
            <a:ext cx="3425199" cy="484033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3442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0655D-0BE5-4D45-BEA1-0D2203A9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5894387" cy="1478570"/>
          </a:xfrm>
        </p:spPr>
        <p:txBody>
          <a:bodyPr anchor="b">
            <a:normAutofit/>
          </a:bodyPr>
          <a:lstStyle/>
          <a:p>
            <a:r>
              <a:rPr lang="en-US"/>
              <a:t>Crypto Challenge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3E703-25A7-4421-A8D0-AE6DC3DC4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894388" cy="3541714"/>
          </a:xfrm>
        </p:spPr>
        <p:txBody>
          <a:bodyPr>
            <a:normAutofit/>
          </a:bodyPr>
          <a:lstStyle/>
          <a:p>
            <a:r>
              <a:rPr lang="en-US" dirty="0" err="1"/>
              <a:t>Gronsfeld</a:t>
            </a:r>
            <a:endParaRPr lang="en-US" dirty="0"/>
          </a:p>
          <a:p>
            <a:pPr lvl="1"/>
            <a:r>
              <a:rPr lang="en-US" dirty="0"/>
              <a:t>Actual Crypto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JLFV </a:t>
            </a:r>
            <a:r>
              <a:rPr lang="en-US" sz="2400" dirty="0" err="1"/>
              <a:t>XbTtcnkJjZbHfllhzgj</a:t>
            </a:r>
            <a:r>
              <a:rPr lang="en-US" sz="2400" dirty="0"/>
              <a:t> HA </a:t>
            </a:r>
            <a:r>
              <a:rPr lang="en-US" sz="2400" dirty="0" err="1"/>
              <a:t>TkkcqbRh</a:t>
            </a:r>
            <a:endParaRPr lang="en-US" sz="2400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669E1C-7278-4BC3-BF7C-15D22628DD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8" r="5374" b="1"/>
          <a:stretch/>
        </p:blipFill>
        <p:spPr>
          <a:xfrm>
            <a:off x="7619998" y="780235"/>
            <a:ext cx="3425199" cy="484033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BC30B8FA-32EC-4CAB-8A06-AA015DFA1A6D}"/>
              </a:ext>
            </a:extLst>
          </p:cNvPr>
          <p:cNvSpPr/>
          <p:nvPr/>
        </p:nvSpPr>
        <p:spPr>
          <a:xfrm>
            <a:off x="6943521" y="3072389"/>
            <a:ext cx="1537750" cy="9479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95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0655D-0BE5-4D45-BEA1-0D2203A9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5894387" cy="1478570"/>
          </a:xfrm>
        </p:spPr>
        <p:txBody>
          <a:bodyPr anchor="b">
            <a:normAutofit/>
          </a:bodyPr>
          <a:lstStyle/>
          <a:p>
            <a:r>
              <a:rPr lang="en-US"/>
              <a:t>Crypto Challenge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3E703-25A7-4421-A8D0-AE6DC3DC4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894388" cy="3541714"/>
          </a:xfrm>
        </p:spPr>
        <p:txBody>
          <a:bodyPr>
            <a:normAutofit/>
          </a:bodyPr>
          <a:lstStyle/>
          <a:p>
            <a:r>
              <a:rPr lang="en-US" dirty="0" err="1"/>
              <a:t>Gronsfeld</a:t>
            </a:r>
            <a:endParaRPr lang="en-US" dirty="0"/>
          </a:p>
          <a:p>
            <a:pPr lvl="1"/>
            <a:r>
              <a:rPr lang="en-US" dirty="0"/>
              <a:t>Actual Crypto</a:t>
            </a:r>
          </a:p>
          <a:p>
            <a:pPr lvl="1"/>
            <a:r>
              <a:rPr lang="en-US" dirty="0"/>
              <a:t>2 Keys (Numeric &amp; Alpha)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669E1C-7278-4BC3-BF7C-15D22628DD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8" r="5374" b="1"/>
          <a:stretch/>
        </p:blipFill>
        <p:spPr>
          <a:xfrm>
            <a:off x="7619998" y="780235"/>
            <a:ext cx="3425199" cy="484033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F55EFDEC-11A4-4C93-80DB-0830923421CD}"/>
              </a:ext>
            </a:extLst>
          </p:cNvPr>
          <p:cNvSpPr/>
          <p:nvPr/>
        </p:nvSpPr>
        <p:spPr>
          <a:xfrm>
            <a:off x="6887361" y="2583809"/>
            <a:ext cx="964734" cy="2600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69F541B7-47CC-404F-A159-08C6CF3DDB68}"/>
              </a:ext>
            </a:extLst>
          </p:cNvPr>
          <p:cNvSpPr/>
          <p:nvPr/>
        </p:nvSpPr>
        <p:spPr>
          <a:xfrm rot="10800000">
            <a:off x="8929925" y="5349850"/>
            <a:ext cx="402672" cy="7279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77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0655D-0BE5-4D45-BEA1-0D2203A9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5894387" cy="1478570"/>
          </a:xfrm>
        </p:spPr>
        <p:txBody>
          <a:bodyPr anchor="b">
            <a:normAutofit/>
          </a:bodyPr>
          <a:lstStyle/>
          <a:p>
            <a:r>
              <a:rPr lang="en-US" dirty="0"/>
              <a:t>Crypto Challenge –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3E703-25A7-4421-A8D0-AE6DC3DC4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2249487"/>
            <a:ext cx="8489149" cy="3541714"/>
          </a:xfrm>
        </p:spPr>
        <p:txBody>
          <a:bodyPr>
            <a:normAutofit/>
          </a:bodyPr>
          <a:lstStyle/>
          <a:p>
            <a:r>
              <a:rPr lang="en-US" dirty="0"/>
              <a:t>Crypto Gives you an SSID and PW</a:t>
            </a:r>
          </a:p>
          <a:p>
            <a:pPr lvl="1"/>
            <a:r>
              <a:rPr lang="en-US" dirty="0"/>
              <a:t>AP Hosted a Text Adventure game</a:t>
            </a:r>
          </a:p>
          <a:p>
            <a:pPr lvl="1"/>
            <a:r>
              <a:rPr lang="en-US" dirty="0"/>
              <a:t>Finishing the game directed you to BP with phrase that pays.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1676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FE07634-A83A-4681-9C1D-BC0775F9D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3" name="Rectangle 12">
              <a:extLst>
                <a:ext uri="{FF2B5EF4-FFF2-40B4-BE49-F238E27FC236}">
                  <a16:creationId xmlns:a16="http://schemas.microsoft.com/office/drawing/2014/main" id="{BF62976A-266E-4650-88F2-C16130F3D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88D9B99B-59C2-481A-A948-F87920A7F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90655D-0BE5-4D45-BEA1-0D2203A9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519" y="618518"/>
            <a:ext cx="3084891" cy="1478570"/>
          </a:xfrm>
        </p:spPr>
        <p:txBody>
          <a:bodyPr>
            <a:normAutofit/>
          </a:bodyPr>
          <a:lstStyle/>
          <a:p>
            <a:r>
              <a:rPr lang="en-US" sz="3200"/>
              <a:t>Winners</a:t>
            </a:r>
          </a:p>
        </p:txBody>
      </p:sp>
      <p:pic>
        <p:nvPicPr>
          <p:cNvPr id="7" name="Picture 6" descr="A person standing in front of a door&#10;&#10;Description automatically generated">
            <a:extLst>
              <a:ext uri="{FF2B5EF4-FFF2-40B4-BE49-F238E27FC236}">
                <a16:creationId xmlns:a16="http://schemas.microsoft.com/office/drawing/2014/main" id="{D7C9F0F7-3EFC-4513-9AA1-2555536BB61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7" r="20748" b="-1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A2E1FE48-FA7B-4262-B922-041542931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2E644B1-8F72-4AC4-89F1-EB3A02734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781B8E8-8A26-4FFB-BE0C-7C0C644F7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4109D997-E9DF-4429-A643-3E691E2B7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392695A-F131-4C51-B689-3F4D5B1A2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8218EC3E-07D0-417A-B0A8-057F825EF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B036399E-7675-47B6-A645-242946879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C44A0438-B8A4-43B3-B17C-B919FCD92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ABC7257F-6F64-4B81-BDA7-7C232BCBA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72DD7E92-F033-480C-A220-63CE422C3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444A9AC9-463E-45E7-A818-13F664F7C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6CCE9BBE-5DE3-4991-80CA-DFEB92867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3180F6DF-A13F-491C-BF97-B206E3E7B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CAD0E44C-73C8-42BB-ADA8-2BA6B3082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436EC43E-A70D-4E5C-B275-35CA8E93C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ADE7E5B6-2E2A-4F56-9E90-F8613E6D1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86B9E49B-AE8D-47E0-BACC-A6D0AC3AB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2EB961AF-CD61-41BA-B0B2-0741A5ED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DC42BDA1-810A-4135-B3B1-B3161D372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FA51FCA8-FCF4-4116-8CB2-5C539E37F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F2850A10-CDBC-462A-8CB7-025874683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738A37B9-77C2-4464-BF1F-2AF25A0D2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89026C8B-A162-4523-A51B-9F1200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5B76BC40-1FA2-477D-B2C2-4763577DB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6BC68EAA-2809-4AE4-80C1-2555CEF73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FE709D1B-0541-4414-9E87-CF7D6918C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33BCB888-11B8-4D01-BCDA-59BBA28DC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28E5CE3E-C11A-4CF7-82BF-37D1221D4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2">
              <a:extLst>
                <a:ext uri="{FF2B5EF4-FFF2-40B4-BE49-F238E27FC236}">
                  <a16:creationId xmlns:a16="http://schemas.microsoft.com/office/drawing/2014/main" id="{55284FC3-21FB-4FA7-B695-2D6A9CEF7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3DA6B78-00DE-4E55-9124-EFD72519B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6" name="Freeform 34">
              <a:extLst>
                <a:ext uri="{FF2B5EF4-FFF2-40B4-BE49-F238E27FC236}">
                  <a16:creationId xmlns:a16="http://schemas.microsoft.com/office/drawing/2014/main" id="{D4602B0F-2844-48BE-9B4A-0366AC904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5">
              <a:extLst>
                <a:ext uri="{FF2B5EF4-FFF2-40B4-BE49-F238E27FC236}">
                  <a16:creationId xmlns:a16="http://schemas.microsoft.com/office/drawing/2014/main" id="{E31E05BB-6004-474D-9900-D990378F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00BD01ED-F65D-4601-A77D-508E960E0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7">
              <a:extLst>
                <a:ext uri="{FF2B5EF4-FFF2-40B4-BE49-F238E27FC236}">
                  <a16:creationId xmlns:a16="http://schemas.microsoft.com/office/drawing/2014/main" id="{FD307CAE-789C-4E80-B6F1-9858A3AB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8">
              <a:extLst>
                <a:ext uri="{FF2B5EF4-FFF2-40B4-BE49-F238E27FC236}">
                  <a16:creationId xmlns:a16="http://schemas.microsoft.com/office/drawing/2014/main" id="{94B97B29-709E-4E24-B2FA-EF84AA12D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9">
              <a:extLst>
                <a:ext uri="{FF2B5EF4-FFF2-40B4-BE49-F238E27FC236}">
                  <a16:creationId xmlns:a16="http://schemas.microsoft.com/office/drawing/2014/main" id="{C05D52B9-1FA2-4E7C-8229-B09811A90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0">
              <a:extLst>
                <a:ext uri="{FF2B5EF4-FFF2-40B4-BE49-F238E27FC236}">
                  <a16:creationId xmlns:a16="http://schemas.microsoft.com/office/drawing/2014/main" id="{CC0A5575-2FB9-440F-B9A8-E0DDE1C3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1">
              <a:extLst>
                <a:ext uri="{FF2B5EF4-FFF2-40B4-BE49-F238E27FC236}">
                  <a16:creationId xmlns:a16="http://schemas.microsoft.com/office/drawing/2014/main" id="{AFFCC88F-01DF-4DE1-8CD5-88631E309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2">
              <a:extLst>
                <a:ext uri="{FF2B5EF4-FFF2-40B4-BE49-F238E27FC236}">
                  <a16:creationId xmlns:a16="http://schemas.microsoft.com/office/drawing/2014/main" id="{33EEC40B-E2CD-4BAC-94D6-85B70714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3">
              <a:extLst>
                <a:ext uri="{FF2B5EF4-FFF2-40B4-BE49-F238E27FC236}">
                  <a16:creationId xmlns:a16="http://schemas.microsoft.com/office/drawing/2014/main" id="{3E0E9643-5C60-4933-BB1B-9A09057E7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4">
              <a:extLst>
                <a:ext uri="{FF2B5EF4-FFF2-40B4-BE49-F238E27FC236}">
                  <a16:creationId xmlns:a16="http://schemas.microsoft.com/office/drawing/2014/main" id="{94F86E92-9EC7-437C-946B-31E7C1C47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E9A51BE-C514-46B5-ABA6-7E7C878F8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8" name="Freeform 46">
              <a:extLst>
                <a:ext uri="{FF2B5EF4-FFF2-40B4-BE49-F238E27FC236}">
                  <a16:creationId xmlns:a16="http://schemas.microsoft.com/office/drawing/2014/main" id="{8B255447-F0E9-4D96-A4B0-F9EDDE58A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7">
              <a:extLst>
                <a:ext uri="{FF2B5EF4-FFF2-40B4-BE49-F238E27FC236}">
                  <a16:creationId xmlns:a16="http://schemas.microsoft.com/office/drawing/2014/main" id="{AFAC5F3A-3BE7-489E-A848-498B9995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48">
              <a:extLst>
                <a:ext uri="{FF2B5EF4-FFF2-40B4-BE49-F238E27FC236}">
                  <a16:creationId xmlns:a16="http://schemas.microsoft.com/office/drawing/2014/main" id="{A974E7AA-5EF3-4817-B0AE-4C1A784EE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49">
              <a:extLst>
                <a:ext uri="{FF2B5EF4-FFF2-40B4-BE49-F238E27FC236}">
                  <a16:creationId xmlns:a16="http://schemas.microsoft.com/office/drawing/2014/main" id="{8AA54AC1-3E87-49C0-A594-87829A2CF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0">
              <a:extLst>
                <a:ext uri="{FF2B5EF4-FFF2-40B4-BE49-F238E27FC236}">
                  <a16:creationId xmlns:a16="http://schemas.microsoft.com/office/drawing/2014/main" id="{CC237789-73BC-4BD9-BFE8-1325FA4B5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1">
              <a:extLst>
                <a:ext uri="{FF2B5EF4-FFF2-40B4-BE49-F238E27FC236}">
                  <a16:creationId xmlns:a16="http://schemas.microsoft.com/office/drawing/2014/main" id="{DCF4052D-CF62-47DC-991E-49D0BA908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2">
              <a:extLst>
                <a:ext uri="{FF2B5EF4-FFF2-40B4-BE49-F238E27FC236}">
                  <a16:creationId xmlns:a16="http://schemas.microsoft.com/office/drawing/2014/main" id="{2ABD9104-C938-44F2-8622-8407A2593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3">
              <a:extLst>
                <a:ext uri="{FF2B5EF4-FFF2-40B4-BE49-F238E27FC236}">
                  <a16:creationId xmlns:a16="http://schemas.microsoft.com/office/drawing/2014/main" id="{4AA18F60-3E86-4A5A-B82E-A79183ED3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4">
              <a:extLst>
                <a:ext uri="{FF2B5EF4-FFF2-40B4-BE49-F238E27FC236}">
                  <a16:creationId xmlns:a16="http://schemas.microsoft.com/office/drawing/2014/main" id="{0F34C941-6196-4937-99E5-14AAD23F2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5">
              <a:extLst>
                <a:ext uri="{FF2B5EF4-FFF2-40B4-BE49-F238E27FC236}">
                  <a16:creationId xmlns:a16="http://schemas.microsoft.com/office/drawing/2014/main" id="{60DB8A6C-23D7-4A88-BDCE-8FEC86A12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6">
              <a:extLst>
                <a:ext uri="{FF2B5EF4-FFF2-40B4-BE49-F238E27FC236}">
                  <a16:creationId xmlns:a16="http://schemas.microsoft.com/office/drawing/2014/main" id="{29F5F702-AEE6-4633-BB20-7A15C3A31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7">
              <a:extLst>
                <a:ext uri="{FF2B5EF4-FFF2-40B4-BE49-F238E27FC236}">
                  <a16:creationId xmlns:a16="http://schemas.microsoft.com/office/drawing/2014/main" id="{F30C7A45-6890-4EA5-9F6B-E2AB4D04C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58">
              <a:extLst>
                <a:ext uri="{FF2B5EF4-FFF2-40B4-BE49-F238E27FC236}">
                  <a16:creationId xmlns:a16="http://schemas.microsoft.com/office/drawing/2014/main" id="{F31A7373-F68A-485D-95DC-B53ACC7B5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3E703-25A7-4421-A8D0-AE6DC3DC4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2519" y="2249487"/>
            <a:ext cx="3084892" cy="3541714"/>
          </a:xfrm>
        </p:spPr>
        <p:txBody>
          <a:bodyPr>
            <a:normAutofit/>
          </a:bodyPr>
          <a:lstStyle/>
          <a:p>
            <a:r>
              <a:rPr lang="en-US" sz="1800" dirty="0"/>
              <a:t>Winner - @</a:t>
            </a:r>
            <a:r>
              <a:rPr lang="en-US" sz="1800" dirty="0" err="1"/>
              <a:t>ThatGuy</a:t>
            </a:r>
            <a:endParaRPr lang="en-US" sz="1800" dirty="0"/>
          </a:p>
          <a:p>
            <a:r>
              <a:rPr lang="en-US" sz="1800" dirty="0"/>
              <a:t>Honorable Mention</a:t>
            </a:r>
          </a:p>
          <a:p>
            <a:pPr lvl="1"/>
            <a:r>
              <a:rPr lang="en-US" sz="1800" dirty="0"/>
              <a:t>@</a:t>
            </a:r>
            <a:r>
              <a:rPr lang="en-US" sz="1800" dirty="0" err="1"/>
              <a:t>Sysaaron</a:t>
            </a:r>
            <a:endParaRPr lang="en-US" sz="1800" dirty="0"/>
          </a:p>
          <a:p>
            <a:pPr lvl="1"/>
            <a:r>
              <a:rPr lang="en-US" sz="1800" dirty="0"/>
              <a:t>@</a:t>
            </a:r>
            <a:r>
              <a:rPr lang="en-US" sz="1800" dirty="0" err="1"/>
              <a:t>archwisp</a:t>
            </a:r>
            <a:endParaRPr lang="en-US" sz="1800" dirty="0"/>
          </a:p>
          <a:p>
            <a:pPr lvl="1"/>
            <a:r>
              <a:rPr lang="en-US" sz="1800" dirty="0"/>
              <a:t>@</a:t>
            </a:r>
            <a:r>
              <a:rPr lang="en-US" sz="1800" dirty="0" err="1"/>
              <a:t>Zilla</a:t>
            </a:r>
            <a:endParaRPr lang="en-US" sz="1800" dirty="0"/>
          </a:p>
          <a:p>
            <a:pPr lvl="1"/>
            <a:r>
              <a:rPr lang="en-US" sz="1800" dirty="0"/>
              <a:t>@</a:t>
            </a:r>
            <a:r>
              <a:rPr lang="en-US" sz="1800" dirty="0" err="1"/>
              <a:t>smcmillian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9075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64F84-3A4F-4AD4-88C3-B1A971F73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 there MORE?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05DDE-F062-4857-AEA9-93451A2DE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Maybe LED Sequence?</a:t>
            </a:r>
          </a:p>
          <a:p>
            <a:r>
              <a:rPr lang="en-US" dirty="0"/>
              <a:t>Key Pads or traces?</a:t>
            </a:r>
          </a:p>
        </p:txBody>
      </p:sp>
    </p:spTree>
    <p:extLst>
      <p:ext uri="{BB962C8B-B14F-4D97-AF65-F5344CB8AC3E}">
        <p14:creationId xmlns:p14="http://schemas.microsoft.com/office/powerpoint/2010/main" val="36647902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64F84-3A4F-4AD4-88C3-B1A971F73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 there MORE?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05DDE-F062-4857-AEA9-93451A2DE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Maybe LED Sequence?</a:t>
            </a:r>
          </a:p>
          <a:p>
            <a:r>
              <a:rPr lang="en-US" dirty="0"/>
              <a:t>Key Pads or traces?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EEB2A6-241A-4DAF-81E0-461E37963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911" y="1639174"/>
            <a:ext cx="47625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06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0655D-0BE5-4D45-BEA1-0D2203A9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5894387" cy="1478570"/>
          </a:xfrm>
        </p:spPr>
        <p:txBody>
          <a:bodyPr anchor="b">
            <a:normAutofit/>
          </a:bodyPr>
          <a:lstStyle/>
          <a:p>
            <a:r>
              <a:rPr lang="en-US" dirty="0"/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3E703-25A7-4421-A8D0-AE6DC3DC4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10166948" cy="3989995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dirty="0"/>
              <a:t>Crypto Challenge example for </a:t>
            </a:r>
            <a:r>
              <a:rPr lang="en-US" dirty="0" err="1"/>
              <a:t>Gronsfeld</a:t>
            </a:r>
            <a:r>
              <a:rPr lang="en-US" dirty="0"/>
              <a:t> will be posted as a 101 Lesson on site: </a:t>
            </a:r>
            <a:r>
              <a:rPr lang="en-US" sz="3200" dirty="0"/>
              <a:t>CryptoChallenges.com</a:t>
            </a:r>
          </a:p>
          <a:p>
            <a:pPr marL="457200" lvl="1" indent="0">
              <a:buNone/>
            </a:pPr>
            <a:endParaRPr lang="en-US" sz="3200" dirty="0"/>
          </a:p>
          <a:p>
            <a:pPr marL="457200" lvl="1" indent="0">
              <a:buNone/>
            </a:pPr>
            <a:r>
              <a:rPr lang="en-US" dirty="0"/>
              <a:t>This writeup will be posted on our Blog:</a:t>
            </a:r>
          </a:p>
          <a:p>
            <a:pPr marL="457200" lvl="1" indent="0">
              <a:buNone/>
            </a:pPr>
            <a:r>
              <a:rPr lang="en-US" sz="3200" dirty="0"/>
              <a:t>Blog.BadgePirates.com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3200" dirty="0"/>
              <a:t>BadgePirates.com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2A70E3-FCF3-4AAF-85B7-CA9ED70C86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897" y="3668052"/>
            <a:ext cx="2580952" cy="2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4169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52FEE-3288-403D-BB12-0C916D390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Badge Pirates Credits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E21DEF-D905-4137-AF3F-22415C7C8B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1" y="2283461"/>
            <a:ext cx="3494597" cy="348170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687E6-3DE3-4BC1-B71D-C378CFF98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579" y="2249487"/>
            <a:ext cx="6012832" cy="3541714"/>
          </a:xfrm>
        </p:spPr>
        <p:txBody>
          <a:bodyPr>
            <a:normAutofit/>
          </a:bodyPr>
          <a:lstStyle/>
          <a:p>
            <a:r>
              <a:rPr lang="en-US" dirty="0"/>
              <a:t>@</a:t>
            </a:r>
            <a:r>
              <a:rPr lang="en-US" dirty="0" err="1"/>
              <a:t>JiggleBilly</a:t>
            </a:r>
            <a:r>
              <a:rPr lang="en-US" dirty="0"/>
              <a:t> and @</a:t>
            </a:r>
            <a:r>
              <a:rPr lang="en-US" dirty="0" err="1"/>
              <a:t>Pecord</a:t>
            </a:r>
            <a:r>
              <a:rPr lang="en-US" dirty="0"/>
              <a:t> – Software Development</a:t>
            </a:r>
          </a:p>
          <a:p>
            <a:r>
              <a:rPr lang="en-US" dirty="0"/>
              <a:t>@</a:t>
            </a:r>
            <a:r>
              <a:rPr lang="en-US" dirty="0" err="1"/>
              <a:t>NetworkGeek</a:t>
            </a:r>
            <a:r>
              <a:rPr lang="en-US" dirty="0"/>
              <a:t> – Awesome Kids Badge</a:t>
            </a:r>
          </a:p>
          <a:p>
            <a:r>
              <a:rPr lang="en-US" dirty="0"/>
              <a:t>@</a:t>
            </a:r>
            <a:r>
              <a:rPr lang="en-US" dirty="0" err="1"/>
              <a:t>WhtHat</a:t>
            </a:r>
            <a:r>
              <a:rPr lang="en-US" dirty="0"/>
              <a:t> – Game Design</a:t>
            </a:r>
          </a:p>
          <a:p>
            <a:r>
              <a:rPr lang="en-US" dirty="0"/>
              <a:t>@</a:t>
            </a:r>
            <a:r>
              <a:rPr lang="en-US" dirty="0" err="1"/>
              <a:t>fg</a:t>
            </a:r>
            <a:r>
              <a:rPr lang="en-US" dirty="0"/>
              <a:t> – Board Design</a:t>
            </a:r>
          </a:p>
        </p:txBody>
      </p:sp>
    </p:spTree>
    <p:extLst>
      <p:ext uri="{BB962C8B-B14F-4D97-AF65-F5344CB8AC3E}">
        <p14:creationId xmlns:p14="http://schemas.microsoft.com/office/powerpoint/2010/main" val="8869099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51F9572-54D5-457A-BA34-C395A478A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C47D2EE3-C191-49DE-B600-02C0905E41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0D562F95-99C1-44F5-A9D2-96096AE57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39E0EE-54C6-4A1A-ABBD-D6B77BD58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425" y="618518"/>
            <a:ext cx="4598985" cy="1478570"/>
          </a:xfrm>
        </p:spPr>
        <p:txBody>
          <a:bodyPr>
            <a:normAutofit/>
          </a:bodyPr>
          <a:lstStyle/>
          <a:p>
            <a:r>
              <a:rPr lang="en-US" dirty="0"/>
              <a:t>After Credits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DEE0AA-47C5-464D-823B-DBABEE8FDC1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79" r="25543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06A80B50-DCB4-4775-9C8E-7AF0F5680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7B6B07F-8DDD-4497-9D08-B1FED4942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D34962D6-F3CD-4DC5-BF49-D6912045E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6D73EE8F-606B-44B2-B0D8-4E760E239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BB572A3-4B3D-42D3-8A1E-099D9711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C23D0852-9666-424F-92B1-06969E0486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F4EB5FCA-E3DF-400A-B2DF-3D4A8DE95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CE8BF121-2A5E-4DF0-BF3D-418EBDB29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C74600D7-3557-47CD-B93A-945D150EC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A958ADB2-4D3A-46BD-B22A-C4F4BA8976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1E9E49CE-2171-48FE-99CC-0680E5E1F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AE8DBF97-F3A6-4B11-A8B9-7130FEACC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37F19211-D5F9-4D42-BC7C-E300523B7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D8FA95C9-8B12-43AB-B57F-E217001D37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FFBCF82E-D8A3-4F77-B21F-AD33E804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9EAEC88E-CF2C-4FFF-BE1C-3ECDDF8AF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32BB7076-53D2-42EF-89F5-730F18CFE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64B50F9C-4972-4D3C-A93A-DD715BA40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B4E1A12C-F137-4ECB-8F56-2FA283321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82996E38-1E79-4C38-BB73-850C1F6BD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CE927FE3-1BE5-4D05-B8D7-88E07FF64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27B981F4-D791-404F-A6E1-83FAD7537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C79724CA-F950-4F24-A2DF-A6C66C8FB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B60F86CD-6B84-4A86-9A84-1253D5C63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6ADDC23E-DD84-4022-9E68-7E35C80E6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8FC3E1B2-C741-4242-8D3C-D98A8A213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43E10B4F-DACB-4777-BDEB-26A94121E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0F6D9197-EFD5-4945-BC96-A5EC66848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129E04CE-31E3-49FB-857A-6C0074B6C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DDF20A0-F5D5-4DF9-8859-9BAB9B07D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6EAE610D-D6A4-417B-8D1D-9F46CFD16A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98EB1E73-7882-4002-970B-0EE5E9D0C8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F6789CED-4C51-4E7C-8352-5589F476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EA3B6F1-F1AB-4125-B10A-A151640AA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10C1DAD7-FA62-4EA9-8B38-632D88F51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76C106C8-9A2B-4AAD-BCB6-C969DE07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0C85FDCD-71B0-4746-915A-FD6791AAB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1">
              <a:extLst>
                <a:ext uri="{FF2B5EF4-FFF2-40B4-BE49-F238E27FC236}">
                  <a16:creationId xmlns:a16="http://schemas.microsoft.com/office/drawing/2014/main" id="{AAA649C3-C2F8-4C07-81B6-7CD6A5043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2">
              <a:extLst>
                <a:ext uri="{FF2B5EF4-FFF2-40B4-BE49-F238E27FC236}">
                  <a16:creationId xmlns:a16="http://schemas.microsoft.com/office/drawing/2014/main" id="{204CA23C-3342-4E0B-8785-EDA0FDBEC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3">
              <a:extLst>
                <a:ext uri="{FF2B5EF4-FFF2-40B4-BE49-F238E27FC236}">
                  <a16:creationId xmlns:a16="http://schemas.microsoft.com/office/drawing/2014/main" id="{2983555D-7FC7-4A4C-93BC-C29EECEE8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4">
              <a:extLst>
                <a:ext uri="{FF2B5EF4-FFF2-40B4-BE49-F238E27FC236}">
                  <a16:creationId xmlns:a16="http://schemas.microsoft.com/office/drawing/2014/main" id="{3B6E164A-5B73-496F-83C1-4E257C561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F9EAAD5-930F-4895-869E-5DA5A5ED3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12B05A00-01DB-41D0-98C5-F93FC98C4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7">
              <a:extLst>
                <a:ext uri="{FF2B5EF4-FFF2-40B4-BE49-F238E27FC236}">
                  <a16:creationId xmlns:a16="http://schemas.microsoft.com/office/drawing/2014/main" id="{ACFCCFE5-2B6E-4EE2-8A0D-A18A31259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8">
              <a:extLst>
                <a:ext uri="{FF2B5EF4-FFF2-40B4-BE49-F238E27FC236}">
                  <a16:creationId xmlns:a16="http://schemas.microsoft.com/office/drawing/2014/main" id="{70562808-51A5-4773-93CC-8B4A4A362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9">
              <a:extLst>
                <a:ext uri="{FF2B5EF4-FFF2-40B4-BE49-F238E27FC236}">
                  <a16:creationId xmlns:a16="http://schemas.microsoft.com/office/drawing/2014/main" id="{EC56ED5F-316D-4A66-8F8F-72E26F50B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0">
              <a:extLst>
                <a:ext uri="{FF2B5EF4-FFF2-40B4-BE49-F238E27FC236}">
                  <a16:creationId xmlns:a16="http://schemas.microsoft.com/office/drawing/2014/main" id="{8C5B852E-E495-4C75-82DA-DD9426B2F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1">
              <a:extLst>
                <a:ext uri="{FF2B5EF4-FFF2-40B4-BE49-F238E27FC236}">
                  <a16:creationId xmlns:a16="http://schemas.microsoft.com/office/drawing/2014/main" id="{873B9CD9-5CB4-4A2A-87B8-503800220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2">
              <a:extLst>
                <a:ext uri="{FF2B5EF4-FFF2-40B4-BE49-F238E27FC236}">
                  <a16:creationId xmlns:a16="http://schemas.microsoft.com/office/drawing/2014/main" id="{693D1E94-8556-4B08-AFE0-A60455465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id="{32312E8C-B6A4-4488-A1B8-6A7DECAFD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4">
              <a:extLst>
                <a:ext uri="{FF2B5EF4-FFF2-40B4-BE49-F238E27FC236}">
                  <a16:creationId xmlns:a16="http://schemas.microsoft.com/office/drawing/2014/main" id="{CB36CE95-F25E-4549-9FD6-1B068418D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5">
              <a:extLst>
                <a:ext uri="{FF2B5EF4-FFF2-40B4-BE49-F238E27FC236}">
                  <a16:creationId xmlns:a16="http://schemas.microsoft.com/office/drawing/2014/main" id="{C452D834-CC93-48F0-9C24-A864E0A53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6">
              <a:extLst>
                <a:ext uri="{FF2B5EF4-FFF2-40B4-BE49-F238E27FC236}">
                  <a16:creationId xmlns:a16="http://schemas.microsoft.com/office/drawing/2014/main" id="{2F8089AF-DC55-4EB6-90DD-468D2F1D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7">
              <a:extLst>
                <a:ext uri="{FF2B5EF4-FFF2-40B4-BE49-F238E27FC236}">
                  <a16:creationId xmlns:a16="http://schemas.microsoft.com/office/drawing/2014/main" id="{00DD0A37-AD9B-4A38-B2A5-C41D2780D2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8">
              <a:extLst>
                <a:ext uri="{FF2B5EF4-FFF2-40B4-BE49-F238E27FC236}">
                  <a16:creationId xmlns:a16="http://schemas.microsoft.com/office/drawing/2014/main" id="{C24501AA-7C2F-4076-AE7A-3BE446715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EFF57-4E15-40D5-B157-3DEBB38F1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8425" y="2249487"/>
            <a:ext cx="4598986" cy="35417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We heard you liked LED!</a:t>
            </a:r>
          </a:p>
          <a:p>
            <a:pPr marL="0" indent="0">
              <a:buNone/>
            </a:pPr>
            <a:r>
              <a:rPr lang="en-US" dirty="0"/>
              <a:t>650 enough?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Follow us on Twitter, and Slack for </a:t>
            </a:r>
            <a:r>
              <a:rPr lang="en-US" dirty="0" err="1"/>
              <a:t>PreSale</a:t>
            </a:r>
            <a:r>
              <a:rPr lang="en-US" dirty="0"/>
              <a:t>, by end of Month!</a:t>
            </a:r>
          </a:p>
        </p:txBody>
      </p:sp>
    </p:spTree>
    <p:extLst>
      <p:ext uri="{BB962C8B-B14F-4D97-AF65-F5344CB8AC3E}">
        <p14:creationId xmlns:p14="http://schemas.microsoft.com/office/powerpoint/2010/main" val="2910939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0655D-0BE5-4D45-BEA1-0D2203A9E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Beacon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3E703-25A7-4421-A8D0-AE6DC3DC4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Wanted to use WIFI with Badge – Simple Scavenger hunt</a:t>
            </a:r>
          </a:p>
        </p:txBody>
      </p:sp>
    </p:spTree>
    <p:extLst>
      <p:ext uri="{BB962C8B-B14F-4D97-AF65-F5344CB8AC3E}">
        <p14:creationId xmlns:p14="http://schemas.microsoft.com/office/powerpoint/2010/main" val="3210627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38BFA449-4933-478B-B27D-ACCC557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21A37DB-EDD2-4025-A254-7FE5E4C7A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708D40D6-935E-4579-ABE6-A99C7E33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F9775315-32FD-4BD8-BB73-F51CD2C68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336A6870-9B40-41FF-B9F4-A6BA3B298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C710122E-DD96-4794-A7E0-04B497DA5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4F4CBCBE-E77B-4F77-A0FC-8E53E8222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AADEE32-46BC-4B55-9FB4-EC09FF4B7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49C2E1A9-8937-452C-B9FC-E73592881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52F0D79A-B92A-42F1-9DC4-3768BB84C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DF9A7FE6-2AA9-4245-A3FD-2B1E9B419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5DBCDEBC-5990-40B3-B01F-0901475F5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4F679A7F-49B5-4FB8-8861-39C0B1A78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25A941BD-9824-47D0-835E-824412568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9788DF14-5749-40F7-9AFC-400AB2F61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E1032387-9F5C-4637-A5BC-43C8FDFF3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E0AE6232-915A-4EDB-BC6C-546E772D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4B47A13E-CFFB-493F-8C53-266B8A9D1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CFD722CE-8752-4A08-B23F-764AB47D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042C13BD-E9AE-4C85-B32E-8913F9B270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4598BDC2-ABB1-475A-89A7-29713D01C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2B080B8C-F78B-4171-A1BC-CA5BE0F56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71741891-D8A9-46B8-B264-5459DCF9E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A109E82B-1D08-4B6E-9B6C-FE2EC6D53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F35E73B8-CFFA-479A-9DE0-5300299D2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B0B910CE-9CED-4630-9203-347D1B6D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D06A4D8D-E038-4ED6-9E80-4E91BA84A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5EC8C817-4C9E-45E8-B74C-729F1C3FB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226556E8-E6A7-4D81-9C6C-A69A8B611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75F646-19BF-4436-97C0-BE3EBEEF9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Rectangle 33">
              <a:extLst>
                <a:ext uri="{FF2B5EF4-FFF2-40B4-BE49-F238E27FC236}">
                  <a16:creationId xmlns:a16="http://schemas.microsoft.com/office/drawing/2014/main" id="{222B076E-642A-4E93-8143-3A8D88975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569DC54F-1DCD-40F9-B756-A79C3170C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D6F49EF9-430E-4A1B-9A18-6C247E71E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C94C2930-C094-4CF9-8449-60C7BAE98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4FF864C-97F2-40BD-95D1-E47527BCB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E8804833-F6BB-4F88-BA24-F59429C71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29A4A3B0-4E15-432A-92DB-7B9E5760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3CAB34B1-2BFA-44A9-AC3E-D300B30B7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F92527C9-EADB-4C47-BA6A-E70AC9FEC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B9808241-C113-44CB-810B-CCBA18955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67AEC938-B302-4DA0-9A63-39F2BC34A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4A1D4FCF-06B8-4AD3-A750-2B6C298C2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Rectangle 45">
              <a:extLst>
                <a:ext uri="{FF2B5EF4-FFF2-40B4-BE49-F238E27FC236}">
                  <a16:creationId xmlns:a16="http://schemas.microsoft.com/office/drawing/2014/main" id="{B99F5A7E-1A7F-43C2-AC7A-A1B877D0A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5B2DDAA2-7B26-47EF-B7D6-B00B653B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7050BAA0-A0C9-4670-B76F-CC87679BC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296F765D-D9A6-4D73-88D8-0DCC5012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id="{30C0F78F-AC50-4DFA-B5A8-A68422EC0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0">
              <a:extLst>
                <a:ext uri="{FF2B5EF4-FFF2-40B4-BE49-F238E27FC236}">
                  <a16:creationId xmlns:a16="http://schemas.microsoft.com/office/drawing/2014/main" id="{E8AD708C-6C0A-458D-A623-7669B9178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1">
              <a:extLst>
                <a:ext uri="{FF2B5EF4-FFF2-40B4-BE49-F238E27FC236}">
                  <a16:creationId xmlns:a16="http://schemas.microsoft.com/office/drawing/2014/main" id="{2F29497E-2528-4481-99BB-8336C16E4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2">
              <a:extLst>
                <a:ext uri="{FF2B5EF4-FFF2-40B4-BE49-F238E27FC236}">
                  <a16:creationId xmlns:a16="http://schemas.microsoft.com/office/drawing/2014/main" id="{30DD109A-0A1F-4554-A865-B1062C525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3">
              <a:extLst>
                <a:ext uri="{FF2B5EF4-FFF2-40B4-BE49-F238E27FC236}">
                  <a16:creationId xmlns:a16="http://schemas.microsoft.com/office/drawing/2014/main" id="{39A1957F-65F0-4D6E-9F75-09614FFAC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B4F4BB93-11B2-400C-9549-C7FB7BF7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5">
              <a:extLst>
                <a:ext uri="{FF2B5EF4-FFF2-40B4-BE49-F238E27FC236}">
                  <a16:creationId xmlns:a16="http://schemas.microsoft.com/office/drawing/2014/main" id="{04B086A3-C06F-4862-A8A0-DB01FF3DD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9202F0E1-86CF-4652-AA29-E28414647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8887D0AB-0624-47E1-906E-6686FA7DE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8">
              <a:extLst>
                <a:ext uri="{FF2B5EF4-FFF2-40B4-BE49-F238E27FC236}">
                  <a16:creationId xmlns:a16="http://schemas.microsoft.com/office/drawing/2014/main" id="{F54439EF-914B-4744-A1D7-FBD89813C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2606BF-82FA-4F66-8F9F-3B8A1D5D7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425" y="1113282"/>
            <a:ext cx="3734941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/>
              <a:t>@NetworkGeek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22416-2E34-4208-A8C4-C2E35B10E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6425" y="3602038"/>
            <a:ext cx="3734942" cy="20527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cap="all">
                <a:solidFill>
                  <a:schemeClr val="tx2"/>
                </a:solidFill>
              </a:rPr>
              <a:t>Call for Volunteers</a:t>
            </a:r>
          </a:p>
        </p:txBody>
      </p:sp>
      <p:sp>
        <p:nvSpPr>
          <p:cNvPr id="68" name="Round Diagonal Corner Rectangle 6">
            <a:extLst>
              <a:ext uri="{FF2B5EF4-FFF2-40B4-BE49-F238E27FC236}">
                <a16:creationId xmlns:a16="http://schemas.microsoft.com/office/drawing/2014/main" id="{B909F359-AF5D-4E1F-9773-67B14ECE3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5BF64DFD-E6C2-4FA9-AB40-85A8ECF145E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9" r="2" b="2"/>
          <a:stretch/>
        </p:blipFill>
        <p:spPr>
          <a:xfrm>
            <a:off x="6421396" y="1136606"/>
            <a:ext cx="4635583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341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0655D-0BE5-4D45-BEA1-0D2203A9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Beacon Search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3E703-25A7-4421-A8D0-AE6DC3DC4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844521" cy="3541714"/>
          </a:xfrm>
        </p:spPr>
        <p:txBody>
          <a:bodyPr anchor="ctr">
            <a:normAutofit/>
          </a:bodyPr>
          <a:lstStyle/>
          <a:p>
            <a:r>
              <a:rPr lang="en-US" dirty="0"/>
              <a:t>Wanted to use WIFI with Badge – Simple Scavenger hunt</a:t>
            </a:r>
          </a:p>
          <a:p>
            <a:r>
              <a:rPr lang="en-US" dirty="0"/>
              <a:t>Wanted to Include LED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1F271F-297F-4AE3-B6C2-38177BDAF1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85" r="3" b="5218"/>
          <a:stretch/>
        </p:blipFill>
        <p:spPr>
          <a:xfrm>
            <a:off x="6392335" y="2497720"/>
            <a:ext cx="4655075" cy="304789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014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0655D-0BE5-4D45-BEA1-0D2203A9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Beacon Search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3E703-25A7-4421-A8D0-AE6DC3DC4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844521" cy="3541714"/>
          </a:xfrm>
        </p:spPr>
        <p:txBody>
          <a:bodyPr anchor="ctr">
            <a:normAutofit/>
          </a:bodyPr>
          <a:lstStyle/>
          <a:p>
            <a:r>
              <a:rPr lang="en-US" dirty="0"/>
              <a:t>Wanted to use WIFI with Badge – Simple Scavenger hunt</a:t>
            </a:r>
          </a:p>
          <a:p>
            <a:r>
              <a:rPr lang="en-US" dirty="0"/>
              <a:t>Wanted to Include LED </a:t>
            </a:r>
          </a:p>
          <a:p>
            <a:r>
              <a:rPr lang="en-US" dirty="0"/>
              <a:t>6 LED = 6 WIFI Beacons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EF02CF-24EC-41AD-88D4-17EBE09C68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85" r="3" b="5218"/>
          <a:stretch/>
        </p:blipFill>
        <p:spPr>
          <a:xfrm>
            <a:off x="6392335" y="2497720"/>
            <a:ext cx="4655075" cy="304789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646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0655D-0BE5-4D45-BEA1-0D2203A9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Beacon Search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3E703-25A7-4421-A8D0-AE6DC3DC4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844521" cy="3541714"/>
          </a:xfrm>
        </p:spPr>
        <p:txBody>
          <a:bodyPr anchor="ctr">
            <a:normAutofit/>
          </a:bodyPr>
          <a:lstStyle/>
          <a:p>
            <a:r>
              <a:rPr lang="en-US" dirty="0"/>
              <a:t>Wanted to use WIFI with Badge – Simple Scavenger hunt</a:t>
            </a:r>
          </a:p>
          <a:p>
            <a:r>
              <a:rPr lang="en-US" dirty="0"/>
              <a:t>Wanted to Include LED </a:t>
            </a:r>
          </a:p>
          <a:p>
            <a:r>
              <a:rPr lang="en-US" dirty="0"/>
              <a:t>6 LED = 6 WIFI Beacons</a:t>
            </a:r>
          </a:p>
          <a:p>
            <a:r>
              <a:rPr lang="en-US" dirty="0"/>
              <a:t>When Badge is turned on scan for AP’s, light LED for those found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9B6933-C6E9-40F1-A2BF-D38689C094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85" r="3" b="5218"/>
          <a:stretch/>
        </p:blipFill>
        <p:spPr>
          <a:xfrm>
            <a:off x="6094411" y="2855367"/>
            <a:ext cx="4655075" cy="304789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907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0655D-0BE5-4D45-BEA1-0D2203A9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Beacon Search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3E703-25A7-4421-A8D0-AE6DC3DC4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844521" cy="3541714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200"/>
              <a:t>Wanted to use WIFI with Badge – Simple Scavenger hunt</a:t>
            </a:r>
          </a:p>
          <a:p>
            <a:pPr>
              <a:lnSpc>
                <a:spcPct val="110000"/>
              </a:lnSpc>
            </a:pPr>
            <a:r>
              <a:rPr lang="en-US" sz="2200"/>
              <a:t>Wanted to Include LED </a:t>
            </a:r>
          </a:p>
          <a:p>
            <a:pPr>
              <a:lnSpc>
                <a:spcPct val="110000"/>
              </a:lnSpc>
            </a:pPr>
            <a:r>
              <a:rPr lang="en-US" sz="2200"/>
              <a:t>6 LED = 6 WIFI Beacons</a:t>
            </a:r>
          </a:p>
          <a:p>
            <a:pPr>
              <a:lnSpc>
                <a:spcPct val="110000"/>
              </a:lnSpc>
            </a:pPr>
            <a:r>
              <a:rPr lang="en-US" sz="2200"/>
              <a:t>When Badge is turned on scan for AP’s, light LED for those found</a:t>
            </a:r>
          </a:p>
          <a:p>
            <a:pPr>
              <a:lnSpc>
                <a:spcPct val="110000"/>
              </a:lnSpc>
            </a:pPr>
            <a:r>
              <a:rPr lang="en-US" sz="2200"/>
              <a:t>Badge will save those found to EPROM (Memory)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60D5DA-0E2A-4A96-B562-1EECF93FA6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85" r="3" b="5218"/>
          <a:stretch/>
        </p:blipFill>
        <p:spPr>
          <a:xfrm>
            <a:off x="6392335" y="2497720"/>
            <a:ext cx="4655075" cy="304789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122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0655D-0BE5-4D45-BEA1-0D2203A9E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Beacon Search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3E703-25A7-4421-A8D0-AE6DC3DC4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State – </a:t>
            </a:r>
            <a:r>
              <a:rPr lang="en-US" dirty="0" err="1"/>
              <a:t>Cylon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477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0655D-0BE5-4D45-BEA1-0D2203A9E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Beacon Search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3E703-25A7-4421-A8D0-AE6DC3DC4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State – </a:t>
            </a:r>
            <a:r>
              <a:rPr lang="en-US" dirty="0" err="1"/>
              <a:t>Cylon</a:t>
            </a:r>
            <a:endParaRPr lang="en-US" dirty="0"/>
          </a:p>
          <a:p>
            <a:r>
              <a:rPr lang="en-US" dirty="0"/>
              <a:t>Cycle – </a:t>
            </a:r>
            <a:r>
              <a:rPr lang="en-US" dirty="0" err="1"/>
              <a:t>Cylon</a:t>
            </a:r>
            <a:r>
              <a:rPr lang="en-US" dirty="0"/>
              <a:t> for 15 Sec then turn on </a:t>
            </a:r>
            <a:r>
              <a:rPr lang="en-US" dirty="0" err="1"/>
              <a:t>WiFi</a:t>
            </a:r>
            <a:r>
              <a:rPr lang="en-US" dirty="0"/>
              <a:t>, check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27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570</Words>
  <Application>Microsoft Office PowerPoint</Application>
  <PresentationFormat>Widescreen</PresentationFormat>
  <Paragraphs>122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Tw Cen MT</vt:lpstr>
      <vt:lpstr>Circuit</vt:lpstr>
      <vt:lpstr>BsidesKC 2019 Badge</vt:lpstr>
      <vt:lpstr>Couple of different “Challenges”</vt:lpstr>
      <vt:lpstr>Beacon Search</vt:lpstr>
      <vt:lpstr>Beacon Search</vt:lpstr>
      <vt:lpstr>Beacon Search</vt:lpstr>
      <vt:lpstr>Beacon Search</vt:lpstr>
      <vt:lpstr>Beacon Search</vt:lpstr>
      <vt:lpstr>Beacon Search (cont)</vt:lpstr>
      <vt:lpstr>Beacon Search (cont)</vt:lpstr>
      <vt:lpstr>Beacon Search (cont)</vt:lpstr>
      <vt:lpstr>Beacon Search (cont)</vt:lpstr>
      <vt:lpstr>Beacon Search (CONT)</vt:lpstr>
      <vt:lpstr>Beacon Search (Settings)</vt:lpstr>
      <vt:lpstr>Beacon Search (Settings)</vt:lpstr>
      <vt:lpstr>Beacon Search (Settings)</vt:lpstr>
      <vt:lpstr>Crypto Challenge</vt:lpstr>
      <vt:lpstr>Crypto Challenge</vt:lpstr>
      <vt:lpstr>Crypto Challenge</vt:lpstr>
      <vt:lpstr>Crypto Challenge</vt:lpstr>
      <vt:lpstr>Crypto Challenge</vt:lpstr>
      <vt:lpstr>Crypto Challenge</vt:lpstr>
      <vt:lpstr>Crypto Challenge</vt:lpstr>
      <vt:lpstr>Crypto Challenge – Part 2</vt:lpstr>
      <vt:lpstr>Winners</vt:lpstr>
      <vt:lpstr>Was there MORE?</vt:lpstr>
      <vt:lpstr>Was there MORE?</vt:lpstr>
      <vt:lpstr>References:</vt:lpstr>
      <vt:lpstr>Badge Pirates Credits</vt:lpstr>
      <vt:lpstr>After Credits</vt:lpstr>
      <vt:lpstr>@NetworkGeek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BsidesKC 2019 Badge</dc:title>
  <dc:creator>Kevin Bennett</dc:creator>
  <cp:lastModifiedBy>Kevin Bennett</cp:lastModifiedBy>
  <cp:revision>1</cp:revision>
  <dcterms:created xsi:type="dcterms:W3CDTF">2019-05-14T22:55:44Z</dcterms:created>
  <dcterms:modified xsi:type="dcterms:W3CDTF">2019-05-14T23:42:25Z</dcterms:modified>
</cp:coreProperties>
</file>