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1"/>
    <p:restoredTop sz="96327"/>
  </p:normalViewPr>
  <p:slideViewPr>
    <p:cSldViewPr snapToGrid="0">
      <p:cViewPr>
        <p:scale>
          <a:sx n="211" d="100"/>
          <a:sy n="211" d="100"/>
        </p:scale>
        <p:origin x="144" y="-1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9/23/23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9/23/23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9/23/23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9/23/23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9/23/23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x@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fontScale="55000" lnSpcReduction="20000"/>
          </a:bodyPr>
          <a:lstStyle/>
          <a:p>
            <a:r>
              <a:rPr lang="en-US" dirty="0"/>
              <a:t>Flag format: </a:t>
            </a:r>
          </a:p>
          <a:p>
            <a:r>
              <a:rPr lang="en-US" dirty="0"/>
              <a:t>Dump firmware + strings for flag</a:t>
            </a:r>
          </a:p>
          <a:p>
            <a:r>
              <a:rPr lang="en-US" dirty="0"/>
              <a:t>Badge base64</a:t>
            </a:r>
          </a:p>
          <a:p>
            <a:r>
              <a:rPr lang="en-US" dirty="0"/>
              <a:t>LP Village</a:t>
            </a:r>
          </a:p>
          <a:p>
            <a:r>
              <a:rPr lang="en-US" dirty="0"/>
              <a:t>RF Village</a:t>
            </a:r>
          </a:p>
          <a:p>
            <a:r>
              <a:rPr lang="en-US" dirty="0"/>
              <a:t>Scavenger hunt</a:t>
            </a:r>
          </a:p>
          <a:p>
            <a:r>
              <a:rPr lang="en-US" dirty="0" err="1"/>
              <a:t>MinUSB</a:t>
            </a:r>
            <a:r>
              <a:rPr lang="en-US" dirty="0"/>
              <a:t> (HHV) – Need to create reader station</a:t>
            </a:r>
          </a:p>
          <a:p>
            <a:r>
              <a:rPr lang="en-US" dirty="0"/>
              <a:t>Call 4Badges to get flag (IVR </a:t>
            </a:r>
            <a:r>
              <a:rPr lang="en-US" dirty="0" err="1"/>
              <a:t>ext</a:t>
            </a:r>
            <a:r>
              <a:rPr lang="en-US" dirty="0"/>
              <a:t> 48329)</a:t>
            </a:r>
          </a:p>
          <a:p>
            <a:r>
              <a:rPr lang="en-US" dirty="0"/>
              <a:t>Text 4Badges to get different flag</a:t>
            </a:r>
          </a:p>
          <a:p>
            <a:r>
              <a:rPr lang="en-US" dirty="0"/>
              <a:t>Email </a:t>
            </a:r>
            <a:r>
              <a:rPr lang="en-US" dirty="0">
                <a:hlinkClick r:id="rId2"/>
              </a:rPr>
              <a:t>x@x.com</a:t>
            </a:r>
            <a:r>
              <a:rPr lang="en-US" dirty="0"/>
              <a:t> to get flag (auto reply)</a:t>
            </a:r>
          </a:p>
          <a:p>
            <a:r>
              <a:rPr lang="en-US" dirty="0"/>
              <a:t>Serial Port flag</a:t>
            </a:r>
          </a:p>
          <a:p>
            <a:r>
              <a:rPr lang="en-US" dirty="0" err="1"/>
              <a:t>Github</a:t>
            </a:r>
            <a:r>
              <a:rPr lang="en-US" dirty="0"/>
              <a:t> flag</a:t>
            </a:r>
          </a:p>
          <a:p>
            <a:r>
              <a:rPr lang="en-US" dirty="0"/>
              <a:t>Steganography</a:t>
            </a:r>
          </a:p>
          <a:p>
            <a:r>
              <a:rPr lang="en-US" dirty="0"/>
              <a:t>Crypto Challenge</a:t>
            </a:r>
          </a:p>
          <a:p>
            <a:r>
              <a:rPr lang="en-US" dirty="0" err="1"/>
              <a:t>Youtube</a:t>
            </a:r>
            <a:r>
              <a:rPr lang="en-US" dirty="0"/>
              <a:t> video?</a:t>
            </a:r>
          </a:p>
          <a:p>
            <a:r>
              <a:rPr lang="en-US" dirty="0"/>
              <a:t>IVR Extension + Morse code</a:t>
            </a:r>
          </a:p>
          <a:p>
            <a:r>
              <a:rPr lang="en-US"/>
              <a:t> </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30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Our protagonist, Elara, is a renowned detective in this steampunk universe, known for her keen intellect and an uncanny ability to solve mysteries that baffle others. Amidst airships and steam trains, the world has also seen the rise of '</a:t>
            </a:r>
            <a:r>
              <a:rPr lang="en-US" b="0" i="0" dirty="0" err="1">
                <a:solidFill>
                  <a:srgbClr val="000000"/>
                </a:solidFill>
                <a:effectLst/>
                <a:latin typeface="inherit"/>
              </a:rPr>
              <a:t>steamnet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Elara is enlisted by a secretive government agency to solve the mystery. She is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Elara's journey takes her from the bustling streets of steam-powered London to the far reaches of the empire, as she uncovers a plot that threatens not only the </a:t>
            </a:r>
            <a:r>
              <a:rPr lang="en-US" b="0" i="0" dirty="0" err="1">
                <a:solidFill>
                  <a:srgbClr val="000000"/>
                </a:solidFill>
                <a:effectLst/>
                <a:latin typeface="inherit"/>
              </a:rPr>
              <a:t>steamnet</a:t>
            </a:r>
            <a:r>
              <a:rPr lang="en-US" b="0" i="0" dirty="0">
                <a:solidFill>
                  <a:srgbClr val="000000"/>
                </a:solidFill>
                <a:effectLst/>
                <a:latin typeface="inherit"/>
              </a:rPr>
              <a:t> but the very fabric of society itself. Along the way, she encounters a cast of colorful characters, from airship pirates to rogue inventors, and must use all her wits and ingenuity to outsmart her adversaries and crack the code. As she delves deeper into the mystery, Elara must confront her own past and the secrets she has kept hidden, as she races against time to stop a catastrophe that could bring the world to its knees. With the Cryptophone as her guide, Elara must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Elara needs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Elara to piece together the organization's plan and reveal the location of their next target.</a:t>
            </a:r>
          </a:p>
          <a:p>
            <a:r>
              <a:rPr lang="en-US" sz="1100" dirty="0"/>
              <a:t>2. Soldering (min-</a:t>
            </a:r>
            <a:r>
              <a:rPr lang="en-US" sz="1100" dirty="0" err="1"/>
              <a:t>usb</a:t>
            </a:r>
            <a:r>
              <a:rPr lang="en-US" sz="1100" dirty="0"/>
              <a:t>): Elara finds a broken piece of machinery that once belonged to a disappeared inventor, and it may hold essential information about the organization. Participants will need to learn basic soldering skills to repair the device and access the data stored within. By fixing the device, Elara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Elara needs to find a series of hidden objects scattered throughout the city. Participants will need to follow a series of cryptic clues, solve puzzles, and search high and low to locate these objects and bring them back to Elara. Each object will reveal a part of a map that, when pieced together, will show the location of the base.</a:t>
            </a:r>
          </a:p>
          <a:p>
            <a:r>
              <a:rPr lang="en-US" sz="1100" dirty="0"/>
              <a:t>4. Radio Skills (Signal hunt?) : The organization communicates using a special frequency that can only be accessed with a modified radio. Elara needs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Elara can anticipate the organization's next move and stop them in their tracks.</a:t>
            </a:r>
          </a:p>
          <a:p>
            <a:pPr algn="l">
              <a:buFont typeface="+mj-lt"/>
              <a:buAutoNum type="arabicPeriod" startAt="5"/>
            </a:pPr>
            <a:r>
              <a:rPr lang="en-US" sz="1100" b="0" i="0" u="none" strike="noStrike" dirty="0">
                <a:effectLst/>
              </a:rPr>
              <a:t>Camera Challenge (Steganography) : Elara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Elara uncover the organization's plans and identify key members involved in the plot.</a:t>
            </a:r>
          </a:p>
          <a:p>
            <a:pPr algn="l">
              <a:buFont typeface="+mj-lt"/>
              <a:buAutoNum type="arabicPeriod" startAt="5"/>
            </a:pPr>
            <a:r>
              <a:rPr lang="en-US" sz="1100" b="0" i="0" u="none" strike="noStrike" dirty="0">
                <a:effectLst/>
              </a:rPr>
              <a:t>Notepad Challenge (Crypto? ): Elara finds a notepad that belongs to one of the organization's leaders. However, the notes are written in a code that Elara needs to decipher. Participants will be given a series of riddles and puzzles that will help them decode the messages in the notepad. By deciphering these messages, Elara can uncover the location of a secret meeting between the organization's leaders, which she can then infiltrate to gather more information about their plans.</a:t>
            </a:r>
            <a:endParaRPr lang="en-US" sz="1100" dirty="0"/>
          </a:p>
          <a:p>
            <a:r>
              <a:rPr lang="en-US" sz="1100" dirty="0"/>
              <a:t>As Elara navigates through these challenges, she will uncover the truth behind the mysterious organization, confront her own past, and ultimately stop a plot that threatens the very fabric of society. With the Cryptophone as her guide, she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1945</TotalTime>
  <Words>1070</Words>
  <Application>Microsoft Macintosh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Garamond</vt:lpstr>
      <vt:lpstr>Gill Sans MT</vt:lpstr>
      <vt:lpstr>inherit</vt:lpstr>
      <vt:lpstr>SavonVTI</vt:lpstr>
      <vt:lpstr>BsidesKC 2023</vt:lpstr>
      <vt:lpstr>Challenges/Flags/Feature</vt:lpstr>
      <vt:lpstr>Flags</vt:lpstr>
      <vt:lpstr>Todo</vt:lpstr>
      <vt:lpstr>Backstory</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4</cp:revision>
  <dcterms:created xsi:type="dcterms:W3CDTF">2023-09-11T02:30:14Z</dcterms:created>
  <dcterms:modified xsi:type="dcterms:W3CDTF">2023-09-24T14:42:38Z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