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6"/>
    <p:restoredTop sz="96327"/>
  </p:normalViewPr>
  <p:slideViewPr>
    <p:cSldViewPr snapToGrid="0">
      <p:cViewPr>
        <p:scale>
          <a:sx n="108" d="100"/>
          <a:sy n="108" d="100"/>
        </p:scale>
        <p:origin x="3104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75DB-0F7A-CA43-8888-E5844F0577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4DD6-0A9C-C84F-B5FC-FFD70136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44D1-26E9-AECA-D072-AE9DE02ED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F8D2C-3587-BDEF-2626-F1B239D0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EF99-A849-B081-32AF-8B59FE7B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2FCB-26B8-D8C2-B206-503CA2A2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1D7E-8D5A-8F38-75BD-7FFBDF07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A4A6-16D5-E721-567E-4A5CA363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F026-A994-52DF-3EE4-D4258D28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F401-7AC2-D18F-CEB3-14CA734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E13F-68EA-1802-CC76-27AEAB30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0A22-36FF-4E7D-3A64-D6C94368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D31B4-1AEE-A5B8-9D2A-04E01CD3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2702-1DBA-D5DC-322D-26C8FAFB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D976-8EB6-7571-0641-C20875DA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FE98-1639-228C-2E57-952E6F53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B6E3-4D2F-EA4D-9458-04CAB646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0B81-F0BC-344B-51C3-C162E33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CAF4-2E23-0DE8-A030-FE04AA4D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7FD6-8B10-D6CF-BB11-EFE02F0E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A838-6260-8479-0965-0ADFB323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E951-73CB-3392-08C0-704CAA09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63-2867-4212-7C5B-3CFA9D1D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B5AF-77DF-AF65-C30C-2D8F1F23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14FF-A04F-88B0-EEFF-4F059D0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1E90-2C34-EADB-9FC3-6716B6BE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C1A6-76A0-F636-A802-3A9C3BD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D8C9-6D86-0445-9B92-B0CE748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377B-0387-2001-9DF7-36A11E78F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24D3E-174A-7DA0-3773-1D97309E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B293-BEB9-246D-F0F6-3F96C088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207E-003F-4B13-FA9D-43CDA9D7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6B76-5EDE-5FD7-15C7-C5FF83D1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FF1-0E05-C4A0-01BF-69C2E0CB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938E-5482-D990-F788-C3E5F97C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96A8-F61D-96EB-AA2B-877F5482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B965B-22F4-F78A-376F-C2D3CFDF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F5DB8-A68B-D529-3E7B-54E544F7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406FD-A7EE-12F9-6B72-57712C3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783FA-5D4C-51B6-C2D3-91334A75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53431-CB48-2959-76E8-15B61E50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2F1A-F4CC-2ABF-6A3F-14604AED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DBC8D-94F8-8C0B-423F-B314608B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A4E4-ECA1-28FD-65E6-CD88F9C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BFAD-4459-7B11-03F2-6702DC21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79EEC-0420-D6AE-20EB-E4332EA8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914F9-1D5B-F9FE-E7AF-CFE7F9E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5718-498C-6C51-7AEF-CEE21CB1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71F-032F-6724-C034-8945B0A9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9BDF-0DD2-054E-522B-7F4AB789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C204-2571-04D0-32F8-A306AB10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4E64-47E7-DC07-E5C2-5DF12A4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6ABB-DF8D-35FA-B8B0-E5D7E128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017A-8EFF-D418-04FA-731ADF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4D7A-5AC2-D3F4-3B7A-4156BA71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875A-5574-6148-010C-CD06B03C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C8EA-3476-81F8-3468-FF39C656A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D7C6-F170-246A-99A0-BB031876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6E94-6DA4-6BBD-D658-C2C9100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1FDF-C38D-F248-0955-1C542A12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298CF-1001-01E7-C3C9-6913DB3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4C5B-6F6A-2FB8-1438-EFCC7F41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97C5-4C3B-90D9-D59C-BB1247A52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31-4A88-70F4-428E-D2430AD8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FF35-8387-69EF-D890-9F19DC98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4E427-BAF0-5693-43F6-4F71F9BE3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B5D1-4720-9A7B-D9CB-637D5F34A3D2}"/>
              </a:ext>
            </a:extLst>
          </p:cNvPr>
          <p:cNvSpPr txBox="1"/>
          <p:nvPr/>
        </p:nvSpPr>
        <p:spPr>
          <a:xfrm rot="5400000">
            <a:off x="7277450" y="48011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Guidelines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will be framed do try and keep the components flat as much as possible and not raised above the brass rods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Fill in the </a:t>
            </a:r>
            <a:r>
              <a:rPr lang="en-US" sz="2000" b="1" u="sng" dirty="0"/>
              <a:t>inside</a:t>
            </a:r>
            <a:r>
              <a:rPr lang="en-US" sz="2000" dirty="0"/>
              <a:t> of the ‘KC” only please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creative!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C3092-347C-D488-F0D4-90305678A5F5}"/>
              </a:ext>
            </a:extLst>
          </p:cNvPr>
          <p:cNvSpPr txBox="1"/>
          <p:nvPr/>
        </p:nvSpPr>
        <p:spPr>
          <a:xfrm rot="5400000">
            <a:off x="8911772" y="3136613"/>
            <a:ext cx="563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Community Solder Art Project</a:t>
            </a:r>
          </a:p>
        </p:txBody>
      </p:sp>
    </p:spTree>
    <p:extLst>
      <p:ext uri="{BB962C8B-B14F-4D97-AF65-F5344CB8AC3E}">
        <p14:creationId xmlns:p14="http://schemas.microsoft.com/office/powerpoint/2010/main" val="15421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Fugate</dc:creator>
  <cp:lastModifiedBy>Carl Fugate</cp:lastModifiedBy>
  <cp:revision>1</cp:revision>
  <cp:lastPrinted>2023-10-06T06:40:59Z</cp:lastPrinted>
  <dcterms:created xsi:type="dcterms:W3CDTF">2023-10-06T06:33:31Z</dcterms:created>
  <dcterms:modified xsi:type="dcterms:W3CDTF">2023-10-06T06:41:20Z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09c0676-57dc-4dc8-a5f9-4958f026c95b_Enabled">
    <vt:lpwstr>true</vt:lpwstr>
  </property>
  <property fmtid="{D5CDD505-2E9C-101B-9397-08002B2CF9AE}" pid="3" name="MSIP_Label_009c0676-57dc-4dc8-a5f9-4958f026c95b_SetDate">
    <vt:lpwstr>2023-10-06T06:41:20Z</vt:lpwstr>
  </property>
  <property fmtid="{D5CDD505-2E9C-101B-9397-08002B2CF9AE}" pid="4" name="MSIP_Label_009c0676-57dc-4dc8-a5f9-4958f026c95b_Method">
    <vt:lpwstr>Standard</vt:lpwstr>
  </property>
  <property fmtid="{D5CDD505-2E9C-101B-9397-08002B2CF9AE}" pid="5" name="MSIP_Label_009c0676-57dc-4dc8-a5f9-4958f026c95b_Name">
    <vt:lpwstr>Unclassified</vt:lpwstr>
  </property>
  <property fmtid="{D5CDD505-2E9C-101B-9397-08002B2CF9AE}" pid="6" name="MSIP_Label_009c0676-57dc-4dc8-a5f9-4958f026c95b_SiteId">
    <vt:lpwstr>940821c3-f252-48cc-acc4-e191bf280f32</vt:lpwstr>
  </property>
  <property fmtid="{D5CDD505-2E9C-101B-9397-08002B2CF9AE}" pid="7" name="MSIP_Label_009c0676-57dc-4dc8-a5f9-4958f026c95b_ActionId">
    <vt:lpwstr>d246dfba-db71-4533-a443-4b37a43cc6c5</vt:lpwstr>
  </property>
  <property fmtid="{D5CDD505-2E9C-101B-9397-08002B2CF9AE}" pid="8" name="MSIP_Label_009c0676-57dc-4dc8-a5f9-4958f026c95b_ContentBits">
    <vt:lpwstr>0</vt:lpwstr>
  </property>
</Properties>
</file>