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644" r:id="rId3"/>
    <p:sldId id="263" r:id="rId4"/>
    <p:sldId id="645" r:id="rId5"/>
    <p:sldId id="646" r:id="rId6"/>
    <p:sldId id="647" r:id="rId7"/>
    <p:sldId id="261" r:id="rId8"/>
    <p:sldId id="262" r:id="rId9"/>
    <p:sldId id="256" r:id="rId10"/>
    <p:sldId id="257" r:id="rId11"/>
    <p:sldId id="258" r:id="rId12"/>
    <p:sldId id="259" r:id="rId13"/>
    <p:sldId id="260" r:id="rId14"/>
    <p:sldId id="264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059B46-6384-4CCC-8AD3-8AA8C4E2E665}" v="6" dt="2024-06-30T17:07:19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3" autoAdjust="0"/>
    <p:restoredTop sz="94694"/>
  </p:normalViewPr>
  <p:slideViewPr>
    <p:cSldViewPr>
      <p:cViewPr varScale="1">
        <p:scale>
          <a:sx n="100" d="100"/>
          <a:sy n="100" d="100"/>
        </p:scale>
        <p:origin x="1070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a" userId="4a9abe5c-09a5-4541-82f8-ac64d22b27d1" providerId="ADAL" clId="{A1059B46-6384-4CCC-8AD3-8AA8C4E2E665}"/>
    <pc:docChg chg="undo redo custSel addSld modSld sldOrd">
      <pc:chgData name="Daniel Sa" userId="4a9abe5c-09a5-4541-82f8-ac64d22b27d1" providerId="ADAL" clId="{A1059B46-6384-4CCC-8AD3-8AA8C4E2E665}" dt="2024-06-30T17:32:52.949" v="1777" actId="20577"/>
      <pc:docMkLst>
        <pc:docMk/>
      </pc:docMkLst>
      <pc:sldChg chg="addSp delSp modSp mod">
        <pc:chgData name="Daniel Sa" userId="4a9abe5c-09a5-4541-82f8-ac64d22b27d1" providerId="ADAL" clId="{A1059B46-6384-4CCC-8AD3-8AA8C4E2E665}" dt="2024-06-30T16:52:29.947" v="51" actId="1076"/>
        <pc:sldMkLst>
          <pc:docMk/>
          <pc:sldMk cId="0" sldId="263"/>
        </pc:sldMkLst>
        <pc:spChg chg="mod">
          <ac:chgData name="Daniel Sa" userId="4a9abe5c-09a5-4541-82f8-ac64d22b27d1" providerId="ADAL" clId="{A1059B46-6384-4CCC-8AD3-8AA8C4E2E665}" dt="2024-06-30T16:47:56.629" v="34" actId="20577"/>
          <ac:spMkLst>
            <pc:docMk/>
            <pc:sldMk cId="0" sldId="263"/>
            <ac:spMk id="5" creationId="{00000000-0000-0000-0000-000000000000}"/>
          </ac:spMkLst>
        </pc:spChg>
        <pc:spChg chg="mod">
          <ac:chgData name="Daniel Sa" userId="4a9abe5c-09a5-4541-82f8-ac64d22b27d1" providerId="ADAL" clId="{A1059B46-6384-4CCC-8AD3-8AA8C4E2E665}" dt="2024-06-30T16:47:47.932" v="11" actId="20577"/>
          <ac:spMkLst>
            <pc:docMk/>
            <pc:sldMk cId="0" sldId="263"/>
            <ac:spMk id="8" creationId="{00000000-0000-0000-0000-000000000000}"/>
          </ac:spMkLst>
        </pc:spChg>
        <pc:spChg chg="del mod">
          <ac:chgData name="Daniel Sa" userId="4a9abe5c-09a5-4541-82f8-ac64d22b27d1" providerId="ADAL" clId="{A1059B46-6384-4CCC-8AD3-8AA8C4E2E665}" dt="2024-06-30T16:48:04.573" v="37"/>
          <ac:spMkLst>
            <pc:docMk/>
            <pc:sldMk cId="0" sldId="263"/>
            <ac:spMk id="9" creationId="{00000000-0000-0000-0000-000000000000}"/>
          </ac:spMkLst>
        </pc:spChg>
        <pc:picChg chg="add mod modCrop">
          <ac:chgData name="Daniel Sa" userId="4a9abe5c-09a5-4541-82f8-ac64d22b27d1" providerId="ADAL" clId="{A1059B46-6384-4CCC-8AD3-8AA8C4E2E665}" dt="2024-06-30T16:52:29.947" v="51" actId="1076"/>
          <ac:picMkLst>
            <pc:docMk/>
            <pc:sldMk cId="0" sldId="263"/>
            <ac:picMk id="3" creationId="{05C034E8-C2E3-4850-ACC0-8E0C67CDC0FF}"/>
          </ac:picMkLst>
        </pc:picChg>
      </pc:sldChg>
      <pc:sldChg chg="modSp add ord">
        <pc:chgData name="Daniel Sa" userId="4a9abe5c-09a5-4541-82f8-ac64d22b27d1" providerId="ADAL" clId="{A1059B46-6384-4CCC-8AD3-8AA8C4E2E665}" dt="2024-06-30T17:07:18.223" v="550" actId="20578"/>
        <pc:sldMkLst>
          <pc:docMk/>
          <pc:sldMk cId="1941968460" sldId="265"/>
        </pc:sldMkLst>
        <pc:spChg chg="mod">
          <ac:chgData name="Daniel Sa" userId="4a9abe5c-09a5-4541-82f8-ac64d22b27d1" providerId="ADAL" clId="{A1059B46-6384-4CCC-8AD3-8AA8C4E2E665}" dt="2024-06-30T17:07:18.223" v="550" actId="20578"/>
          <ac:spMkLst>
            <pc:docMk/>
            <pc:sldMk cId="1941968460" sldId="265"/>
            <ac:spMk id="3" creationId="{E7F149C0-58E3-CD4F-9A60-324E75F56848}"/>
          </ac:spMkLst>
        </pc:spChg>
      </pc:sldChg>
      <pc:sldChg chg="modSp add mod ord">
        <pc:chgData name="Daniel Sa" userId="4a9abe5c-09a5-4541-82f8-ac64d22b27d1" providerId="ADAL" clId="{A1059B46-6384-4CCC-8AD3-8AA8C4E2E665}" dt="2024-06-30T17:00:28.113" v="59"/>
        <pc:sldMkLst>
          <pc:docMk/>
          <pc:sldMk cId="402937038" sldId="644"/>
        </pc:sldMkLst>
        <pc:spChg chg="mod">
          <ac:chgData name="Daniel Sa" userId="4a9abe5c-09a5-4541-82f8-ac64d22b27d1" providerId="ADAL" clId="{A1059B46-6384-4CCC-8AD3-8AA8C4E2E665}" dt="2024-06-30T17:00:17.465" v="57" actId="14100"/>
          <ac:spMkLst>
            <pc:docMk/>
            <pc:sldMk cId="402937038" sldId="644"/>
            <ac:spMk id="2" creationId="{C74E6DCE-693C-D8CA-C7D7-07F2D8BF0298}"/>
          </ac:spMkLst>
        </pc:spChg>
        <pc:spChg chg="mod">
          <ac:chgData name="Daniel Sa" userId="4a9abe5c-09a5-4541-82f8-ac64d22b27d1" providerId="ADAL" clId="{A1059B46-6384-4CCC-8AD3-8AA8C4E2E665}" dt="2024-06-30T16:59:37.108" v="54" actId="27636"/>
          <ac:spMkLst>
            <pc:docMk/>
            <pc:sldMk cId="402937038" sldId="644"/>
            <ac:spMk id="4" creationId="{E9CBCF68-FFB4-A166-8E8B-D81DBD15F943}"/>
          </ac:spMkLst>
        </pc:spChg>
      </pc:sldChg>
      <pc:sldChg chg="addSp modSp new mod ord">
        <pc:chgData name="Daniel Sa" userId="4a9abe5c-09a5-4541-82f8-ac64d22b27d1" providerId="ADAL" clId="{A1059B46-6384-4CCC-8AD3-8AA8C4E2E665}" dt="2024-06-30T17:10:00.338" v="565" actId="27636"/>
        <pc:sldMkLst>
          <pc:docMk/>
          <pc:sldMk cId="1493620501" sldId="645"/>
        </pc:sldMkLst>
        <pc:spChg chg="mod">
          <ac:chgData name="Daniel Sa" userId="4a9abe5c-09a5-4541-82f8-ac64d22b27d1" providerId="ADAL" clId="{A1059B46-6384-4CCC-8AD3-8AA8C4E2E665}" dt="2024-06-30T17:00:57.736" v="81" actId="20577"/>
          <ac:spMkLst>
            <pc:docMk/>
            <pc:sldMk cId="1493620501" sldId="645"/>
            <ac:spMk id="2" creationId="{BCCC6864-B83C-F53E-9E03-F198E4A13895}"/>
          </ac:spMkLst>
        </pc:spChg>
        <pc:spChg chg="mod ord">
          <ac:chgData name="Daniel Sa" userId="4a9abe5c-09a5-4541-82f8-ac64d22b27d1" providerId="ADAL" clId="{A1059B46-6384-4CCC-8AD3-8AA8C4E2E665}" dt="2024-06-30T17:10:00.338" v="565" actId="27636"/>
          <ac:spMkLst>
            <pc:docMk/>
            <pc:sldMk cId="1493620501" sldId="645"/>
            <ac:spMk id="3" creationId="{9A58F097-F18F-17CA-2DD5-C206798619B9}"/>
          </ac:spMkLst>
        </pc:spChg>
        <pc:picChg chg="add mod">
          <ac:chgData name="Daniel Sa" userId="4a9abe5c-09a5-4541-82f8-ac64d22b27d1" providerId="ADAL" clId="{A1059B46-6384-4CCC-8AD3-8AA8C4E2E665}" dt="2024-06-30T17:05:40.520" v="527" actId="14100"/>
          <ac:picMkLst>
            <pc:docMk/>
            <pc:sldMk cId="1493620501" sldId="645"/>
            <ac:picMk id="5" creationId="{6E4397F2-AEB6-ADBB-5A66-548AC1B8A7C1}"/>
          </ac:picMkLst>
        </pc:picChg>
        <pc:picChg chg="add mod ord">
          <ac:chgData name="Daniel Sa" userId="4a9abe5c-09a5-4541-82f8-ac64d22b27d1" providerId="ADAL" clId="{A1059B46-6384-4CCC-8AD3-8AA8C4E2E665}" dt="2024-06-30T17:06:29.140" v="538" actId="14100"/>
          <ac:picMkLst>
            <pc:docMk/>
            <pc:sldMk cId="1493620501" sldId="645"/>
            <ac:picMk id="7" creationId="{F4EC4F7A-00FE-AC7D-47B9-E5E13E472804}"/>
          </ac:picMkLst>
        </pc:picChg>
      </pc:sldChg>
      <pc:sldChg chg="modSp new mod">
        <pc:chgData name="Daniel Sa" userId="4a9abe5c-09a5-4541-82f8-ac64d22b27d1" providerId="ADAL" clId="{A1059B46-6384-4CCC-8AD3-8AA8C4E2E665}" dt="2024-06-30T17:25:18.650" v="1587" actId="20577"/>
        <pc:sldMkLst>
          <pc:docMk/>
          <pc:sldMk cId="2200977335" sldId="646"/>
        </pc:sldMkLst>
        <pc:spChg chg="mod">
          <ac:chgData name="Daniel Sa" userId="4a9abe5c-09a5-4541-82f8-ac64d22b27d1" providerId="ADAL" clId="{A1059B46-6384-4CCC-8AD3-8AA8C4E2E665}" dt="2024-06-30T17:06:49.605" v="549" actId="20577"/>
          <ac:spMkLst>
            <pc:docMk/>
            <pc:sldMk cId="2200977335" sldId="646"/>
            <ac:spMk id="2" creationId="{86113B4F-81CA-C80B-147D-178D6009C0D3}"/>
          </ac:spMkLst>
        </pc:spChg>
        <pc:spChg chg="mod">
          <ac:chgData name="Daniel Sa" userId="4a9abe5c-09a5-4541-82f8-ac64d22b27d1" providerId="ADAL" clId="{A1059B46-6384-4CCC-8AD3-8AA8C4E2E665}" dt="2024-06-30T17:25:18.650" v="1587" actId="20577"/>
          <ac:spMkLst>
            <pc:docMk/>
            <pc:sldMk cId="2200977335" sldId="646"/>
            <ac:spMk id="3" creationId="{4AB62BAD-32E6-85FA-DC2E-EA7C07BF47AF}"/>
          </ac:spMkLst>
        </pc:spChg>
      </pc:sldChg>
      <pc:sldChg chg="modSp new mod">
        <pc:chgData name="Daniel Sa" userId="4a9abe5c-09a5-4541-82f8-ac64d22b27d1" providerId="ADAL" clId="{A1059B46-6384-4CCC-8AD3-8AA8C4E2E665}" dt="2024-06-30T17:32:52.949" v="1777" actId="20577"/>
        <pc:sldMkLst>
          <pc:docMk/>
          <pc:sldMk cId="2111263182" sldId="647"/>
        </pc:sldMkLst>
        <pc:spChg chg="mod">
          <ac:chgData name="Daniel Sa" userId="4a9abe5c-09a5-4541-82f8-ac64d22b27d1" providerId="ADAL" clId="{A1059B46-6384-4CCC-8AD3-8AA8C4E2E665}" dt="2024-06-30T17:25:42.520" v="1626" actId="20577"/>
          <ac:spMkLst>
            <pc:docMk/>
            <pc:sldMk cId="2111263182" sldId="647"/>
            <ac:spMk id="2" creationId="{EBAB7CF6-9C23-A622-60F0-AB542681E777}"/>
          </ac:spMkLst>
        </pc:spChg>
        <pc:spChg chg="mod">
          <ac:chgData name="Daniel Sa" userId="4a9abe5c-09a5-4541-82f8-ac64d22b27d1" providerId="ADAL" clId="{A1059B46-6384-4CCC-8AD3-8AA8C4E2E665}" dt="2024-06-30T17:32:52.949" v="1777" actId="20577"/>
          <ac:spMkLst>
            <pc:docMk/>
            <pc:sldMk cId="2111263182" sldId="647"/>
            <ac:spMk id="3" creationId="{40093439-A798-71D2-FD80-A3A381EF8F4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A317A"/>
            </a:solidFill>
            <a:effectLst/>
            <a:scene3d>
              <a:camera prst="orthographicFront"/>
              <a:lightRig rig="threePt" dir="t"/>
            </a:scene3d>
            <a:sp3d prstMaterial="matte">
              <a:contourClr>
                <a:srgbClr val="000000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  <a:latin typeface="Arial Narrow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430</c:v>
                </c:pt>
                <c:pt idx="1">
                  <c:v>250</c:v>
                </c:pt>
                <c:pt idx="2">
                  <c:v>350</c:v>
                </c:pt>
                <c:pt idx="3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E8-4448-BA7A-F00317C21C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22549E"/>
            </a:solidFill>
            <a:effectLst/>
            <a:scene3d>
              <a:camera prst="orthographicFront"/>
              <a:lightRig rig="threePt" dir="t"/>
            </a:scene3d>
            <a:sp3d prstMaterial="matte">
              <a:contourClr>
                <a:srgbClr val="000000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  <a:latin typeface="Arial Narrow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240</c:v>
                </c:pt>
                <c:pt idx="1">
                  <c:v>440</c:v>
                </c:pt>
                <c:pt idx="2">
                  <c:v>180</c:v>
                </c:pt>
                <c:pt idx="3">
                  <c:v>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E8-4448-BA7A-F00317C21C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3F79BF"/>
            </a:solidFill>
            <a:effectLst/>
            <a:scene3d>
              <a:camera prst="orthographicFront"/>
              <a:lightRig rig="threePt" dir="t"/>
            </a:scene3d>
            <a:sp3d prstMaterial="matte">
              <a:contourClr>
                <a:srgbClr val="000000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  <a:latin typeface="Arial Narrow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E8-4448-BA7A-F00317C21C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B98CF"/>
            </a:solidFill>
            <a:effectLst/>
            <a:scene3d>
              <a:camera prst="orthographicFront"/>
              <a:lightRig rig="threePt" dir="t"/>
            </a:scene3d>
            <a:sp3d prstMaterial="matte">
              <a:contourClr>
                <a:srgbClr val="000000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  <a:latin typeface="Arial Narrow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500</c:v>
                </c:pt>
                <c:pt idx="1">
                  <c:v>350</c:v>
                </c:pt>
                <c:pt idx="2">
                  <c:v>200</c:v>
                </c:pt>
                <c:pt idx="3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6E8-4448-BA7A-F00317C21C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6"/>
        <c:overlap val="-5"/>
        <c:axId val="128056320"/>
        <c:axId val="98603392"/>
      </c:barChart>
      <c:catAx>
        <c:axId val="128056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399" b="1">
                    <a:solidFill>
                      <a:srgbClr val="000000"/>
                    </a:solidFill>
                    <a:latin typeface="Arial Narrow" pitchFamily="34" charset="0"/>
                  </a:defRPr>
                </a:pPr>
                <a:r>
                  <a:rPr lang="tr-TR" dirty="0" err="1"/>
                  <a:t>Title</a:t>
                </a:r>
                <a:endParaRPr lang="tr-T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000000"/>
                </a:solidFill>
                <a:latin typeface="Arial Narrow" pitchFamily="34" charset="0"/>
              </a:defRPr>
            </a:pPr>
            <a:endParaRPr lang="en-US"/>
          </a:p>
        </c:txPr>
        <c:crossAx val="98603392"/>
        <c:crosses val="autoZero"/>
        <c:auto val="1"/>
        <c:lblAlgn val="ctr"/>
        <c:lblOffset val="100"/>
        <c:noMultiLvlLbl val="0"/>
      </c:catAx>
      <c:valAx>
        <c:axId val="98603392"/>
        <c:scaling>
          <c:orientation val="minMax"/>
        </c:scaling>
        <c:delete val="0"/>
        <c:axPos val="l"/>
        <c:majorGridlines>
          <c:spPr>
            <a:ln>
              <a:solidFill>
                <a:srgbClr val="BFBFBF"/>
              </a:solidFill>
              <a:prstDash val="sys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399" b="1">
                    <a:solidFill>
                      <a:srgbClr val="000000"/>
                    </a:solidFill>
                    <a:latin typeface="Arial Narrow" pitchFamily="34" charset="0"/>
                  </a:defRPr>
                </a:pPr>
                <a:r>
                  <a:rPr lang="tr-TR" dirty="0" err="1"/>
                  <a:t>Title</a:t>
                </a:r>
                <a:endParaRPr lang="tr-T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000000"/>
                </a:solidFill>
                <a:latin typeface="Arial Narrow" pitchFamily="34" charset="0"/>
              </a:defRPr>
            </a:pPr>
            <a:endParaRPr lang="en-US"/>
          </a:p>
        </c:txPr>
        <c:crossAx val="128056320"/>
        <c:crosses val="autoZero"/>
        <c:crossBetween val="between"/>
      </c:valAx>
      <c:spPr>
        <a:noFill/>
        <a:ln w="25390">
          <a:noFill/>
        </a:ln>
      </c:spPr>
    </c:plotArea>
    <c:legend>
      <c:legendPos val="t"/>
      <c:layout>
        <c:manualLayout>
          <c:xMode val="edge"/>
          <c:yMode val="edge"/>
          <c:x val="0.48063141863529413"/>
          <c:y val="3.108821844524581E-2"/>
          <c:w val="0.49260619151480461"/>
          <c:h val="6.7826777919954423E-2"/>
        </c:manualLayout>
      </c:layout>
      <c:overlay val="0"/>
      <c:txPr>
        <a:bodyPr/>
        <a:lstStyle/>
        <a:p>
          <a:pPr>
            <a:defRPr>
              <a:solidFill>
                <a:srgbClr val="7F7F7F"/>
              </a:solidFill>
              <a:latin typeface="Arial Narrow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799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E6A12C-0AD7-4FF5-90BC-CE9FF9C7DB6A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B5D730-E18A-4A1F-B661-DC6783DBE588}">
      <dgm:prSet/>
      <dgm:spPr/>
      <dgm:t>
        <a:bodyPr/>
        <a:lstStyle/>
        <a:p>
          <a:r>
            <a:rPr lang="en-US" b="0" i="0"/>
            <a:t>Submit your project on the hackathon canvas site: Hackathon Summer 2024</a:t>
          </a:r>
          <a:endParaRPr lang="en-US"/>
        </a:p>
      </dgm:t>
    </dgm:pt>
    <dgm:pt modelId="{D89AD9D4-0A45-4E65-9C57-DA261CE54D2B}" type="parTrans" cxnId="{E6B2F889-15FA-4DD6-A6E6-39246AC3D23F}">
      <dgm:prSet/>
      <dgm:spPr/>
      <dgm:t>
        <a:bodyPr/>
        <a:lstStyle/>
        <a:p>
          <a:endParaRPr lang="en-US"/>
        </a:p>
      </dgm:t>
    </dgm:pt>
    <dgm:pt modelId="{C3013EA3-32CC-4CAC-B176-F1C753671A4A}" type="sibTrans" cxnId="{E6B2F889-15FA-4DD6-A6E6-39246AC3D23F}">
      <dgm:prSet/>
      <dgm:spPr/>
      <dgm:t>
        <a:bodyPr/>
        <a:lstStyle/>
        <a:p>
          <a:endParaRPr lang="en-US"/>
        </a:p>
      </dgm:t>
    </dgm:pt>
    <dgm:pt modelId="{D9262B52-3D35-44D7-9651-E3D1F28849F6}">
      <dgm:prSet/>
      <dgm:spPr/>
      <dgm:t>
        <a:bodyPr/>
        <a:lstStyle/>
        <a:p>
          <a:r>
            <a:rPr lang="en-US" b="0" i="0"/>
            <a:t>Participants will submit a short video of no more than 10 minutes, code, and any reference materials to canvas, a live UI url where judge can test the system with some questions. We will post more details related to the hackathon canvas site next week.</a:t>
          </a:r>
          <a:endParaRPr lang="en-US"/>
        </a:p>
      </dgm:t>
    </dgm:pt>
    <dgm:pt modelId="{343D30A0-614F-4834-A133-BB052DE6EA05}" type="parTrans" cxnId="{7B7C09B4-D193-4EF7-A2C2-52F2FEC7C1D6}">
      <dgm:prSet/>
      <dgm:spPr/>
      <dgm:t>
        <a:bodyPr/>
        <a:lstStyle/>
        <a:p>
          <a:endParaRPr lang="en-US"/>
        </a:p>
      </dgm:t>
    </dgm:pt>
    <dgm:pt modelId="{90EBDDDC-B67C-413C-BA8E-189B1677F19C}" type="sibTrans" cxnId="{7B7C09B4-D193-4EF7-A2C2-52F2FEC7C1D6}">
      <dgm:prSet/>
      <dgm:spPr/>
      <dgm:t>
        <a:bodyPr/>
        <a:lstStyle/>
        <a:p>
          <a:endParaRPr lang="en-US"/>
        </a:p>
      </dgm:t>
    </dgm:pt>
    <dgm:pt modelId="{D46E92B1-C1C5-4E49-AA89-7579644A5710}">
      <dgm:prSet/>
      <dgm:spPr/>
      <dgm:t>
        <a:bodyPr/>
        <a:lstStyle/>
        <a:p>
          <a:r>
            <a:rPr lang="en-US" b="0" i="0"/>
            <a:t>The video should be a brief introduction followed by a voiceover of the model, results, and recommendations.</a:t>
          </a:r>
          <a:endParaRPr lang="en-US"/>
        </a:p>
      </dgm:t>
    </dgm:pt>
    <dgm:pt modelId="{04D375D5-C4FB-4136-8DA2-7F3C9EC13F98}" type="parTrans" cxnId="{F0CB8EF8-16F0-49D5-BACD-8B0DFB568A0C}">
      <dgm:prSet/>
      <dgm:spPr/>
      <dgm:t>
        <a:bodyPr/>
        <a:lstStyle/>
        <a:p>
          <a:endParaRPr lang="en-US"/>
        </a:p>
      </dgm:t>
    </dgm:pt>
    <dgm:pt modelId="{A861E10F-7EED-419C-8EC6-B28F2F51001D}" type="sibTrans" cxnId="{F0CB8EF8-16F0-49D5-BACD-8B0DFB568A0C}">
      <dgm:prSet/>
      <dgm:spPr/>
      <dgm:t>
        <a:bodyPr/>
        <a:lstStyle/>
        <a:p>
          <a:endParaRPr lang="en-US"/>
        </a:p>
      </dgm:t>
    </dgm:pt>
    <dgm:pt modelId="{5936637D-9BDF-4BB4-8A91-E470926A0A7D}">
      <dgm:prSet/>
      <dgm:spPr/>
      <dgm:t>
        <a:bodyPr/>
        <a:lstStyle/>
        <a:p>
          <a:r>
            <a:rPr lang="en-US" b="0" i="0"/>
            <a:t>The video will be recorded over Zoom.</a:t>
          </a:r>
          <a:endParaRPr lang="en-US"/>
        </a:p>
      </dgm:t>
    </dgm:pt>
    <dgm:pt modelId="{AF1FF0C4-7DCA-404F-A087-BE1EBB1A3173}" type="parTrans" cxnId="{14D7A31E-3965-4E22-AB70-A4B3D3FB6C0C}">
      <dgm:prSet/>
      <dgm:spPr/>
      <dgm:t>
        <a:bodyPr/>
        <a:lstStyle/>
        <a:p>
          <a:endParaRPr lang="en-US"/>
        </a:p>
      </dgm:t>
    </dgm:pt>
    <dgm:pt modelId="{19A11302-E259-41C9-8081-56816E6F04FA}" type="sibTrans" cxnId="{14D7A31E-3965-4E22-AB70-A4B3D3FB6C0C}">
      <dgm:prSet/>
      <dgm:spPr/>
      <dgm:t>
        <a:bodyPr/>
        <a:lstStyle/>
        <a:p>
          <a:endParaRPr lang="en-US"/>
        </a:p>
      </dgm:t>
    </dgm:pt>
    <dgm:pt modelId="{BE662720-5987-4B39-A4FA-0E026A4CB3F0}">
      <dgm:prSet/>
      <dgm:spPr/>
      <dgm:t>
        <a:bodyPr/>
        <a:lstStyle/>
        <a:p>
          <a:r>
            <a:rPr lang="en-US" b="0" i="0"/>
            <a:t>Upload your recorded zoom video to Panopto. Panopto is a university-provided tool for hosting and sharing video.</a:t>
          </a:r>
          <a:endParaRPr lang="en-US"/>
        </a:p>
      </dgm:t>
    </dgm:pt>
    <dgm:pt modelId="{F6CDDEBE-F186-4D0A-9F2F-E6DEB9B8B589}" type="parTrans" cxnId="{D9A9ACCF-579C-4D8B-808F-DC56B90A2C07}">
      <dgm:prSet/>
      <dgm:spPr/>
      <dgm:t>
        <a:bodyPr/>
        <a:lstStyle/>
        <a:p>
          <a:endParaRPr lang="en-US"/>
        </a:p>
      </dgm:t>
    </dgm:pt>
    <dgm:pt modelId="{216CE886-72F6-4BB0-AEF4-23C060980C45}" type="sibTrans" cxnId="{D9A9ACCF-579C-4D8B-808F-DC56B90A2C07}">
      <dgm:prSet/>
      <dgm:spPr/>
      <dgm:t>
        <a:bodyPr/>
        <a:lstStyle/>
        <a:p>
          <a:endParaRPr lang="en-US"/>
        </a:p>
      </dgm:t>
    </dgm:pt>
    <dgm:pt modelId="{6204977F-E40B-4975-B08B-F1F2B7FB2ECD}">
      <dgm:prSet/>
      <dgm:spPr/>
      <dgm:t>
        <a:bodyPr/>
        <a:lstStyle/>
        <a:p>
          <a:r>
            <a:rPr lang="en-US" b="0" i="0"/>
            <a:t>Submit Panopto link, code, and related materials to the hackathon canvas site.</a:t>
          </a:r>
          <a:endParaRPr lang="en-US"/>
        </a:p>
      </dgm:t>
    </dgm:pt>
    <dgm:pt modelId="{E569ED38-0111-4E75-B6CD-95D248E92AA3}" type="parTrans" cxnId="{7CF83128-3EFD-4664-A402-C5F412D2843D}">
      <dgm:prSet/>
      <dgm:spPr/>
      <dgm:t>
        <a:bodyPr/>
        <a:lstStyle/>
        <a:p>
          <a:endParaRPr lang="en-US"/>
        </a:p>
      </dgm:t>
    </dgm:pt>
    <dgm:pt modelId="{2ADE5982-A685-461F-AFA9-79D84C2671AD}" type="sibTrans" cxnId="{7CF83128-3EFD-4664-A402-C5F412D2843D}">
      <dgm:prSet/>
      <dgm:spPr/>
      <dgm:t>
        <a:bodyPr/>
        <a:lstStyle/>
        <a:p>
          <a:endParaRPr lang="en-US"/>
        </a:p>
      </dgm:t>
    </dgm:pt>
    <dgm:pt modelId="{2251A7C4-7B84-4620-A979-5111C055F417}">
      <dgm:prSet/>
      <dgm:spPr/>
      <dgm:t>
        <a:bodyPr/>
        <a:lstStyle/>
        <a:p>
          <a:r>
            <a:rPr lang="en-US" b="0" i="0"/>
            <a:t>A panel of judges will review the materials and winners will be announced via email.</a:t>
          </a:r>
          <a:endParaRPr lang="en-US"/>
        </a:p>
      </dgm:t>
    </dgm:pt>
    <dgm:pt modelId="{98D26A1B-5A41-435F-A8C2-035DA4204CAA}" type="parTrans" cxnId="{F39E7640-0BF3-473E-B882-EC90A2B97D35}">
      <dgm:prSet/>
      <dgm:spPr/>
      <dgm:t>
        <a:bodyPr/>
        <a:lstStyle/>
        <a:p>
          <a:endParaRPr lang="en-US"/>
        </a:p>
      </dgm:t>
    </dgm:pt>
    <dgm:pt modelId="{A2C83B55-E48F-4A3B-BB3F-7B1D75BFE1F0}" type="sibTrans" cxnId="{F39E7640-0BF3-473E-B882-EC90A2B97D35}">
      <dgm:prSet/>
      <dgm:spPr/>
      <dgm:t>
        <a:bodyPr/>
        <a:lstStyle/>
        <a:p>
          <a:endParaRPr lang="en-US"/>
        </a:p>
      </dgm:t>
    </dgm:pt>
    <dgm:pt modelId="{3405390F-0143-4931-9A60-0F093D174CCD}">
      <dgm:prSet/>
      <dgm:spPr/>
      <dgm:t>
        <a:bodyPr/>
        <a:lstStyle/>
        <a:p>
          <a:r>
            <a:rPr lang="en-US" b="0" i="0"/>
            <a:t>Please review these detailed submission instructions. This section walks through the process of recording your video, uploading it to Panopto, and submitting your entire project to canvas.</a:t>
          </a:r>
          <a:endParaRPr lang="en-US"/>
        </a:p>
      </dgm:t>
    </dgm:pt>
    <dgm:pt modelId="{329D7158-C9ED-423A-A269-CF2A074693C4}" type="parTrans" cxnId="{9D686E03-90A1-41CE-9F99-ED3042499A0B}">
      <dgm:prSet/>
      <dgm:spPr/>
      <dgm:t>
        <a:bodyPr/>
        <a:lstStyle/>
        <a:p>
          <a:endParaRPr lang="en-US"/>
        </a:p>
      </dgm:t>
    </dgm:pt>
    <dgm:pt modelId="{2BAE2F8E-4E31-472A-B03D-8BD84667D16A}" type="sibTrans" cxnId="{9D686E03-90A1-41CE-9F99-ED3042499A0B}">
      <dgm:prSet/>
      <dgm:spPr/>
      <dgm:t>
        <a:bodyPr/>
        <a:lstStyle/>
        <a:p>
          <a:endParaRPr lang="en-US"/>
        </a:p>
      </dgm:t>
    </dgm:pt>
    <dgm:pt modelId="{43402016-C2FD-264F-8526-EE60EF7ED609}" type="pres">
      <dgm:prSet presAssocID="{8FE6A12C-0AD7-4FF5-90BC-CE9FF9C7DB6A}" presName="diagram" presStyleCnt="0">
        <dgm:presLayoutVars>
          <dgm:dir/>
          <dgm:resizeHandles val="exact"/>
        </dgm:presLayoutVars>
      </dgm:prSet>
      <dgm:spPr/>
    </dgm:pt>
    <dgm:pt modelId="{FB45BF75-9829-4243-AAED-28AA31C17E8F}" type="pres">
      <dgm:prSet presAssocID="{11B5D730-E18A-4A1F-B661-DC6783DBE588}" presName="node" presStyleLbl="node1" presStyleIdx="0" presStyleCnt="8">
        <dgm:presLayoutVars>
          <dgm:bulletEnabled val="1"/>
        </dgm:presLayoutVars>
      </dgm:prSet>
      <dgm:spPr/>
    </dgm:pt>
    <dgm:pt modelId="{C71037B2-5A08-DE4E-88D7-86023A7167A3}" type="pres">
      <dgm:prSet presAssocID="{C3013EA3-32CC-4CAC-B176-F1C753671A4A}" presName="sibTrans" presStyleCnt="0"/>
      <dgm:spPr/>
    </dgm:pt>
    <dgm:pt modelId="{FE4F0CF4-2233-3944-9B5A-0B0EF465830B}" type="pres">
      <dgm:prSet presAssocID="{D9262B52-3D35-44D7-9651-E3D1F28849F6}" presName="node" presStyleLbl="node1" presStyleIdx="1" presStyleCnt="8">
        <dgm:presLayoutVars>
          <dgm:bulletEnabled val="1"/>
        </dgm:presLayoutVars>
      </dgm:prSet>
      <dgm:spPr/>
    </dgm:pt>
    <dgm:pt modelId="{BE7B1D52-8649-144A-91C9-7DEAB5E37AB4}" type="pres">
      <dgm:prSet presAssocID="{90EBDDDC-B67C-413C-BA8E-189B1677F19C}" presName="sibTrans" presStyleCnt="0"/>
      <dgm:spPr/>
    </dgm:pt>
    <dgm:pt modelId="{60F5A216-6034-FC4E-8D83-E9EC0703BD68}" type="pres">
      <dgm:prSet presAssocID="{D46E92B1-C1C5-4E49-AA89-7579644A5710}" presName="node" presStyleLbl="node1" presStyleIdx="2" presStyleCnt="8">
        <dgm:presLayoutVars>
          <dgm:bulletEnabled val="1"/>
        </dgm:presLayoutVars>
      </dgm:prSet>
      <dgm:spPr/>
    </dgm:pt>
    <dgm:pt modelId="{D3AA07C6-152C-674E-A288-FD8D946E4702}" type="pres">
      <dgm:prSet presAssocID="{A861E10F-7EED-419C-8EC6-B28F2F51001D}" presName="sibTrans" presStyleCnt="0"/>
      <dgm:spPr/>
    </dgm:pt>
    <dgm:pt modelId="{C582E52F-A052-B645-A872-8A21358B3AF9}" type="pres">
      <dgm:prSet presAssocID="{5936637D-9BDF-4BB4-8A91-E470926A0A7D}" presName="node" presStyleLbl="node1" presStyleIdx="3" presStyleCnt="8">
        <dgm:presLayoutVars>
          <dgm:bulletEnabled val="1"/>
        </dgm:presLayoutVars>
      </dgm:prSet>
      <dgm:spPr/>
    </dgm:pt>
    <dgm:pt modelId="{638F88F7-0B42-7740-92FD-DF6C3F77E0E0}" type="pres">
      <dgm:prSet presAssocID="{19A11302-E259-41C9-8081-56816E6F04FA}" presName="sibTrans" presStyleCnt="0"/>
      <dgm:spPr/>
    </dgm:pt>
    <dgm:pt modelId="{CE8E4A80-6A88-8F4D-929C-E41651AD422E}" type="pres">
      <dgm:prSet presAssocID="{BE662720-5987-4B39-A4FA-0E026A4CB3F0}" presName="node" presStyleLbl="node1" presStyleIdx="4" presStyleCnt="8">
        <dgm:presLayoutVars>
          <dgm:bulletEnabled val="1"/>
        </dgm:presLayoutVars>
      </dgm:prSet>
      <dgm:spPr/>
    </dgm:pt>
    <dgm:pt modelId="{4E80ACDC-05A9-6643-9BF1-2F11319D9693}" type="pres">
      <dgm:prSet presAssocID="{216CE886-72F6-4BB0-AEF4-23C060980C45}" presName="sibTrans" presStyleCnt="0"/>
      <dgm:spPr/>
    </dgm:pt>
    <dgm:pt modelId="{AF489C8F-7DC4-A54C-A911-56D34ECF51A9}" type="pres">
      <dgm:prSet presAssocID="{6204977F-E40B-4975-B08B-F1F2B7FB2ECD}" presName="node" presStyleLbl="node1" presStyleIdx="5" presStyleCnt="8">
        <dgm:presLayoutVars>
          <dgm:bulletEnabled val="1"/>
        </dgm:presLayoutVars>
      </dgm:prSet>
      <dgm:spPr/>
    </dgm:pt>
    <dgm:pt modelId="{246261C5-6EEC-8B4A-8ABC-B61E1FFBB70D}" type="pres">
      <dgm:prSet presAssocID="{2ADE5982-A685-461F-AFA9-79D84C2671AD}" presName="sibTrans" presStyleCnt="0"/>
      <dgm:spPr/>
    </dgm:pt>
    <dgm:pt modelId="{31F543F6-F823-7646-8D2C-99B6925A7413}" type="pres">
      <dgm:prSet presAssocID="{2251A7C4-7B84-4620-A979-5111C055F417}" presName="node" presStyleLbl="node1" presStyleIdx="6" presStyleCnt="8">
        <dgm:presLayoutVars>
          <dgm:bulletEnabled val="1"/>
        </dgm:presLayoutVars>
      </dgm:prSet>
      <dgm:spPr/>
    </dgm:pt>
    <dgm:pt modelId="{384690F8-75A9-2A40-8420-1784976709A8}" type="pres">
      <dgm:prSet presAssocID="{A2C83B55-E48F-4A3B-BB3F-7B1D75BFE1F0}" presName="sibTrans" presStyleCnt="0"/>
      <dgm:spPr/>
    </dgm:pt>
    <dgm:pt modelId="{58BBA0AD-0A2B-9E44-8FF8-3632F15320C6}" type="pres">
      <dgm:prSet presAssocID="{3405390F-0143-4931-9A60-0F093D174CCD}" presName="node" presStyleLbl="node1" presStyleIdx="7" presStyleCnt="8">
        <dgm:presLayoutVars>
          <dgm:bulletEnabled val="1"/>
        </dgm:presLayoutVars>
      </dgm:prSet>
      <dgm:spPr/>
    </dgm:pt>
  </dgm:ptLst>
  <dgm:cxnLst>
    <dgm:cxn modelId="{8816B701-6D11-3940-AC8D-A4D0C6F76137}" type="presOf" srcId="{5936637D-9BDF-4BB4-8A91-E470926A0A7D}" destId="{C582E52F-A052-B645-A872-8A21358B3AF9}" srcOrd="0" destOrd="0" presId="urn:microsoft.com/office/officeart/2005/8/layout/default"/>
    <dgm:cxn modelId="{9D686E03-90A1-41CE-9F99-ED3042499A0B}" srcId="{8FE6A12C-0AD7-4FF5-90BC-CE9FF9C7DB6A}" destId="{3405390F-0143-4931-9A60-0F093D174CCD}" srcOrd="7" destOrd="0" parTransId="{329D7158-C9ED-423A-A269-CF2A074693C4}" sibTransId="{2BAE2F8E-4E31-472A-B03D-8BD84667D16A}"/>
    <dgm:cxn modelId="{1D98930C-E2B1-5B47-B946-247BF9D5D5C5}" type="presOf" srcId="{D46E92B1-C1C5-4E49-AA89-7579644A5710}" destId="{60F5A216-6034-FC4E-8D83-E9EC0703BD68}" srcOrd="0" destOrd="0" presId="urn:microsoft.com/office/officeart/2005/8/layout/default"/>
    <dgm:cxn modelId="{14D7A31E-3965-4E22-AB70-A4B3D3FB6C0C}" srcId="{8FE6A12C-0AD7-4FF5-90BC-CE9FF9C7DB6A}" destId="{5936637D-9BDF-4BB4-8A91-E470926A0A7D}" srcOrd="3" destOrd="0" parTransId="{AF1FF0C4-7DCA-404F-A087-BE1EBB1A3173}" sibTransId="{19A11302-E259-41C9-8081-56816E6F04FA}"/>
    <dgm:cxn modelId="{7CF83128-3EFD-4664-A402-C5F412D2843D}" srcId="{8FE6A12C-0AD7-4FF5-90BC-CE9FF9C7DB6A}" destId="{6204977F-E40B-4975-B08B-F1F2B7FB2ECD}" srcOrd="5" destOrd="0" parTransId="{E569ED38-0111-4E75-B6CD-95D248E92AA3}" sibTransId="{2ADE5982-A685-461F-AFA9-79D84C2671AD}"/>
    <dgm:cxn modelId="{F39E7640-0BF3-473E-B882-EC90A2B97D35}" srcId="{8FE6A12C-0AD7-4FF5-90BC-CE9FF9C7DB6A}" destId="{2251A7C4-7B84-4620-A979-5111C055F417}" srcOrd="6" destOrd="0" parTransId="{98D26A1B-5A41-435F-A8C2-035DA4204CAA}" sibTransId="{A2C83B55-E48F-4A3B-BB3F-7B1D75BFE1F0}"/>
    <dgm:cxn modelId="{13628844-01C0-4D42-8B3E-FF502F8DF28D}" type="presOf" srcId="{8FE6A12C-0AD7-4FF5-90BC-CE9FF9C7DB6A}" destId="{43402016-C2FD-264F-8526-EE60EF7ED609}" srcOrd="0" destOrd="0" presId="urn:microsoft.com/office/officeart/2005/8/layout/default"/>
    <dgm:cxn modelId="{2EF04B54-D0AC-2048-8AEF-07237A078EB8}" type="presOf" srcId="{6204977F-E40B-4975-B08B-F1F2B7FB2ECD}" destId="{AF489C8F-7DC4-A54C-A911-56D34ECF51A9}" srcOrd="0" destOrd="0" presId="urn:microsoft.com/office/officeart/2005/8/layout/default"/>
    <dgm:cxn modelId="{02851A57-24F6-C04F-9A62-6231EA707418}" type="presOf" srcId="{11B5D730-E18A-4A1F-B661-DC6783DBE588}" destId="{FB45BF75-9829-4243-AAED-28AA31C17E8F}" srcOrd="0" destOrd="0" presId="urn:microsoft.com/office/officeart/2005/8/layout/default"/>
    <dgm:cxn modelId="{0089385A-C521-5C4B-BEF5-3A29D70B89B5}" type="presOf" srcId="{BE662720-5987-4B39-A4FA-0E026A4CB3F0}" destId="{CE8E4A80-6A88-8F4D-929C-E41651AD422E}" srcOrd="0" destOrd="0" presId="urn:microsoft.com/office/officeart/2005/8/layout/default"/>
    <dgm:cxn modelId="{E6B2F889-15FA-4DD6-A6E6-39246AC3D23F}" srcId="{8FE6A12C-0AD7-4FF5-90BC-CE9FF9C7DB6A}" destId="{11B5D730-E18A-4A1F-B661-DC6783DBE588}" srcOrd="0" destOrd="0" parTransId="{D89AD9D4-0A45-4E65-9C57-DA261CE54D2B}" sibTransId="{C3013EA3-32CC-4CAC-B176-F1C753671A4A}"/>
    <dgm:cxn modelId="{7B7C09B4-D193-4EF7-A2C2-52F2FEC7C1D6}" srcId="{8FE6A12C-0AD7-4FF5-90BC-CE9FF9C7DB6A}" destId="{D9262B52-3D35-44D7-9651-E3D1F28849F6}" srcOrd="1" destOrd="0" parTransId="{343D30A0-614F-4834-A133-BB052DE6EA05}" sibTransId="{90EBDDDC-B67C-413C-BA8E-189B1677F19C}"/>
    <dgm:cxn modelId="{997BE8B5-2A6D-6343-A4DD-E6E9B77BC427}" type="presOf" srcId="{D9262B52-3D35-44D7-9651-E3D1F28849F6}" destId="{FE4F0CF4-2233-3944-9B5A-0B0EF465830B}" srcOrd="0" destOrd="0" presId="urn:microsoft.com/office/officeart/2005/8/layout/default"/>
    <dgm:cxn modelId="{013495C9-77FE-5641-914F-9788BA9CFA15}" type="presOf" srcId="{3405390F-0143-4931-9A60-0F093D174CCD}" destId="{58BBA0AD-0A2B-9E44-8FF8-3632F15320C6}" srcOrd="0" destOrd="0" presId="urn:microsoft.com/office/officeart/2005/8/layout/default"/>
    <dgm:cxn modelId="{D9A9ACCF-579C-4D8B-808F-DC56B90A2C07}" srcId="{8FE6A12C-0AD7-4FF5-90BC-CE9FF9C7DB6A}" destId="{BE662720-5987-4B39-A4FA-0E026A4CB3F0}" srcOrd="4" destOrd="0" parTransId="{F6CDDEBE-F186-4D0A-9F2F-E6DEB9B8B589}" sibTransId="{216CE886-72F6-4BB0-AEF4-23C060980C45}"/>
    <dgm:cxn modelId="{74F4EEE2-70D3-4945-915A-6B461B56E7C4}" type="presOf" srcId="{2251A7C4-7B84-4620-A979-5111C055F417}" destId="{31F543F6-F823-7646-8D2C-99B6925A7413}" srcOrd="0" destOrd="0" presId="urn:microsoft.com/office/officeart/2005/8/layout/default"/>
    <dgm:cxn modelId="{F0CB8EF8-16F0-49D5-BACD-8B0DFB568A0C}" srcId="{8FE6A12C-0AD7-4FF5-90BC-CE9FF9C7DB6A}" destId="{D46E92B1-C1C5-4E49-AA89-7579644A5710}" srcOrd="2" destOrd="0" parTransId="{04D375D5-C4FB-4136-8DA2-7F3C9EC13F98}" sibTransId="{A861E10F-7EED-419C-8EC6-B28F2F51001D}"/>
    <dgm:cxn modelId="{81DA7FFD-0B48-D14D-A145-CF77CDDBC968}" type="presParOf" srcId="{43402016-C2FD-264F-8526-EE60EF7ED609}" destId="{FB45BF75-9829-4243-AAED-28AA31C17E8F}" srcOrd="0" destOrd="0" presId="urn:microsoft.com/office/officeart/2005/8/layout/default"/>
    <dgm:cxn modelId="{E4F7F8FD-5743-2D4E-817D-00B81394C78C}" type="presParOf" srcId="{43402016-C2FD-264F-8526-EE60EF7ED609}" destId="{C71037B2-5A08-DE4E-88D7-86023A7167A3}" srcOrd="1" destOrd="0" presId="urn:microsoft.com/office/officeart/2005/8/layout/default"/>
    <dgm:cxn modelId="{8A930CB7-B6E2-8647-A7B6-27F554C35CE8}" type="presParOf" srcId="{43402016-C2FD-264F-8526-EE60EF7ED609}" destId="{FE4F0CF4-2233-3944-9B5A-0B0EF465830B}" srcOrd="2" destOrd="0" presId="urn:microsoft.com/office/officeart/2005/8/layout/default"/>
    <dgm:cxn modelId="{15AF6123-0F72-904A-866D-46AC088B8441}" type="presParOf" srcId="{43402016-C2FD-264F-8526-EE60EF7ED609}" destId="{BE7B1D52-8649-144A-91C9-7DEAB5E37AB4}" srcOrd="3" destOrd="0" presId="urn:microsoft.com/office/officeart/2005/8/layout/default"/>
    <dgm:cxn modelId="{FA6DDC34-7732-6347-B457-D4413B0C7AA1}" type="presParOf" srcId="{43402016-C2FD-264F-8526-EE60EF7ED609}" destId="{60F5A216-6034-FC4E-8D83-E9EC0703BD68}" srcOrd="4" destOrd="0" presId="urn:microsoft.com/office/officeart/2005/8/layout/default"/>
    <dgm:cxn modelId="{9106CC77-B2B7-1041-B738-F256C2426245}" type="presParOf" srcId="{43402016-C2FD-264F-8526-EE60EF7ED609}" destId="{D3AA07C6-152C-674E-A288-FD8D946E4702}" srcOrd="5" destOrd="0" presId="urn:microsoft.com/office/officeart/2005/8/layout/default"/>
    <dgm:cxn modelId="{558E0B5F-E3E3-E040-B37A-5C6F19F988A3}" type="presParOf" srcId="{43402016-C2FD-264F-8526-EE60EF7ED609}" destId="{C582E52F-A052-B645-A872-8A21358B3AF9}" srcOrd="6" destOrd="0" presId="urn:microsoft.com/office/officeart/2005/8/layout/default"/>
    <dgm:cxn modelId="{7E8B541D-F4C2-3940-B225-16B05023BAB8}" type="presParOf" srcId="{43402016-C2FD-264F-8526-EE60EF7ED609}" destId="{638F88F7-0B42-7740-92FD-DF6C3F77E0E0}" srcOrd="7" destOrd="0" presId="urn:microsoft.com/office/officeart/2005/8/layout/default"/>
    <dgm:cxn modelId="{4A4E50D3-52CD-5041-8598-B9C25EA17283}" type="presParOf" srcId="{43402016-C2FD-264F-8526-EE60EF7ED609}" destId="{CE8E4A80-6A88-8F4D-929C-E41651AD422E}" srcOrd="8" destOrd="0" presId="urn:microsoft.com/office/officeart/2005/8/layout/default"/>
    <dgm:cxn modelId="{B3A5546B-5AEE-4740-A92A-4A1ED229EDEB}" type="presParOf" srcId="{43402016-C2FD-264F-8526-EE60EF7ED609}" destId="{4E80ACDC-05A9-6643-9BF1-2F11319D9693}" srcOrd="9" destOrd="0" presId="urn:microsoft.com/office/officeart/2005/8/layout/default"/>
    <dgm:cxn modelId="{165D9BA7-2799-484B-8627-30AD010AC731}" type="presParOf" srcId="{43402016-C2FD-264F-8526-EE60EF7ED609}" destId="{AF489C8F-7DC4-A54C-A911-56D34ECF51A9}" srcOrd="10" destOrd="0" presId="urn:microsoft.com/office/officeart/2005/8/layout/default"/>
    <dgm:cxn modelId="{8BD1C0CE-F844-F44F-BE10-3BA9425D12A2}" type="presParOf" srcId="{43402016-C2FD-264F-8526-EE60EF7ED609}" destId="{246261C5-6EEC-8B4A-8ABC-B61E1FFBB70D}" srcOrd="11" destOrd="0" presId="urn:microsoft.com/office/officeart/2005/8/layout/default"/>
    <dgm:cxn modelId="{B8CBED5A-1C2B-1149-AB70-0B27C2D82BBD}" type="presParOf" srcId="{43402016-C2FD-264F-8526-EE60EF7ED609}" destId="{31F543F6-F823-7646-8D2C-99B6925A7413}" srcOrd="12" destOrd="0" presId="urn:microsoft.com/office/officeart/2005/8/layout/default"/>
    <dgm:cxn modelId="{AA0D9A8D-2DDE-084E-BFB4-2476D469AC90}" type="presParOf" srcId="{43402016-C2FD-264F-8526-EE60EF7ED609}" destId="{384690F8-75A9-2A40-8420-1784976709A8}" srcOrd="13" destOrd="0" presId="urn:microsoft.com/office/officeart/2005/8/layout/default"/>
    <dgm:cxn modelId="{1598B1B1-912C-DD4F-9272-B16E7C91CF0B}" type="presParOf" srcId="{43402016-C2FD-264F-8526-EE60EF7ED609}" destId="{58BBA0AD-0A2B-9E44-8FF8-3632F15320C6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5BF75-9829-4243-AAED-28AA31C17E8F}">
      <dsp:nvSpPr>
        <dsp:cNvPr id="0" name=""/>
        <dsp:cNvSpPr/>
      </dsp:nvSpPr>
      <dsp:spPr>
        <a:xfrm>
          <a:off x="2310" y="469582"/>
          <a:ext cx="1833041" cy="10998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Submit your project on the hackathon canvas site: Hackathon Summer 2024</a:t>
          </a:r>
          <a:endParaRPr lang="en-US" sz="900" kern="1200"/>
        </a:p>
      </dsp:txBody>
      <dsp:txXfrm>
        <a:off x="2310" y="469582"/>
        <a:ext cx="1833041" cy="1099824"/>
      </dsp:txXfrm>
    </dsp:sp>
    <dsp:sp modelId="{FE4F0CF4-2233-3944-9B5A-0B0EF465830B}">
      <dsp:nvSpPr>
        <dsp:cNvPr id="0" name=""/>
        <dsp:cNvSpPr/>
      </dsp:nvSpPr>
      <dsp:spPr>
        <a:xfrm>
          <a:off x="2018656" y="469582"/>
          <a:ext cx="1833041" cy="10998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Participants will submit a short video of no more than 10 minutes, code, and any reference materials to canvas, a live UI url where judge can test the system with some questions. We will post more details related to the hackathon canvas site next week.</a:t>
          </a:r>
          <a:endParaRPr lang="en-US" sz="900" kern="1200"/>
        </a:p>
      </dsp:txBody>
      <dsp:txXfrm>
        <a:off x="2018656" y="469582"/>
        <a:ext cx="1833041" cy="1099824"/>
      </dsp:txXfrm>
    </dsp:sp>
    <dsp:sp modelId="{60F5A216-6034-FC4E-8D83-E9EC0703BD68}">
      <dsp:nvSpPr>
        <dsp:cNvPr id="0" name=""/>
        <dsp:cNvSpPr/>
      </dsp:nvSpPr>
      <dsp:spPr>
        <a:xfrm>
          <a:off x="4035002" y="469582"/>
          <a:ext cx="1833041" cy="10998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The video should be a brief introduction followed by a voiceover of the model, results, and recommendations.</a:t>
          </a:r>
          <a:endParaRPr lang="en-US" sz="900" kern="1200"/>
        </a:p>
      </dsp:txBody>
      <dsp:txXfrm>
        <a:off x="4035002" y="469582"/>
        <a:ext cx="1833041" cy="1099824"/>
      </dsp:txXfrm>
    </dsp:sp>
    <dsp:sp modelId="{C582E52F-A052-B645-A872-8A21358B3AF9}">
      <dsp:nvSpPr>
        <dsp:cNvPr id="0" name=""/>
        <dsp:cNvSpPr/>
      </dsp:nvSpPr>
      <dsp:spPr>
        <a:xfrm>
          <a:off x="6051347" y="469582"/>
          <a:ext cx="1833041" cy="10998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The video will be recorded over Zoom.</a:t>
          </a:r>
          <a:endParaRPr lang="en-US" sz="900" kern="1200"/>
        </a:p>
      </dsp:txBody>
      <dsp:txXfrm>
        <a:off x="6051347" y="469582"/>
        <a:ext cx="1833041" cy="1099824"/>
      </dsp:txXfrm>
    </dsp:sp>
    <dsp:sp modelId="{CE8E4A80-6A88-8F4D-929C-E41651AD422E}">
      <dsp:nvSpPr>
        <dsp:cNvPr id="0" name=""/>
        <dsp:cNvSpPr/>
      </dsp:nvSpPr>
      <dsp:spPr>
        <a:xfrm>
          <a:off x="2310" y="1752711"/>
          <a:ext cx="1833041" cy="10998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Upload your recorded zoom video to Panopto. Panopto is a university-provided tool for hosting and sharing video.</a:t>
          </a:r>
          <a:endParaRPr lang="en-US" sz="900" kern="1200"/>
        </a:p>
      </dsp:txBody>
      <dsp:txXfrm>
        <a:off x="2310" y="1752711"/>
        <a:ext cx="1833041" cy="1099824"/>
      </dsp:txXfrm>
    </dsp:sp>
    <dsp:sp modelId="{AF489C8F-7DC4-A54C-A911-56D34ECF51A9}">
      <dsp:nvSpPr>
        <dsp:cNvPr id="0" name=""/>
        <dsp:cNvSpPr/>
      </dsp:nvSpPr>
      <dsp:spPr>
        <a:xfrm>
          <a:off x="2018656" y="1752711"/>
          <a:ext cx="1833041" cy="10998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Submit Panopto link, code, and related materials to the hackathon canvas site.</a:t>
          </a:r>
          <a:endParaRPr lang="en-US" sz="900" kern="1200"/>
        </a:p>
      </dsp:txBody>
      <dsp:txXfrm>
        <a:off x="2018656" y="1752711"/>
        <a:ext cx="1833041" cy="1099824"/>
      </dsp:txXfrm>
    </dsp:sp>
    <dsp:sp modelId="{31F543F6-F823-7646-8D2C-99B6925A7413}">
      <dsp:nvSpPr>
        <dsp:cNvPr id="0" name=""/>
        <dsp:cNvSpPr/>
      </dsp:nvSpPr>
      <dsp:spPr>
        <a:xfrm>
          <a:off x="4035002" y="1752711"/>
          <a:ext cx="1833041" cy="10998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A panel of judges will review the materials and winners will be announced via email.</a:t>
          </a:r>
          <a:endParaRPr lang="en-US" sz="900" kern="1200"/>
        </a:p>
      </dsp:txBody>
      <dsp:txXfrm>
        <a:off x="4035002" y="1752711"/>
        <a:ext cx="1833041" cy="1099824"/>
      </dsp:txXfrm>
    </dsp:sp>
    <dsp:sp modelId="{58BBA0AD-0A2B-9E44-8FF8-3632F15320C6}">
      <dsp:nvSpPr>
        <dsp:cNvPr id="0" name=""/>
        <dsp:cNvSpPr/>
      </dsp:nvSpPr>
      <dsp:spPr>
        <a:xfrm>
          <a:off x="6051347" y="1752711"/>
          <a:ext cx="1833041" cy="10998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Please review these detailed submission instructions. This section walks through the process of recording your video, uploading it to Panopto, and submitting your entire project to canvas.</a:t>
          </a:r>
          <a:endParaRPr lang="en-US" sz="900" kern="1200"/>
        </a:p>
      </dsp:txBody>
      <dsp:txXfrm>
        <a:off x="6051347" y="1752711"/>
        <a:ext cx="1833041" cy="1099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tr-TR" altLang="zh-CN" dirty="0" err="1"/>
              <a:t>Free</a:t>
            </a:r>
            <a:r>
              <a:rPr lang="tr-TR" altLang="zh-CN" dirty="0"/>
              <a:t> PPT </a:t>
            </a:r>
            <a:r>
              <a:rPr lang="tr-TR" altLang="zh-CN" dirty="0" err="1"/>
              <a:t>Backgrounds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r>
              <a:rPr lang="tr-TR" altLang="zh-CN" dirty="0"/>
              <a:t> </a:t>
            </a:r>
            <a:r>
              <a:rPr lang="tr-TR" altLang="zh-CN" dirty="0" err="1"/>
              <a:t>ppt</a:t>
            </a:r>
            <a:r>
              <a:rPr lang="tr-TR" altLang="zh-CN" dirty="0"/>
              <a:t> </a:t>
            </a:r>
            <a:r>
              <a:rPr lang="tr-TR" altLang="zh-CN" dirty="0" err="1"/>
              <a:t>backgrounds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BD25-8559-4451-A310-5ECDCF846AFC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err="1"/>
              <a:t>Free</a:t>
            </a:r>
            <a:r>
              <a:rPr lang="tr-TR" altLang="zh-CN" dirty="0"/>
              <a:t> </a:t>
            </a:r>
            <a:r>
              <a:rPr lang="tr-TR" altLang="zh-CN" dirty="0" err="1"/>
              <a:t>Powerpoint</a:t>
            </a:r>
            <a:r>
              <a:rPr lang="tr-TR" altLang="zh-CN" dirty="0"/>
              <a:t> Templates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 altLang="zh-CN" dirty="0" err="1"/>
              <a:t>Free</a:t>
            </a:r>
            <a:r>
              <a:rPr lang="tr-TR" altLang="zh-CN" dirty="0"/>
              <a:t> </a:t>
            </a:r>
            <a:r>
              <a:rPr lang="tr-TR" altLang="zh-CN" dirty="0" err="1"/>
              <a:t>Powerpoint</a:t>
            </a:r>
            <a:r>
              <a:rPr lang="tr-TR" altLang="zh-CN" dirty="0"/>
              <a:t> Templates</a:t>
            </a:r>
            <a:endParaRPr lang="zh-CN" altLang="en-US" dirty="0"/>
          </a:p>
          <a:p>
            <a:pPr lvl="1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zh-CN" altLang="en-US" dirty="0"/>
          </a:p>
          <a:p>
            <a:pPr lvl="2"/>
            <a:r>
              <a:rPr lang="tr-TR" altLang="zh-CN" dirty="0" err="1"/>
              <a:t>Keynote</a:t>
            </a:r>
            <a:r>
              <a:rPr lang="en-US" altLang="zh-CN" dirty="0"/>
              <a:t> </a:t>
            </a:r>
            <a:r>
              <a:rPr lang="tr-TR" altLang="zh-CN" dirty="0"/>
              <a:t>Templates</a:t>
            </a:r>
            <a:endParaRPr lang="zh-CN" altLang="en-US" dirty="0"/>
          </a:p>
          <a:p>
            <a:pPr lvl="3"/>
            <a:r>
              <a:rPr lang="tr-TR" altLang="zh-CN" dirty="0"/>
              <a:t>Presentation Templates</a:t>
            </a:r>
            <a:endParaRPr lang="zh-CN" altLang="en-US" dirty="0"/>
          </a:p>
          <a:p>
            <a:pPr lvl="4"/>
            <a:r>
              <a:rPr lang="tr-TR" altLang="zh-CN" dirty="0" err="1"/>
              <a:t>Free</a:t>
            </a:r>
            <a:r>
              <a:rPr lang="en-US" altLang="zh-CN" dirty="0"/>
              <a:t> </a:t>
            </a:r>
            <a:r>
              <a:rPr lang="tr-TR" altLang="zh-CN" dirty="0"/>
              <a:t>PPT </a:t>
            </a:r>
            <a:r>
              <a:rPr lang="en-US" altLang="zh-CN" dirty="0"/>
              <a:t>B</a:t>
            </a:r>
            <a:r>
              <a:rPr lang="tr-TR" altLang="zh-CN" dirty="0" err="1"/>
              <a:t>ackgrounds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BD25-8559-4451-A310-5ECDCF846AFC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tr-TR" altLang="zh-CN" dirty="0" err="1"/>
              <a:t>Free</a:t>
            </a:r>
            <a:r>
              <a:rPr lang="tr-TR" altLang="zh-CN" dirty="0"/>
              <a:t> </a:t>
            </a:r>
            <a:r>
              <a:rPr lang="tr-TR" altLang="zh-CN" dirty="0" err="1"/>
              <a:t>Powerpoint</a:t>
            </a:r>
            <a:r>
              <a:rPr lang="tr-TR" altLang="zh-CN" dirty="0"/>
              <a:t> Templates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tr-TR" altLang="zh-CN" dirty="0" err="1"/>
              <a:t>Free</a:t>
            </a:r>
            <a:r>
              <a:rPr lang="tr-TR" altLang="zh-CN" dirty="0"/>
              <a:t> </a:t>
            </a:r>
            <a:r>
              <a:rPr lang="tr-TR" altLang="zh-CN" dirty="0" err="1"/>
              <a:t>Powerpoint</a:t>
            </a:r>
            <a:r>
              <a:rPr lang="tr-TR" altLang="zh-CN" dirty="0"/>
              <a:t> Templates</a:t>
            </a:r>
            <a:endParaRPr lang="zh-CN" altLang="en-US" dirty="0"/>
          </a:p>
          <a:p>
            <a:pPr lvl="1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zh-CN" altLang="en-US" dirty="0"/>
          </a:p>
          <a:p>
            <a:pPr lvl="2"/>
            <a:r>
              <a:rPr lang="tr-TR" altLang="zh-CN" dirty="0" err="1"/>
              <a:t>Keynote</a:t>
            </a:r>
            <a:r>
              <a:rPr lang="en-US" altLang="zh-CN" dirty="0"/>
              <a:t> </a:t>
            </a:r>
            <a:r>
              <a:rPr lang="tr-TR" altLang="zh-CN" dirty="0"/>
              <a:t>Templates</a:t>
            </a:r>
            <a:endParaRPr lang="zh-CN" altLang="en-US" dirty="0"/>
          </a:p>
          <a:p>
            <a:pPr lvl="3"/>
            <a:r>
              <a:rPr lang="tr-TR" altLang="zh-CN" dirty="0"/>
              <a:t>Presentation Templates</a:t>
            </a:r>
            <a:endParaRPr lang="zh-CN" altLang="en-US" dirty="0"/>
          </a:p>
          <a:p>
            <a:pPr lvl="4"/>
            <a:r>
              <a:rPr lang="tr-TR" altLang="zh-CN" dirty="0" err="1"/>
              <a:t>Free</a:t>
            </a:r>
            <a:r>
              <a:rPr lang="en-US" altLang="zh-CN" dirty="0"/>
              <a:t> </a:t>
            </a:r>
            <a:r>
              <a:rPr lang="tr-TR" altLang="zh-CN" dirty="0"/>
              <a:t>PPT </a:t>
            </a:r>
            <a:r>
              <a:rPr lang="en-US" altLang="zh-CN" dirty="0"/>
              <a:t>B</a:t>
            </a:r>
            <a:r>
              <a:rPr lang="tr-TR" altLang="zh-CN" dirty="0" err="1"/>
              <a:t>ackgrounds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BD25-8559-4451-A310-5ECDCF846AFC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err="1"/>
              <a:t>Free</a:t>
            </a:r>
            <a:r>
              <a:rPr lang="tr-TR" altLang="zh-CN" dirty="0"/>
              <a:t> PPT </a:t>
            </a:r>
            <a:r>
              <a:rPr lang="tr-TR" altLang="zh-CN" dirty="0" err="1"/>
              <a:t>Backgrounds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 altLang="zh-CN" dirty="0" err="1"/>
              <a:t>Free</a:t>
            </a:r>
            <a:r>
              <a:rPr lang="tr-TR" altLang="zh-CN" dirty="0"/>
              <a:t> </a:t>
            </a:r>
            <a:r>
              <a:rPr lang="tr-TR" altLang="zh-CN" dirty="0" err="1"/>
              <a:t>Powerpoint</a:t>
            </a:r>
            <a:r>
              <a:rPr lang="tr-TR" altLang="zh-CN" dirty="0"/>
              <a:t> Templates</a:t>
            </a:r>
            <a:endParaRPr lang="zh-CN" altLang="en-US" dirty="0"/>
          </a:p>
          <a:p>
            <a:pPr lvl="1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zh-CN" altLang="en-US" dirty="0"/>
          </a:p>
          <a:p>
            <a:pPr lvl="2"/>
            <a:r>
              <a:rPr lang="tr-TR" altLang="zh-CN" dirty="0" err="1"/>
              <a:t>Keynote</a:t>
            </a:r>
            <a:r>
              <a:rPr lang="en-US" altLang="zh-CN" dirty="0"/>
              <a:t> </a:t>
            </a:r>
            <a:r>
              <a:rPr lang="tr-TR" altLang="zh-CN" dirty="0"/>
              <a:t>Templates</a:t>
            </a:r>
            <a:endParaRPr lang="zh-CN" altLang="en-US" dirty="0"/>
          </a:p>
          <a:p>
            <a:pPr lvl="3"/>
            <a:r>
              <a:rPr lang="tr-TR" altLang="zh-CN" dirty="0"/>
              <a:t>Presentation Templates</a:t>
            </a:r>
            <a:endParaRPr lang="zh-CN" altLang="en-US" dirty="0"/>
          </a:p>
          <a:p>
            <a:pPr lvl="4"/>
            <a:r>
              <a:rPr lang="tr-TR" altLang="zh-CN" dirty="0" err="1"/>
              <a:t>Free</a:t>
            </a:r>
            <a:r>
              <a:rPr lang="en-US" altLang="zh-CN" dirty="0"/>
              <a:t> </a:t>
            </a:r>
            <a:r>
              <a:rPr lang="tr-TR" altLang="zh-CN" dirty="0"/>
              <a:t>PPT </a:t>
            </a:r>
            <a:r>
              <a:rPr lang="en-US" altLang="zh-CN" dirty="0"/>
              <a:t>B</a:t>
            </a:r>
            <a:r>
              <a:rPr lang="tr-TR" altLang="zh-CN" dirty="0" err="1"/>
              <a:t>ackgrounds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BD25-8559-4451-A310-5ECDCF846AFC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altLang="zh-CN" dirty="0"/>
              <a:t>FREE POWERPOINT TEMPLATES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altLang="zh-CN" dirty="0" err="1"/>
              <a:t>Free</a:t>
            </a:r>
            <a:r>
              <a:rPr lang="tr-TR" altLang="zh-CN" dirty="0"/>
              <a:t> </a:t>
            </a:r>
            <a:r>
              <a:rPr lang="tr-TR" altLang="zh-CN" dirty="0" err="1"/>
              <a:t>ppt</a:t>
            </a:r>
            <a:r>
              <a:rPr lang="tr-TR" altLang="zh-CN" dirty="0"/>
              <a:t> </a:t>
            </a:r>
            <a:r>
              <a:rPr lang="tr-TR" altLang="zh-CN" dirty="0" err="1"/>
              <a:t>backgrounds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BD25-8559-4451-A310-5ECDCF846AFC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err="1"/>
              <a:t>Free</a:t>
            </a:r>
            <a:r>
              <a:rPr lang="tr-TR" altLang="zh-CN" dirty="0"/>
              <a:t> PPT </a:t>
            </a:r>
            <a:r>
              <a:rPr lang="tr-TR" altLang="zh-CN" dirty="0" err="1"/>
              <a:t>Backgrounds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altLang="zh-CN" dirty="0" err="1"/>
              <a:t>Free</a:t>
            </a:r>
            <a:r>
              <a:rPr lang="tr-TR" altLang="zh-CN" dirty="0"/>
              <a:t> </a:t>
            </a:r>
            <a:r>
              <a:rPr lang="tr-TR" altLang="zh-CN" dirty="0" err="1"/>
              <a:t>Powerpoint</a:t>
            </a:r>
            <a:r>
              <a:rPr lang="tr-TR" altLang="zh-CN" dirty="0"/>
              <a:t> Templates</a:t>
            </a:r>
            <a:endParaRPr lang="zh-CN" altLang="en-US" dirty="0"/>
          </a:p>
          <a:p>
            <a:pPr lvl="1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zh-CN" altLang="en-US" dirty="0"/>
          </a:p>
          <a:p>
            <a:pPr lvl="2"/>
            <a:r>
              <a:rPr lang="tr-TR" altLang="zh-CN" dirty="0" err="1"/>
              <a:t>Keynote</a:t>
            </a:r>
            <a:r>
              <a:rPr lang="en-US" altLang="zh-CN" dirty="0"/>
              <a:t> </a:t>
            </a:r>
            <a:r>
              <a:rPr lang="tr-TR" altLang="zh-CN" dirty="0"/>
              <a:t>Templates</a:t>
            </a:r>
            <a:endParaRPr lang="zh-CN" altLang="en-US" dirty="0"/>
          </a:p>
          <a:p>
            <a:pPr lvl="3"/>
            <a:r>
              <a:rPr lang="tr-TR" altLang="zh-CN" dirty="0"/>
              <a:t>Presentation Templates</a:t>
            </a:r>
            <a:endParaRPr lang="zh-CN" altLang="en-US" dirty="0"/>
          </a:p>
          <a:p>
            <a:pPr lvl="4"/>
            <a:r>
              <a:rPr lang="tr-TR" altLang="zh-CN" dirty="0" err="1"/>
              <a:t>Free</a:t>
            </a:r>
            <a:r>
              <a:rPr lang="en-US" altLang="zh-CN" dirty="0"/>
              <a:t> </a:t>
            </a:r>
            <a:r>
              <a:rPr lang="tr-TR" altLang="zh-CN" dirty="0"/>
              <a:t>PPT </a:t>
            </a:r>
            <a:r>
              <a:rPr lang="en-US" altLang="zh-CN" dirty="0"/>
              <a:t>B</a:t>
            </a:r>
            <a:r>
              <a:rPr lang="tr-TR" altLang="zh-CN" dirty="0" err="1"/>
              <a:t>ackgrounds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altLang="zh-CN" dirty="0" err="1"/>
              <a:t>Free</a:t>
            </a:r>
            <a:r>
              <a:rPr lang="tr-TR" altLang="zh-CN" dirty="0"/>
              <a:t> </a:t>
            </a:r>
            <a:r>
              <a:rPr lang="tr-TR" altLang="zh-CN" dirty="0" err="1"/>
              <a:t>Powerpoint</a:t>
            </a:r>
            <a:r>
              <a:rPr lang="tr-TR" altLang="zh-CN" dirty="0"/>
              <a:t> Templates</a:t>
            </a:r>
            <a:endParaRPr lang="zh-CN" altLang="en-US" dirty="0"/>
          </a:p>
          <a:p>
            <a:pPr lvl="1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zh-CN" altLang="en-US" dirty="0"/>
          </a:p>
          <a:p>
            <a:pPr lvl="2"/>
            <a:r>
              <a:rPr lang="tr-TR" altLang="zh-CN" dirty="0" err="1"/>
              <a:t>Keynote</a:t>
            </a:r>
            <a:r>
              <a:rPr lang="en-US" altLang="zh-CN" dirty="0"/>
              <a:t> </a:t>
            </a:r>
            <a:r>
              <a:rPr lang="tr-TR" altLang="zh-CN" dirty="0"/>
              <a:t>Templates</a:t>
            </a:r>
            <a:endParaRPr lang="zh-CN" altLang="en-US" dirty="0"/>
          </a:p>
          <a:p>
            <a:pPr lvl="3"/>
            <a:r>
              <a:rPr lang="tr-TR" altLang="zh-CN" dirty="0"/>
              <a:t>Presentation Templates</a:t>
            </a:r>
            <a:endParaRPr lang="zh-CN" altLang="en-US" dirty="0"/>
          </a:p>
          <a:p>
            <a:pPr lvl="4"/>
            <a:r>
              <a:rPr lang="tr-TR" altLang="zh-CN" dirty="0" err="1"/>
              <a:t>Free</a:t>
            </a:r>
            <a:r>
              <a:rPr lang="en-US" altLang="zh-CN" dirty="0"/>
              <a:t> </a:t>
            </a:r>
            <a:r>
              <a:rPr lang="tr-TR" altLang="zh-CN" dirty="0"/>
              <a:t>PPT </a:t>
            </a:r>
            <a:r>
              <a:rPr lang="en-US" altLang="zh-CN" dirty="0"/>
              <a:t>B</a:t>
            </a:r>
            <a:r>
              <a:rPr lang="tr-TR" altLang="zh-CN" dirty="0" err="1"/>
              <a:t>ackgrounds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BD25-8559-4451-A310-5ECDCF846AFC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tr-TR" altLang="zh-CN" dirty="0" err="1"/>
              <a:t>Free</a:t>
            </a:r>
            <a:r>
              <a:rPr lang="tr-TR" altLang="zh-CN" dirty="0"/>
              <a:t> PPT </a:t>
            </a:r>
            <a:r>
              <a:rPr lang="tr-TR" altLang="zh-CN" dirty="0" err="1"/>
              <a:t>Backgrounds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 err="1"/>
              <a:t>Powerpoint</a:t>
            </a:r>
            <a:r>
              <a:rPr lang="tr-TR" altLang="zh-CN" dirty="0"/>
              <a:t>  Templates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altLang="zh-CN" dirty="0" err="1"/>
              <a:t>Free</a:t>
            </a:r>
            <a:r>
              <a:rPr lang="tr-TR" altLang="zh-CN" dirty="0"/>
              <a:t> </a:t>
            </a:r>
            <a:r>
              <a:rPr lang="tr-TR" altLang="zh-CN" dirty="0" err="1"/>
              <a:t>Powerpoint</a:t>
            </a:r>
            <a:r>
              <a:rPr lang="tr-TR" altLang="zh-CN" dirty="0"/>
              <a:t> Templates</a:t>
            </a:r>
            <a:endParaRPr lang="zh-CN" altLang="en-US" dirty="0"/>
          </a:p>
          <a:p>
            <a:pPr lvl="1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zh-CN" altLang="en-US" dirty="0"/>
          </a:p>
          <a:p>
            <a:pPr lvl="2"/>
            <a:r>
              <a:rPr lang="tr-TR" altLang="zh-CN" dirty="0" err="1"/>
              <a:t>Keynote</a:t>
            </a:r>
            <a:r>
              <a:rPr lang="en-US" altLang="zh-CN" dirty="0"/>
              <a:t> </a:t>
            </a:r>
            <a:r>
              <a:rPr lang="tr-TR" altLang="zh-CN" dirty="0"/>
              <a:t>Templates</a:t>
            </a:r>
            <a:endParaRPr lang="zh-CN" altLang="en-US" dirty="0"/>
          </a:p>
          <a:p>
            <a:pPr lvl="3"/>
            <a:r>
              <a:rPr lang="tr-TR" altLang="zh-CN" dirty="0"/>
              <a:t>Presentation Templates</a:t>
            </a:r>
            <a:endParaRPr lang="zh-CN" altLang="en-US" dirty="0"/>
          </a:p>
          <a:p>
            <a:pPr lvl="4"/>
            <a:r>
              <a:rPr lang="tr-TR" altLang="zh-CN" dirty="0" err="1"/>
              <a:t>Free</a:t>
            </a:r>
            <a:r>
              <a:rPr lang="en-US" altLang="zh-CN" dirty="0"/>
              <a:t> </a:t>
            </a:r>
            <a:r>
              <a:rPr lang="tr-TR" altLang="zh-CN" dirty="0"/>
              <a:t>PPT </a:t>
            </a:r>
            <a:r>
              <a:rPr lang="en-US" altLang="zh-CN" dirty="0"/>
              <a:t>B</a:t>
            </a:r>
            <a:r>
              <a:rPr lang="tr-TR" altLang="zh-CN" dirty="0" err="1"/>
              <a:t>ackgrounds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altLang="zh-CN" dirty="0" err="1"/>
              <a:t>Free</a:t>
            </a:r>
            <a:r>
              <a:rPr lang="tr-TR" altLang="zh-CN" dirty="0"/>
              <a:t> </a:t>
            </a:r>
            <a:r>
              <a:rPr lang="tr-TR" altLang="zh-CN" dirty="0" err="1"/>
              <a:t>Powerpoint</a:t>
            </a:r>
            <a:r>
              <a:rPr lang="tr-TR" altLang="zh-CN" dirty="0"/>
              <a:t> Templates</a:t>
            </a:r>
            <a:endParaRPr lang="zh-CN" altLang="en-US" dirty="0"/>
          </a:p>
          <a:p>
            <a:pPr lvl="1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zh-CN" altLang="en-US" dirty="0"/>
          </a:p>
          <a:p>
            <a:pPr lvl="2"/>
            <a:r>
              <a:rPr lang="tr-TR" altLang="zh-CN" dirty="0" err="1"/>
              <a:t>Keynote</a:t>
            </a:r>
            <a:r>
              <a:rPr lang="en-US" altLang="zh-CN" dirty="0"/>
              <a:t> </a:t>
            </a:r>
            <a:r>
              <a:rPr lang="tr-TR" altLang="zh-CN" dirty="0"/>
              <a:t>Templates</a:t>
            </a:r>
            <a:endParaRPr lang="zh-CN" altLang="en-US" dirty="0"/>
          </a:p>
          <a:p>
            <a:pPr lvl="3"/>
            <a:r>
              <a:rPr lang="tr-TR" altLang="zh-CN" dirty="0"/>
              <a:t>Presentation Templates</a:t>
            </a:r>
            <a:endParaRPr lang="zh-CN" altLang="en-US" dirty="0"/>
          </a:p>
          <a:p>
            <a:pPr lvl="4"/>
            <a:r>
              <a:rPr lang="tr-TR" altLang="zh-CN" dirty="0" err="1"/>
              <a:t>Free</a:t>
            </a:r>
            <a:r>
              <a:rPr lang="en-US" altLang="zh-CN" dirty="0"/>
              <a:t> </a:t>
            </a:r>
            <a:r>
              <a:rPr lang="tr-TR" altLang="zh-CN" dirty="0"/>
              <a:t>PPT </a:t>
            </a:r>
            <a:r>
              <a:rPr lang="en-US" altLang="zh-CN" dirty="0"/>
              <a:t>B</a:t>
            </a:r>
            <a:r>
              <a:rPr lang="tr-TR" altLang="zh-CN" dirty="0" err="1"/>
              <a:t>ackgrounds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BD25-8559-4451-A310-5ECDCF846AFC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err="1"/>
              <a:t>Free</a:t>
            </a:r>
            <a:r>
              <a:rPr lang="tr-TR" altLang="zh-CN" dirty="0"/>
              <a:t> </a:t>
            </a:r>
            <a:r>
              <a:rPr lang="tr-TR" altLang="zh-CN" dirty="0" err="1"/>
              <a:t>Powerpoint</a:t>
            </a:r>
            <a:r>
              <a:rPr lang="tr-TR" altLang="zh-CN" dirty="0"/>
              <a:t> Templates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BD25-8559-4451-A310-5ECDCF846AFC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BD25-8559-4451-A310-5ECDCF846AFC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altLang="zh-CN" dirty="0" err="1"/>
              <a:t>Free</a:t>
            </a:r>
            <a:r>
              <a:rPr lang="tr-TR" altLang="zh-CN" dirty="0"/>
              <a:t> PPT </a:t>
            </a:r>
            <a:r>
              <a:rPr lang="tr-TR" altLang="zh-CN" dirty="0" err="1"/>
              <a:t>Backgrounds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altLang="zh-CN" dirty="0" err="1"/>
              <a:t>Free</a:t>
            </a:r>
            <a:r>
              <a:rPr lang="tr-TR" altLang="zh-CN" dirty="0"/>
              <a:t> </a:t>
            </a:r>
            <a:r>
              <a:rPr lang="tr-TR" altLang="zh-CN" dirty="0" err="1"/>
              <a:t>Powerpoint</a:t>
            </a:r>
            <a:r>
              <a:rPr lang="tr-TR" altLang="zh-CN" dirty="0"/>
              <a:t> Templates</a:t>
            </a:r>
            <a:endParaRPr lang="zh-CN" altLang="en-US" dirty="0"/>
          </a:p>
          <a:p>
            <a:pPr lvl="1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zh-CN" altLang="en-US" dirty="0"/>
          </a:p>
          <a:p>
            <a:pPr lvl="2"/>
            <a:r>
              <a:rPr lang="tr-TR" altLang="zh-CN" dirty="0" err="1"/>
              <a:t>Keynote</a:t>
            </a:r>
            <a:r>
              <a:rPr lang="en-US" altLang="zh-CN" dirty="0"/>
              <a:t> </a:t>
            </a:r>
            <a:r>
              <a:rPr lang="tr-TR" altLang="zh-CN" dirty="0"/>
              <a:t>Templates</a:t>
            </a:r>
            <a:endParaRPr lang="zh-CN" altLang="en-US" dirty="0"/>
          </a:p>
          <a:p>
            <a:pPr lvl="3"/>
            <a:r>
              <a:rPr lang="tr-TR" altLang="zh-CN" dirty="0"/>
              <a:t>Presentation Templates</a:t>
            </a:r>
            <a:endParaRPr lang="zh-CN" altLang="en-US" dirty="0"/>
          </a:p>
          <a:p>
            <a:pPr lvl="4"/>
            <a:r>
              <a:rPr lang="tr-TR" altLang="zh-CN" dirty="0" err="1"/>
              <a:t>Free</a:t>
            </a:r>
            <a:r>
              <a:rPr lang="en-US" altLang="zh-CN" dirty="0"/>
              <a:t> </a:t>
            </a:r>
            <a:r>
              <a:rPr lang="tr-TR" altLang="zh-CN" dirty="0"/>
              <a:t>PPT </a:t>
            </a:r>
            <a:r>
              <a:rPr lang="en-US" altLang="zh-CN" dirty="0"/>
              <a:t>B</a:t>
            </a:r>
            <a:r>
              <a:rPr lang="tr-TR" altLang="zh-CN" dirty="0" err="1"/>
              <a:t>ackgrounds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altLang="zh-CN" dirty="0" err="1"/>
              <a:t>Free</a:t>
            </a:r>
            <a:r>
              <a:rPr lang="tr-TR" altLang="zh-CN" dirty="0"/>
              <a:t> </a:t>
            </a:r>
            <a:r>
              <a:rPr lang="tr-TR" altLang="zh-CN" dirty="0" err="1"/>
              <a:t>Powerpoint</a:t>
            </a:r>
            <a:r>
              <a:rPr lang="tr-TR" altLang="zh-CN" dirty="0"/>
              <a:t> Templates</a:t>
            </a:r>
            <a:endParaRPr lang="zh-CN" altLang="en-US" dirty="0"/>
          </a:p>
          <a:p>
            <a:pPr lvl="1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zh-CN" altLang="en-US" dirty="0"/>
          </a:p>
          <a:p>
            <a:pPr lvl="2"/>
            <a:r>
              <a:rPr lang="tr-TR" altLang="zh-CN" dirty="0" err="1"/>
              <a:t>Keynote</a:t>
            </a:r>
            <a:r>
              <a:rPr lang="en-US" altLang="zh-CN" dirty="0"/>
              <a:t> </a:t>
            </a:r>
            <a:r>
              <a:rPr lang="tr-TR" altLang="zh-CN" dirty="0"/>
              <a:t>Templates</a:t>
            </a:r>
            <a:endParaRPr lang="zh-CN" altLang="en-US" dirty="0"/>
          </a:p>
          <a:p>
            <a:pPr lvl="3"/>
            <a:r>
              <a:rPr lang="tr-TR" altLang="zh-CN" dirty="0"/>
              <a:t>Presentation Templates</a:t>
            </a:r>
            <a:endParaRPr lang="zh-CN" altLang="en-US" dirty="0"/>
          </a:p>
          <a:p>
            <a:pPr lvl="4"/>
            <a:r>
              <a:rPr lang="tr-TR" altLang="zh-CN" dirty="0" err="1"/>
              <a:t>Free</a:t>
            </a:r>
            <a:r>
              <a:rPr lang="en-US" altLang="zh-CN" dirty="0"/>
              <a:t> </a:t>
            </a:r>
            <a:r>
              <a:rPr lang="tr-TR" altLang="zh-CN" dirty="0"/>
              <a:t>PPT </a:t>
            </a:r>
            <a:r>
              <a:rPr lang="en-US" altLang="zh-CN" dirty="0"/>
              <a:t>B</a:t>
            </a:r>
            <a:r>
              <a:rPr lang="tr-TR" altLang="zh-CN" dirty="0" err="1"/>
              <a:t>ackgrounds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BD25-8559-4451-A310-5ECDCF846AFC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altLang="zh-CN" dirty="0" err="1"/>
              <a:t>Free</a:t>
            </a:r>
            <a:r>
              <a:rPr lang="tr-TR" altLang="zh-CN" dirty="0"/>
              <a:t> </a:t>
            </a:r>
            <a:r>
              <a:rPr lang="tr-TR" altLang="zh-CN" dirty="0" err="1"/>
              <a:t>Powerpoint</a:t>
            </a:r>
            <a:r>
              <a:rPr lang="tr-TR" altLang="zh-CN" dirty="0"/>
              <a:t> Templates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altLang="zh-CN" dirty="0" err="1"/>
              <a:t>www.freepptbackgrounds.net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BD25-8559-4451-A310-5ECDCF846AFC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altLang="zh-CN" dirty="0" err="1"/>
              <a:t>Free</a:t>
            </a:r>
            <a:r>
              <a:rPr lang="tr-TR" altLang="zh-CN" dirty="0"/>
              <a:t> </a:t>
            </a:r>
            <a:r>
              <a:rPr lang="tr-TR" altLang="zh-CN" dirty="0" err="1"/>
              <a:t>Powerpoint</a:t>
            </a:r>
            <a:r>
              <a:rPr lang="tr-TR" altLang="zh-CN" dirty="0"/>
              <a:t> Templates</a:t>
            </a:r>
            <a:endParaRPr lang="zh-CN" altLang="en-US" dirty="0"/>
          </a:p>
          <a:p>
            <a:pPr lvl="1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zh-CN" altLang="en-US" dirty="0"/>
          </a:p>
          <a:p>
            <a:pPr lvl="2"/>
            <a:r>
              <a:rPr lang="tr-TR" altLang="zh-CN" dirty="0" err="1"/>
              <a:t>Keynote</a:t>
            </a:r>
            <a:r>
              <a:rPr lang="en-US" altLang="zh-CN" dirty="0"/>
              <a:t> </a:t>
            </a:r>
            <a:r>
              <a:rPr lang="tr-TR" altLang="zh-CN" dirty="0"/>
              <a:t>Templates</a:t>
            </a:r>
            <a:endParaRPr lang="zh-CN" altLang="en-US" dirty="0"/>
          </a:p>
          <a:p>
            <a:pPr lvl="3"/>
            <a:r>
              <a:rPr lang="tr-TR" altLang="zh-CN" dirty="0"/>
              <a:t>Presentation Templates</a:t>
            </a:r>
            <a:endParaRPr lang="zh-CN" altLang="en-US" dirty="0"/>
          </a:p>
          <a:p>
            <a:pPr lvl="4"/>
            <a:r>
              <a:rPr lang="tr-TR" altLang="zh-CN" dirty="0" err="1"/>
              <a:t>Free</a:t>
            </a:r>
            <a:r>
              <a:rPr lang="en-US" altLang="zh-CN" dirty="0"/>
              <a:t> </a:t>
            </a:r>
            <a:r>
              <a:rPr lang="tr-TR" altLang="zh-CN" dirty="0"/>
              <a:t>PPT </a:t>
            </a:r>
            <a:r>
              <a:rPr lang="en-US" altLang="zh-CN" dirty="0"/>
              <a:t>B</a:t>
            </a:r>
            <a:r>
              <a:rPr lang="tr-TR" altLang="zh-CN" dirty="0" err="1"/>
              <a:t>ackgrounds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ABD25-8559-4451-A310-5ECDCF846AFC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80DEE-23A7-4EAC-850A-534018C254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2F22-9FE2-5D42-A527-DD61C8FD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149C0-58E3-CD4F-9A60-324E75F5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576" y="1162271"/>
            <a:ext cx="2701369" cy="3322119"/>
          </a:xfrm>
        </p:spPr>
        <p:txBody>
          <a:bodyPr/>
          <a:lstStyle/>
          <a:p>
            <a:pPr marL="0" indent="0">
              <a:buNone/>
            </a:pPr>
            <a:r>
              <a:rPr lang="en-US" sz="1050" b="1" dirty="0">
                <a:solidFill>
                  <a:srgbClr val="2D3B45"/>
                </a:solidFill>
                <a:latin typeface="Lato Extended"/>
              </a:rPr>
              <a:t>Problem Statement</a:t>
            </a:r>
            <a:endParaRPr lang="en-US" sz="1050" dirty="0">
              <a:solidFill>
                <a:srgbClr val="2D3B45"/>
              </a:solidFill>
              <a:latin typeface="Lato Extended"/>
            </a:endParaRPr>
          </a:p>
          <a:p>
            <a:pPr algn="l"/>
            <a:r>
              <a:rPr lang="en-US" sz="1050" dirty="0">
                <a:solidFill>
                  <a:srgbClr val="2D3B45"/>
                </a:solidFill>
                <a:latin typeface="Lato Extended"/>
              </a:rPr>
              <a:t>Identify the main topic and sub-components. 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2D3B45"/>
                </a:solidFill>
                <a:latin typeface="Lato Extended"/>
              </a:rPr>
              <a:t>Project Purpose </a:t>
            </a:r>
            <a:endParaRPr lang="en-US" sz="1050" dirty="0">
              <a:solidFill>
                <a:srgbClr val="2D3B45"/>
              </a:solidFill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D3B45"/>
                </a:solidFill>
                <a:latin typeface="Lato Extended"/>
              </a:rPr>
              <a:t>Identify the primary objectives and purpose.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D3B45"/>
                </a:solidFill>
                <a:latin typeface="Lato Extended"/>
              </a:rPr>
              <a:t>Support the purpose with relevant context.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D3B45"/>
                </a:solidFill>
                <a:latin typeface="Lato Extended"/>
              </a:rPr>
              <a:t>Describe the data set(s) including imitations, unit of analysis, time window for feature, model engineering, validation, and development samples (as needed)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1BA45-E735-2440-9708-2812FF8F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CBA-4892-A140-A01E-A83B9C8F6E3B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574BD0-8BB5-FA11-768F-61EE19B7376E}"/>
              </a:ext>
            </a:extLst>
          </p:cNvPr>
          <p:cNvSpPr txBox="1">
            <a:spLocks/>
          </p:cNvSpPr>
          <p:nvPr/>
        </p:nvSpPr>
        <p:spPr>
          <a:xfrm>
            <a:off x="3221316" y="1157026"/>
            <a:ext cx="2701369" cy="3322119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00000"/>
              </a:buClr>
              <a:buFont typeface="Arial" panose="020B0604020202020204" pitchFamily="34" charset="0"/>
              <a:buChar char="•"/>
              <a:defRPr sz="2400" b="0" i="0" kern="1200">
                <a:solidFill>
                  <a:srgbClr val="767676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00000"/>
              </a:buClr>
              <a:buFont typeface="Arial" panose="020B0604020202020204" pitchFamily="34" charset="0"/>
              <a:buChar char="•"/>
              <a:defRPr sz="2000" b="0" i="0" kern="1200">
                <a:solidFill>
                  <a:srgbClr val="767676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00000"/>
              </a:buClr>
              <a:buFont typeface="Arial" panose="020B0604020202020204" pitchFamily="34" charset="0"/>
              <a:buChar char="•"/>
              <a:defRPr sz="1800" b="0" i="0" kern="1200">
                <a:solidFill>
                  <a:srgbClr val="767676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00000"/>
              </a:buClr>
              <a:buFont typeface="Arial" panose="020B0604020202020204" pitchFamily="34" charset="0"/>
              <a:buChar char="•"/>
              <a:defRPr sz="1600" b="0" i="0" kern="1200">
                <a:solidFill>
                  <a:srgbClr val="767676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00000"/>
              </a:buClr>
              <a:buFont typeface="Arial" panose="020B0604020202020204" pitchFamily="34" charset="0"/>
              <a:buChar char="•"/>
              <a:defRPr sz="1600" b="0" i="0" kern="1200">
                <a:solidFill>
                  <a:srgbClr val="767676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b="1" dirty="0">
                <a:solidFill>
                  <a:srgbClr val="2D3B45"/>
                </a:solidFill>
                <a:latin typeface="Lato Extended"/>
              </a:rPr>
              <a:t>Methodology</a:t>
            </a:r>
            <a:endParaRPr lang="en-US" sz="1050" dirty="0">
              <a:solidFill>
                <a:srgbClr val="2D3B45"/>
              </a:solidFill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D3B45"/>
                </a:solidFill>
                <a:latin typeface="Lato Extended"/>
              </a:rPr>
              <a:t>Describe the tools used to understand the relevant structure in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D3B45"/>
                </a:solidFill>
                <a:latin typeface="Lato Extended"/>
              </a:rPr>
              <a:t>Provide a clear description of modeling framework including: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D3B45"/>
                </a:solidFill>
                <a:latin typeface="Lato Extended"/>
              </a:rPr>
              <a:t>Model selection justification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D3B45"/>
                </a:solidFill>
                <a:latin typeface="Lato Extended"/>
              </a:rPr>
              <a:t>Model descriptions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D3B45"/>
                </a:solidFill>
                <a:latin typeface="Lato Extended"/>
              </a:rPr>
              <a:t>Feature engineering/transformations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D3B45"/>
                </a:solidFill>
                <a:latin typeface="Lato Extended"/>
              </a:rPr>
              <a:t>Model engineering /development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D3B45"/>
                </a:solidFill>
                <a:latin typeface="Lato Extended"/>
              </a:rPr>
              <a:t>Validation methodology 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C68DD0-E58D-ED5C-5197-9A24B131F01A}"/>
              </a:ext>
            </a:extLst>
          </p:cNvPr>
          <p:cNvSpPr txBox="1">
            <a:spLocks/>
          </p:cNvSpPr>
          <p:nvPr/>
        </p:nvSpPr>
        <p:spPr>
          <a:xfrm>
            <a:off x="6082056" y="1150602"/>
            <a:ext cx="2701369" cy="3322119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00000"/>
              </a:buClr>
              <a:buFont typeface="Arial" panose="020B0604020202020204" pitchFamily="34" charset="0"/>
              <a:buChar char="•"/>
              <a:defRPr sz="2400" b="0" i="0" kern="1200">
                <a:solidFill>
                  <a:srgbClr val="767676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00000"/>
              </a:buClr>
              <a:buFont typeface="Arial" panose="020B0604020202020204" pitchFamily="34" charset="0"/>
              <a:buChar char="•"/>
              <a:defRPr sz="2000" b="0" i="0" kern="1200">
                <a:solidFill>
                  <a:srgbClr val="767676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00000"/>
              </a:buClr>
              <a:buFont typeface="Arial" panose="020B0604020202020204" pitchFamily="34" charset="0"/>
              <a:buChar char="•"/>
              <a:defRPr sz="1800" b="0" i="0" kern="1200">
                <a:solidFill>
                  <a:srgbClr val="767676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00000"/>
              </a:buClr>
              <a:buFont typeface="Arial" panose="020B0604020202020204" pitchFamily="34" charset="0"/>
              <a:buChar char="•"/>
              <a:defRPr sz="1600" b="0" i="0" kern="1200">
                <a:solidFill>
                  <a:srgbClr val="767676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00000"/>
              </a:buClr>
              <a:buFont typeface="Arial" panose="020B0604020202020204" pitchFamily="34" charset="0"/>
              <a:buChar char="•"/>
              <a:defRPr sz="1600" b="0" i="0" kern="1200">
                <a:solidFill>
                  <a:srgbClr val="767676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b="1" dirty="0">
                <a:solidFill>
                  <a:srgbClr val="2D3B45"/>
                </a:solidFill>
                <a:latin typeface="Lato Extended"/>
              </a:rPr>
              <a:t>Results </a:t>
            </a:r>
            <a:endParaRPr lang="en-US" sz="1050" dirty="0">
              <a:solidFill>
                <a:srgbClr val="2D3B45"/>
              </a:solidFill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D3B45"/>
                </a:solidFill>
                <a:latin typeface="Lato Extended"/>
              </a:rPr>
              <a:t>Address research objectives and provide: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D3B45"/>
                </a:solidFill>
                <a:latin typeface="Lato Extended"/>
              </a:rPr>
              <a:t>Presentation synthesis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D3B45"/>
                </a:solidFill>
                <a:latin typeface="Lato Extended"/>
              </a:rPr>
              <a:t>Logical Assumptions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D3B45"/>
                </a:solidFill>
                <a:latin typeface="Lato Extended"/>
              </a:rPr>
              <a:t>Descriptive analytics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D3B45"/>
                </a:solidFill>
                <a:latin typeface="Lato Extended"/>
              </a:rPr>
              <a:t>Visual storytelling 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2D3B45"/>
                </a:solidFill>
                <a:latin typeface="Lato Extended"/>
              </a:rPr>
              <a:t>Modeling Results</a:t>
            </a:r>
            <a:endParaRPr lang="en-US" sz="1050" dirty="0">
              <a:solidFill>
                <a:srgbClr val="2D3B45"/>
              </a:solidFill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D3B45"/>
                </a:solidFill>
                <a:latin typeface="Lato Extended"/>
              </a:rPr>
              <a:t>Model Performance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D3B45"/>
                </a:solidFill>
                <a:latin typeface="Lato Extended"/>
              </a:rPr>
              <a:t>Validation Results 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2D3B45"/>
                </a:solidFill>
                <a:latin typeface="Lato Extended"/>
              </a:rPr>
              <a:t>Conclusions and Recommendations </a:t>
            </a:r>
            <a:endParaRPr lang="en-US" sz="1050" dirty="0">
              <a:solidFill>
                <a:srgbClr val="2D3B45"/>
              </a:solidFill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D3B45"/>
                </a:solidFill>
                <a:latin typeface="Lato Extended"/>
              </a:rPr>
              <a:t>Actionable recommendations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D3B45"/>
                </a:solidFill>
                <a:latin typeface="Lato Extended"/>
              </a:rPr>
              <a:t>Outlined limitations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D3B45"/>
                </a:solidFill>
                <a:latin typeface="Lato Extended"/>
              </a:rPr>
              <a:t>Considerations for next steps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D3B45"/>
                </a:solidFill>
                <a:latin typeface="Lato Extended"/>
              </a:rPr>
              <a:t>Proposed future extensions</a:t>
            </a:r>
          </a:p>
        </p:txBody>
      </p:sp>
    </p:spTree>
    <p:extLst>
      <p:ext uri="{BB962C8B-B14F-4D97-AF65-F5344CB8AC3E}">
        <p14:creationId xmlns:p14="http://schemas.microsoft.com/office/powerpoint/2010/main" val="1941968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 rot="10800000">
            <a:off x="1770035" y="1082661"/>
            <a:ext cx="1566782" cy="2888044"/>
          </a:xfrm>
          <a:prstGeom prst="rect">
            <a:avLst/>
          </a:prstGeom>
          <a:gradFill rotWithShape="1"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 marL="111125" indent="-111125">
              <a:lnSpc>
                <a:spcPct val="85000"/>
              </a:lnSpc>
              <a:spcBef>
                <a:spcPts val="200"/>
              </a:spcBef>
              <a:buFontTx/>
              <a:buChar char="•"/>
            </a:pPr>
            <a:endParaRPr kumimoji="0" lang="en-US" altLang="zh-TW" sz="1400">
              <a:solidFill>
                <a:srgbClr val="595959"/>
              </a:solidFill>
              <a:latin typeface="Arial Narrow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 rot="10800000">
            <a:off x="5427635" y="1082661"/>
            <a:ext cx="1566782" cy="2888044"/>
          </a:xfrm>
          <a:prstGeom prst="rect">
            <a:avLst/>
          </a:prstGeom>
          <a:gradFill rotWithShape="1"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 marL="111125" indent="-111125">
              <a:lnSpc>
                <a:spcPct val="85000"/>
              </a:lnSpc>
              <a:spcBef>
                <a:spcPts val="200"/>
              </a:spcBef>
              <a:buFontTx/>
              <a:buChar char="•"/>
            </a:pPr>
            <a:endParaRPr kumimoji="0" lang="en-US" altLang="zh-TW" sz="1400">
              <a:solidFill>
                <a:srgbClr val="595959"/>
              </a:solidFill>
              <a:latin typeface="Arial Narrow" pitchFamily="34" charset="0"/>
            </a:endParaRPr>
          </a:p>
        </p:txBody>
      </p:sp>
      <p:graphicFrame>
        <p:nvGraphicFramePr>
          <p:cNvPr id="6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149304"/>
              </p:ext>
            </p:extLst>
          </p:nvPr>
        </p:nvGraphicFramePr>
        <p:xfrm>
          <a:off x="642910" y="500048"/>
          <a:ext cx="7629548" cy="4382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88">
            <a:extLst>
              <a:ext uri="{FF2B5EF4-FFF2-40B4-BE49-F238E27FC236}">
                <a16:creationId xmlns:a16="http://schemas.microsoft.com/office/drawing/2014/main" id="{E08556A1-CCED-284A-A692-BDBB6D71D18F}"/>
              </a:ext>
            </a:extLst>
          </p:cNvPr>
          <p:cNvSpPr txBox="1"/>
          <p:nvPr/>
        </p:nvSpPr>
        <p:spPr>
          <a:xfrm>
            <a:off x="571472" y="21429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zh-CN" b="1" dirty="0" err="1">
                <a:solidFill>
                  <a:schemeClr val="tx2">
                    <a:lumMod val="75000"/>
                  </a:schemeClr>
                </a:solidFill>
                <a:latin typeface="+mj-lt"/>
                <a:ea typeface="微软雅黑" pitchFamily="34" charset="-122"/>
              </a:rPr>
              <a:t>Cloud</a:t>
            </a:r>
            <a:r>
              <a:rPr lang="tr-TR" altLang="zh-CN" b="1" dirty="0">
                <a:solidFill>
                  <a:schemeClr val="tx2">
                    <a:lumMod val="75000"/>
                  </a:schemeClr>
                </a:solidFill>
                <a:latin typeface="+mj-lt"/>
                <a:ea typeface="微软雅黑" pitchFamily="34" charset="-122"/>
              </a:rPr>
              <a:t> </a:t>
            </a:r>
            <a:r>
              <a:rPr lang="tr-TR" altLang="zh-CN" b="1" dirty="0" err="1">
                <a:solidFill>
                  <a:schemeClr val="tx2">
                    <a:lumMod val="75000"/>
                  </a:schemeClr>
                </a:solidFill>
                <a:latin typeface="+mj-lt"/>
                <a:ea typeface="微软雅黑" pitchFamily="34" charset="-122"/>
              </a:rPr>
              <a:t>Technology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7DCEBB39-C1EC-4241-8FB7-27326C1BCF2A}"/>
              </a:ext>
            </a:extLst>
          </p:cNvPr>
          <p:cNvSpPr/>
          <p:nvPr/>
        </p:nvSpPr>
        <p:spPr>
          <a:xfrm>
            <a:off x="2771800" y="4803998"/>
            <a:ext cx="4068110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altLang="zh-CN" sz="1200" kern="0" dirty="0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Presentation </a:t>
            </a:r>
            <a:r>
              <a:rPr lang="tr-TR" altLang="zh-CN" sz="1200" kern="0" dirty="0" err="1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template</a:t>
            </a:r>
            <a:r>
              <a:rPr lang="tr-TR" altLang="zh-CN" sz="1200" kern="0" dirty="0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tr-TR" altLang="zh-CN" sz="1200" kern="0" dirty="0" err="1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powered</a:t>
            </a:r>
            <a:r>
              <a:rPr lang="tr-TR" altLang="zh-CN" sz="1200" kern="0" dirty="0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tr-TR" altLang="zh-CN" sz="1200" kern="0" dirty="0" err="1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by</a:t>
            </a:r>
            <a:r>
              <a:rPr lang="tr-TR" altLang="zh-CN" sz="1200" kern="0" dirty="0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tr-TR" altLang="zh-CN" sz="1200" b="1" kern="0" dirty="0" err="1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Freepptbackgrounds.net</a:t>
            </a:r>
            <a:endParaRPr lang="en-US" altLang="zh-CN" sz="1200" b="1" kern="0" dirty="0">
              <a:solidFill>
                <a:srgbClr val="002060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64"/>
          <p:cNvGrpSpPr/>
          <p:nvPr/>
        </p:nvGrpSpPr>
        <p:grpSpPr>
          <a:xfrm>
            <a:off x="-361028" y="642924"/>
            <a:ext cx="5923628" cy="4106320"/>
            <a:chOff x="-876298" y="1197246"/>
            <a:chExt cx="6438898" cy="4463510"/>
          </a:xfrm>
        </p:grpSpPr>
        <p:sp>
          <p:nvSpPr>
            <p:cNvPr id="10" name="Freeform 66"/>
            <p:cNvSpPr/>
            <p:nvPr/>
          </p:nvSpPr>
          <p:spPr>
            <a:xfrm>
              <a:off x="-876298" y="4889500"/>
              <a:ext cx="2806700" cy="762000"/>
            </a:xfrm>
            <a:custGeom>
              <a:avLst/>
              <a:gdLst>
                <a:gd name="connsiteX0" fmla="*/ 482600 w 1727200"/>
                <a:gd name="connsiteY0" fmla="*/ 0 h 863600"/>
                <a:gd name="connsiteX1" fmla="*/ 0 w 1727200"/>
                <a:gd name="connsiteY1" fmla="*/ 0 h 863600"/>
                <a:gd name="connsiteX2" fmla="*/ 1130300 w 1727200"/>
                <a:gd name="connsiteY2" fmla="*/ 863600 h 863600"/>
                <a:gd name="connsiteX3" fmla="*/ 1727200 w 1727200"/>
                <a:gd name="connsiteY3" fmla="*/ 863600 h 863600"/>
                <a:gd name="connsiteX4" fmla="*/ 482600 w 1727200"/>
                <a:gd name="connsiteY4" fmla="*/ 0 h 863600"/>
                <a:gd name="connsiteX0" fmla="*/ 482600 w 1727200"/>
                <a:gd name="connsiteY0" fmla="*/ 0 h 863600"/>
                <a:gd name="connsiteX1" fmla="*/ 0 w 1727200"/>
                <a:gd name="connsiteY1" fmla="*/ 0 h 863600"/>
                <a:gd name="connsiteX2" fmla="*/ 901700 w 1727200"/>
                <a:gd name="connsiteY2" fmla="*/ 863600 h 863600"/>
                <a:gd name="connsiteX3" fmla="*/ 1727200 w 1727200"/>
                <a:gd name="connsiteY3" fmla="*/ 863600 h 863600"/>
                <a:gd name="connsiteX4" fmla="*/ 482600 w 1727200"/>
                <a:gd name="connsiteY4" fmla="*/ 0 h 863600"/>
                <a:gd name="connsiteX0" fmla="*/ 711200 w 1955800"/>
                <a:gd name="connsiteY0" fmla="*/ 0 h 863600"/>
                <a:gd name="connsiteX1" fmla="*/ 0 w 1955800"/>
                <a:gd name="connsiteY1" fmla="*/ 0 h 863600"/>
                <a:gd name="connsiteX2" fmla="*/ 1130300 w 1955800"/>
                <a:gd name="connsiteY2" fmla="*/ 863600 h 863600"/>
                <a:gd name="connsiteX3" fmla="*/ 1955800 w 1955800"/>
                <a:gd name="connsiteY3" fmla="*/ 863600 h 863600"/>
                <a:gd name="connsiteX4" fmla="*/ 711200 w 1955800"/>
                <a:gd name="connsiteY4" fmla="*/ 0 h 863600"/>
                <a:gd name="connsiteX0" fmla="*/ 711200 w 1955800"/>
                <a:gd name="connsiteY0" fmla="*/ 0 h 863600"/>
                <a:gd name="connsiteX1" fmla="*/ 0 w 1955800"/>
                <a:gd name="connsiteY1" fmla="*/ 0 h 863600"/>
                <a:gd name="connsiteX2" fmla="*/ 444500 w 1955800"/>
                <a:gd name="connsiteY2" fmla="*/ 863600 h 863600"/>
                <a:gd name="connsiteX3" fmla="*/ 1955800 w 1955800"/>
                <a:gd name="connsiteY3" fmla="*/ 863600 h 863600"/>
                <a:gd name="connsiteX4" fmla="*/ 711200 w 1955800"/>
                <a:gd name="connsiteY4" fmla="*/ 0 h 863600"/>
                <a:gd name="connsiteX0" fmla="*/ 1473200 w 2717800"/>
                <a:gd name="connsiteY0" fmla="*/ 0 h 863600"/>
                <a:gd name="connsiteX1" fmla="*/ 0 w 2717800"/>
                <a:gd name="connsiteY1" fmla="*/ 0 h 863600"/>
                <a:gd name="connsiteX2" fmla="*/ 1206500 w 2717800"/>
                <a:gd name="connsiteY2" fmla="*/ 863600 h 863600"/>
                <a:gd name="connsiteX3" fmla="*/ 2717800 w 2717800"/>
                <a:gd name="connsiteY3" fmla="*/ 863600 h 863600"/>
                <a:gd name="connsiteX4" fmla="*/ 1473200 w 2717800"/>
                <a:gd name="connsiteY4" fmla="*/ 0 h 863600"/>
                <a:gd name="connsiteX0" fmla="*/ 1320800 w 2565400"/>
                <a:gd name="connsiteY0" fmla="*/ 0 h 863600"/>
                <a:gd name="connsiteX1" fmla="*/ 0 w 2565400"/>
                <a:gd name="connsiteY1" fmla="*/ 0 h 863600"/>
                <a:gd name="connsiteX2" fmla="*/ 1054100 w 2565400"/>
                <a:gd name="connsiteY2" fmla="*/ 863600 h 863600"/>
                <a:gd name="connsiteX3" fmla="*/ 2565400 w 2565400"/>
                <a:gd name="connsiteY3" fmla="*/ 863600 h 863600"/>
                <a:gd name="connsiteX4" fmla="*/ 1320800 w 2565400"/>
                <a:gd name="connsiteY4" fmla="*/ 0 h 863600"/>
                <a:gd name="connsiteX0" fmla="*/ 1562100 w 2806700"/>
                <a:gd name="connsiteY0" fmla="*/ 0 h 863600"/>
                <a:gd name="connsiteX1" fmla="*/ 241300 w 2806700"/>
                <a:gd name="connsiteY1" fmla="*/ 0 h 863600"/>
                <a:gd name="connsiteX2" fmla="*/ 0 w 2806700"/>
                <a:gd name="connsiteY2" fmla="*/ 0 h 863600"/>
                <a:gd name="connsiteX3" fmla="*/ 1295400 w 2806700"/>
                <a:gd name="connsiteY3" fmla="*/ 863600 h 863600"/>
                <a:gd name="connsiteX4" fmla="*/ 2806700 w 2806700"/>
                <a:gd name="connsiteY4" fmla="*/ 863600 h 863600"/>
                <a:gd name="connsiteX5" fmla="*/ 1562100 w 2806700"/>
                <a:gd name="connsiteY5" fmla="*/ 0 h 8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6700" h="863600">
                  <a:moveTo>
                    <a:pt x="1562100" y="0"/>
                  </a:moveTo>
                  <a:lnTo>
                    <a:pt x="241300" y="0"/>
                  </a:lnTo>
                  <a:lnTo>
                    <a:pt x="0" y="0"/>
                  </a:lnTo>
                  <a:lnTo>
                    <a:pt x="1295400" y="863600"/>
                  </a:lnTo>
                  <a:lnTo>
                    <a:pt x="2806700" y="863600"/>
                  </a:lnTo>
                  <a:lnTo>
                    <a:pt x="15621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00"/>
                </a:gs>
                <a:gs pos="61000">
                  <a:srgbClr val="FFFFFF">
                    <a:alpha val="0"/>
                  </a:srgbClr>
                </a:gs>
              </a:gsLst>
              <a:lin ang="75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63"/>
            <p:cNvGrpSpPr/>
            <p:nvPr/>
          </p:nvGrpSpPr>
          <p:grpSpPr>
            <a:xfrm>
              <a:off x="685802" y="1197246"/>
              <a:ext cx="4876799" cy="4463512"/>
              <a:chOff x="685802" y="1197246"/>
              <a:chExt cx="4876799" cy="4463512"/>
            </a:xfrm>
          </p:grpSpPr>
          <p:grpSp>
            <p:nvGrpSpPr>
              <p:cNvPr id="12" name="Group 62"/>
              <p:cNvGrpSpPr/>
              <p:nvPr/>
            </p:nvGrpSpPr>
            <p:grpSpPr>
              <a:xfrm>
                <a:off x="685802" y="4444657"/>
                <a:ext cx="4876799" cy="1216101"/>
                <a:chOff x="685802" y="4444657"/>
                <a:chExt cx="4876799" cy="1216101"/>
              </a:xfrm>
            </p:grpSpPr>
            <p:grpSp>
              <p:nvGrpSpPr>
                <p:cNvPr id="60" name="Group 42"/>
                <p:cNvGrpSpPr/>
                <p:nvPr/>
              </p:nvGrpSpPr>
              <p:grpSpPr>
                <a:xfrm>
                  <a:off x="685802" y="4444657"/>
                  <a:ext cx="4876799" cy="1216101"/>
                  <a:chOff x="825500" y="4989513"/>
                  <a:chExt cx="7493001" cy="1868488"/>
                </a:xfrm>
              </p:grpSpPr>
              <p:sp>
                <p:nvSpPr>
                  <p:cNvPr id="62" name="Freeform 5"/>
                  <p:cNvSpPr>
                    <a:spLocks/>
                  </p:cNvSpPr>
                  <p:nvPr/>
                </p:nvSpPr>
                <p:spPr bwMode="auto">
                  <a:xfrm>
                    <a:off x="2747963" y="5656263"/>
                    <a:ext cx="5570538" cy="1201738"/>
                  </a:xfrm>
                  <a:custGeom>
                    <a:avLst/>
                    <a:gdLst/>
                    <a:ahLst/>
                    <a:cxnLst>
                      <a:cxn ang="0">
                        <a:pos x="10527" y="0"/>
                      </a:cxn>
                      <a:cxn ang="0">
                        <a:pos x="10527" y="1099"/>
                      </a:cxn>
                      <a:cxn ang="0">
                        <a:pos x="0" y="2271"/>
                      </a:cxn>
                      <a:cxn ang="0">
                        <a:pos x="0" y="929"/>
                      </a:cxn>
                      <a:cxn ang="0">
                        <a:pos x="10527" y="0"/>
                      </a:cxn>
                    </a:cxnLst>
                    <a:rect l="0" t="0" r="r" b="b"/>
                    <a:pathLst>
                      <a:path w="10527" h="2271">
                        <a:moveTo>
                          <a:pt x="10527" y="0"/>
                        </a:moveTo>
                        <a:lnTo>
                          <a:pt x="10527" y="1099"/>
                        </a:lnTo>
                        <a:lnTo>
                          <a:pt x="0" y="2271"/>
                        </a:lnTo>
                        <a:lnTo>
                          <a:pt x="0" y="929"/>
                        </a:lnTo>
                        <a:lnTo>
                          <a:pt x="10527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8BA4DB"/>
                      </a:gs>
                      <a:gs pos="100000">
                        <a:srgbClr val="436BA9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63" name="Freeform 6"/>
                  <p:cNvSpPr>
                    <a:spLocks/>
                  </p:cNvSpPr>
                  <p:nvPr/>
                </p:nvSpPr>
                <p:spPr bwMode="auto">
                  <a:xfrm>
                    <a:off x="830184" y="5211763"/>
                    <a:ext cx="1922463" cy="1646238"/>
                  </a:xfrm>
                  <a:custGeom>
                    <a:avLst/>
                    <a:gdLst/>
                    <a:ahLst/>
                    <a:cxnLst>
                      <a:cxn ang="0">
                        <a:pos x="3633" y="3111"/>
                      </a:cxn>
                      <a:cxn ang="0">
                        <a:pos x="0" y="881"/>
                      </a:cxn>
                      <a:cxn ang="0">
                        <a:pos x="0" y="0"/>
                      </a:cxn>
                      <a:cxn ang="0">
                        <a:pos x="3633" y="1769"/>
                      </a:cxn>
                      <a:cxn ang="0">
                        <a:pos x="3633" y="3111"/>
                      </a:cxn>
                    </a:cxnLst>
                    <a:rect l="0" t="0" r="r" b="b"/>
                    <a:pathLst>
                      <a:path w="3633" h="3111">
                        <a:moveTo>
                          <a:pt x="3633" y="3111"/>
                        </a:moveTo>
                        <a:lnTo>
                          <a:pt x="0" y="881"/>
                        </a:lnTo>
                        <a:lnTo>
                          <a:pt x="0" y="0"/>
                        </a:lnTo>
                        <a:lnTo>
                          <a:pt x="3633" y="1769"/>
                        </a:lnTo>
                        <a:lnTo>
                          <a:pt x="3633" y="311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345493"/>
                      </a:gs>
                      <a:gs pos="100000">
                        <a:srgbClr val="192948"/>
                      </a:gs>
                    </a:gsLst>
                    <a:lin ang="10800000" scaled="0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64" name="Freeform 7"/>
                  <p:cNvSpPr>
                    <a:spLocks/>
                  </p:cNvSpPr>
                  <p:nvPr/>
                </p:nvSpPr>
                <p:spPr bwMode="auto">
                  <a:xfrm>
                    <a:off x="825500" y="4989513"/>
                    <a:ext cx="7493000" cy="1162050"/>
                  </a:xfrm>
                  <a:custGeom>
                    <a:avLst/>
                    <a:gdLst/>
                    <a:ahLst/>
                    <a:cxnLst>
                      <a:cxn ang="0">
                        <a:pos x="3633" y="2195"/>
                      </a:cxn>
                      <a:cxn ang="0">
                        <a:pos x="0" y="426"/>
                      </a:cxn>
                      <a:cxn ang="0">
                        <a:pos x="7822" y="0"/>
                      </a:cxn>
                      <a:cxn ang="0">
                        <a:pos x="14160" y="1266"/>
                      </a:cxn>
                      <a:cxn ang="0">
                        <a:pos x="3633" y="2195"/>
                      </a:cxn>
                    </a:cxnLst>
                    <a:rect l="0" t="0" r="r" b="b"/>
                    <a:pathLst>
                      <a:path w="14160" h="2195">
                        <a:moveTo>
                          <a:pt x="3633" y="2195"/>
                        </a:moveTo>
                        <a:lnTo>
                          <a:pt x="0" y="426"/>
                        </a:lnTo>
                        <a:lnTo>
                          <a:pt x="7822" y="0"/>
                        </a:lnTo>
                        <a:lnTo>
                          <a:pt x="14160" y="1266"/>
                        </a:lnTo>
                        <a:lnTo>
                          <a:pt x="3633" y="2195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122F54"/>
                      </a:gs>
                      <a:gs pos="100000">
                        <a:srgbClr val="060F1E"/>
                      </a:gs>
                    </a:gsLst>
                    <a:lin ang="10800000" scaled="0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</p:grpSp>
            <p:sp>
              <p:nvSpPr>
                <p:cNvPr id="61" name="TextBox 60"/>
                <p:cNvSpPr txBox="1"/>
                <p:nvPr/>
              </p:nvSpPr>
              <p:spPr>
                <a:xfrm>
                  <a:off x="2113093" y="5044333"/>
                  <a:ext cx="3352618" cy="356294"/>
                </a:xfrm>
                <a:prstGeom prst="rect">
                  <a:avLst/>
                </a:prstGeom>
                <a:noFill/>
                <a:scene3d>
                  <a:camera prst="orthographicFront">
                    <a:rot lat="816000" lon="20081884" rev="21593909"/>
                  </a:camera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b="1" dirty="0">
                      <a:solidFill>
                        <a:srgbClr val="FFFFFF"/>
                      </a:solidFill>
                      <a:latin typeface="+mj-lt"/>
                      <a:cs typeface="Arial Narrow"/>
                    </a:rPr>
                    <a:t>Level 1 Content</a:t>
                  </a:r>
                </a:p>
              </p:txBody>
            </p:sp>
          </p:grpSp>
          <p:grpSp>
            <p:nvGrpSpPr>
              <p:cNvPr id="13" name="Group 61"/>
              <p:cNvGrpSpPr/>
              <p:nvPr/>
            </p:nvGrpSpPr>
            <p:grpSpPr>
              <a:xfrm>
                <a:off x="685802" y="4158454"/>
                <a:ext cx="4876799" cy="1002223"/>
                <a:chOff x="685802" y="4158454"/>
                <a:chExt cx="4876799" cy="1002223"/>
              </a:xfrm>
            </p:grpSpPr>
            <p:grpSp>
              <p:nvGrpSpPr>
                <p:cNvPr id="55" name="Group 41"/>
                <p:cNvGrpSpPr/>
                <p:nvPr/>
              </p:nvGrpSpPr>
              <p:grpSpPr>
                <a:xfrm>
                  <a:off x="685802" y="4158454"/>
                  <a:ext cx="4876799" cy="1002223"/>
                  <a:chOff x="825500" y="4549775"/>
                  <a:chExt cx="7493001" cy="1539875"/>
                </a:xfrm>
              </p:grpSpPr>
              <p:sp>
                <p:nvSpPr>
                  <p:cNvPr id="57" name="Freeform 8"/>
                  <p:cNvSpPr>
                    <a:spLocks/>
                  </p:cNvSpPr>
                  <p:nvPr/>
                </p:nvSpPr>
                <p:spPr bwMode="auto">
                  <a:xfrm>
                    <a:off x="2747963" y="5026025"/>
                    <a:ext cx="5570538" cy="1063625"/>
                  </a:xfrm>
                  <a:custGeom>
                    <a:avLst/>
                    <a:gdLst/>
                    <a:ahLst/>
                    <a:cxnLst>
                      <a:cxn ang="0">
                        <a:pos x="10527" y="0"/>
                      </a:cxn>
                      <a:cxn ang="0">
                        <a:pos x="10527" y="1100"/>
                      </a:cxn>
                      <a:cxn ang="0">
                        <a:pos x="0" y="2009"/>
                      </a:cxn>
                      <a:cxn ang="0">
                        <a:pos x="0" y="666"/>
                      </a:cxn>
                      <a:cxn ang="0">
                        <a:pos x="10527" y="0"/>
                      </a:cxn>
                    </a:cxnLst>
                    <a:rect l="0" t="0" r="r" b="b"/>
                    <a:pathLst>
                      <a:path w="10527" h="2009">
                        <a:moveTo>
                          <a:pt x="10527" y="0"/>
                        </a:moveTo>
                        <a:lnTo>
                          <a:pt x="10527" y="1100"/>
                        </a:lnTo>
                        <a:lnTo>
                          <a:pt x="0" y="2009"/>
                        </a:lnTo>
                        <a:lnTo>
                          <a:pt x="0" y="666"/>
                        </a:lnTo>
                        <a:lnTo>
                          <a:pt x="10527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8BA4DB"/>
                      </a:gs>
                      <a:gs pos="100000">
                        <a:srgbClr val="436BA9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58" name="Freeform 9"/>
                  <p:cNvSpPr>
                    <a:spLocks/>
                  </p:cNvSpPr>
                  <p:nvPr/>
                </p:nvSpPr>
                <p:spPr bwMode="auto">
                  <a:xfrm>
                    <a:off x="830184" y="4708525"/>
                    <a:ext cx="1922463" cy="1381125"/>
                  </a:xfrm>
                  <a:custGeom>
                    <a:avLst/>
                    <a:gdLst/>
                    <a:ahLst/>
                    <a:cxnLst>
                      <a:cxn ang="0">
                        <a:pos x="3633" y="2611"/>
                      </a:cxn>
                      <a:cxn ang="0">
                        <a:pos x="0" y="881"/>
                      </a:cxn>
                      <a:cxn ang="0">
                        <a:pos x="0" y="0"/>
                      </a:cxn>
                      <a:cxn ang="0">
                        <a:pos x="3633" y="1268"/>
                      </a:cxn>
                      <a:cxn ang="0">
                        <a:pos x="3633" y="2611"/>
                      </a:cxn>
                    </a:cxnLst>
                    <a:rect l="0" t="0" r="r" b="b"/>
                    <a:pathLst>
                      <a:path w="3633" h="2611">
                        <a:moveTo>
                          <a:pt x="3633" y="2611"/>
                        </a:moveTo>
                        <a:lnTo>
                          <a:pt x="0" y="881"/>
                        </a:lnTo>
                        <a:lnTo>
                          <a:pt x="0" y="0"/>
                        </a:lnTo>
                        <a:lnTo>
                          <a:pt x="3633" y="1268"/>
                        </a:lnTo>
                        <a:lnTo>
                          <a:pt x="3633" y="261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345493"/>
                      </a:gs>
                      <a:gs pos="100000">
                        <a:srgbClr val="192948"/>
                      </a:gs>
                    </a:gsLst>
                    <a:lin ang="10800000" scaled="0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59" name="Freeform 10"/>
                  <p:cNvSpPr>
                    <a:spLocks/>
                  </p:cNvSpPr>
                  <p:nvPr/>
                </p:nvSpPr>
                <p:spPr bwMode="auto">
                  <a:xfrm>
                    <a:off x="825500" y="4549775"/>
                    <a:ext cx="7493000" cy="831850"/>
                  </a:xfrm>
                  <a:custGeom>
                    <a:avLst/>
                    <a:gdLst/>
                    <a:ahLst/>
                    <a:cxnLst>
                      <a:cxn ang="0">
                        <a:pos x="3633" y="1574"/>
                      </a:cxn>
                      <a:cxn ang="0">
                        <a:pos x="0" y="306"/>
                      </a:cxn>
                      <a:cxn ang="0">
                        <a:pos x="7822" y="0"/>
                      </a:cxn>
                      <a:cxn ang="0">
                        <a:pos x="14160" y="908"/>
                      </a:cxn>
                      <a:cxn ang="0">
                        <a:pos x="3633" y="1574"/>
                      </a:cxn>
                    </a:cxnLst>
                    <a:rect l="0" t="0" r="r" b="b"/>
                    <a:pathLst>
                      <a:path w="14160" h="1574">
                        <a:moveTo>
                          <a:pt x="3633" y="1574"/>
                        </a:moveTo>
                        <a:lnTo>
                          <a:pt x="0" y="306"/>
                        </a:lnTo>
                        <a:lnTo>
                          <a:pt x="7822" y="0"/>
                        </a:lnTo>
                        <a:lnTo>
                          <a:pt x="14160" y="908"/>
                        </a:lnTo>
                        <a:lnTo>
                          <a:pt x="3633" y="1574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122F54"/>
                      </a:gs>
                      <a:gs pos="100000">
                        <a:srgbClr val="060F1E"/>
                      </a:gs>
                    </a:gsLst>
                    <a:lin ang="10800000" scaled="0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</p:grpSp>
            <p:sp>
              <p:nvSpPr>
                <p:cNvPr id="56" name="TextBox 55"/>
                <p:cNvSpPr txBox="1"/>
                <p:nvPr/>
              </p:nvSpPr>
              <p:spPr>
                <a:xfrm>
                  <a:off x="2113093" y="4597538"/>
                  <a:ext cx="3352618" cy="356294"/>
                </a:xfrm>
                <a:prstGeom prst="rect">
                  <a:avLst/>
                </a:prstGeom>
                <a:noFill/>
                <a:scene3d>
                  <a:camera prst="orthographicFront">
                    <a:rot lat="576000" lon="20081884" rev="21593909"/>
                  </a:camera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b="1" dirty="0">
                      <a:solidFill>
                        <a:srgbClr val="FFFFFF"/>
                      </a:solidFill>
                      <a:latin typeface="+mj-lt"/>
                      <a:cs typeface="Arial Narrow"/>
                    </a:rPr>
                    <a:t>Level 2 Content</a:t>
                  </a:r>
                </a:p>
              </p:txBody>
            </p:sp>
          </p:grpSp>
          <p:grpSp>
            <p:nvGrpSpPr>
              <p:cNvPr id="14" name="Group 58"/>
              <p:cNvGrpSpPr/>
              <p:nvPr/>
            </p:nvGrpSpPr>
            <p:grpSpPr>
              <a:xfrm>
                <a:off x="685802" y="1197246"/>
                <a:ext cx="4876799" cy="1216100"/>
                <a:chOff x="685802" y="1197246"/>
                <a:chExt cx="4876799" cy="1216100"/>
              </a:xfrm>
            </p:grpSpPr>
            <p:grpSp>
              <p:nvGrpSpPr>
                <p:cNvPr id="50" name="Group 33"/>
                <p:cNvGrpSpPr/>
                <p:nvPr/>
              </p:nvGrpSpPr>
              <p:grpSpPr>
                <a:xfrm>
                  <a:off x="685802" y="1197246"/>
                  <a:ext cx="4876799" cy="1216100"/>
                  <a:chOff x="825500" y="0"/>
                  <a:chExt cx="7493001" cy="1868488"/>
                </a:xfrm>
              </p:grpSpPr>
              <p:sp>
                <p:nvSpPr>
                  <p:cNvPr id="52" name="Freeform 17"/>
                  <p:cNvSpPr>
                    <a:spLocks/>
                  </p:cNvSpPr>
                  <p:nvPr/>
                </p:nvSpPr>
                <p:spPr bwMode="auto">
                  <a:xfrm>
                    <a:off x="2747963" y="0"/>
                    <a:ext cx="5570538" cy="1201738"/>
                  </a:xfrm>
                  <a:custGeom>
                    <a:avLst/>
                    <a:gdLst/>
                    <a:ahLst/>
                    <a:cxnLst>
                      <a:cxn ang="0">
                        <a:pos x="10527" y="1172"/>
                      </a:cxn>
                      <a:cxn ang="0">
                        <a:pos x="10527" y="2271"/>
                      </a:cxn>
                      <a:cxn ang="0">
                        <a:pos x="0" y="1342"/>
                      </a:cxn>
                      <a:cxn ang="0">
                        <a:pos x="0" y="0"/>
                      </a:cxn>
                      <a:cxn ang="0">
                        <a:pos x="10527" y="1172"/>
                      </a:cxn>
                    </a:cxnLst>
                    <a:rect l="0" t="0" r="r" b="b"/>
                    <a:pathLst>
                      <a:path w="10527" h="2271">
                        <a:moveTo>
                          <a:pt x="10527" y="1172"/>
                        </a:moveTo>
                        <a:lnTo>
                          <a:pt x="10527" y="2271"/>
                        </a:lnTo>
                        <a:lnTo>
                          <a:pt x="0" y="1342"/>
                        </a:lnTo>
                        <a:lnTo>
                          <a:pt x="0" y="0"/>
                        </a:lnTo>
                        <a:lnTo>
                          <a:pt x="10527" y="1172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8BA4DB"/>
                      </a:gs>
                      <a:gs pos="100000">
                        <a:srgbClr val="436BA9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53" name="Freeform 18"/>
                  <p:cNvSpPr>
                    <a:spLocks/>
                  </p:cNvSpPr>
                  <p:nvPr/>
                </p:nvSpPr>
                <p:spPr bwMode="auto">
                  <a:xfrm>
                    <a:off x="825500" y="706438"/>
                    <a:ext cx="7493000" cy="1162050"/>
                  </a:xfrm>
                  <a:custGeom>
                    <a:avLst/>
                    <a:gdLst/>
                    <a:ahLst/>
                    <a:cxnLst>
                      <a:cxn ang="0">
                        <a:pos x="14160" y="929"/>
                      </a:cxn>
                      <a:cxn ang="0">
                        <a:pos x="7822" y="2195"/>
                      </a:cxn>
                      <a:cxn ang="0">
                        <a:pos x="0" y="1769"/>
                      </a:cxn>
                      <a:cxn ang="0">
                        <a:pos x="3633" y="0"/>
                      </a:cxn>
                      <a:cxn ang="0">
                        <a:pos x="14160" y="929"/>
                      </a:cxn>
                    </a:cxnLst>
                    <a:rect l="0" t="0" r="r" b="b"/>
                    <a:pathLst>
                      <a:path w="14160" h="2195">
                        <a:moveTo>
                          <a:pt x="14160" y="929"/>
                        </a:moveTo>
                        <a:lnTo>
                          <a:pt x="7822" y="2195"/>
                        </a:lnTo>
                        <a:lnTo>
                          <a:pt x="0" y="1769"/>
                        </a:lnTo>
                        <a:lnTo>
                          <a:pt x="3633" y="0"/>
                        </a:lnTo>
                        <a:lnTo>
                          <a:pt x="14160" y="929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122F54"/>
                      </a:gs>
                      <a:gs pos="100000">
                        <a:srgbClr val="060F1E"/>
                      </a:gs>
                    </a:gsLst>
                    <a:lin ang="10800000" scaled="0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54" name="Freeform 19"/>
                  <p:cNvSpPr>
                    <a:spLocks/>
                  </p:cNvSpPr>
                  <p:nvPr/>
                </p:nvSpPr>
                <p:spPr bwMode="auto">
                  <a:xfrm>
                    <a:off x="830184" y="0"/>
                    <a:ext cx="1922463" cy="1646238"/>
                  </a:xfrm>
                  <a:custGeom>
                    <a:avLst/>
                    <a:gdLst/>
                    <a:ahLst/>
                    <a:cxnLst>
                      <a:cxn ang="0">
                        <a:pos x="3633" y="1342"/>
                      </a:cxn>
                      <a:cxn ang="0">
                        <a:pos x="0" y="3111"/>
                      </a:cxn>
                      <a:cxn ang="0">
                        <a:pos x="0" y="2230"/>
                      </a:cxn>
                      <a:cxn ang="0">
                        <a:pos x="3633" y="0"/>
                      </a:cxn>
                      <a:cxn ang="0">
                        <a:pos x="3633" y="1342"/>
                      </a:cxn>
                    </a:cxnLst>
                    <a:rect l="0" t="0" r="r" b="b"/>
                    <a:pathLst>
                      <a:path w="3633" h="3111">
                        <a:moveTo>
                          <a:pt x="3633" y="1342"/>
                        </a:moveTo>
                        <a:lnTo>
                          <a:pt x="0" y="3111"/>
                        </a:lnTo>
                        <a:lnTo>
                          <a:pt x="0" y="2230"/>
                        </a:lnTo>
                        <a:lnTo>
                          <a:pt x="3633" y="0"/>
                        </a:lnTo>
                        <a:lnTo>
                          <a:pt x="3633" y="1342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345493"/>
                      </a:gs>
                      <a:gs pos="100000">
                        <a:srgbClr val="192948"/>
                      </a:gs>
                    </a:gsLst>
                    <a:lin ang="10800000" scaled="0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</p:grpSp>
            <p:sp>
              <p:nvSpPr>
                <p:cNvPr id="51" name="TextBox 50"/>
                <p:cNvSpPr txBox="1"/>
                <p:nvPr/>
              </p:nvSpPr>
              <p:spPr>
                <a:xfrm>
                  <a:off x="2113093" y="1420220"/>
                  <a:ext cx="3352618" cy="356294"/>
                </a:xfrm>
                <a:prstGeom prst="rect">
                  <a:avLst/>
                </a:prstGeom>
                <a:noFill/>
                <a:scene3d>
                  <a:camera prst="orthographicFront">
                    <a:rot lat="20874000" lon="20082946" rev="21593975"/>
                  </a:camera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b="1" dirty="0">
                      <a:solidFill>
                        <a:srgbClr val="FFFFFF"/>
                      </a:solidFill>
                      <a:latin typeface="+mj-lt"/>
                      <a:cs typeface="Arial Narrow"/>
                    </a:rPr>
                    <a:t>Level 9 Content</a:t>
                  </a:r>
                </a:p>
              </p:txBody>
            </p:sp>
          </p:grpSp>
          <p:grpSp>
            <p:nvGrpSpPr>
              <p:cNvPr id="15" name="Group 57"/>
              <p:cNvGrpSpPr/>
              <p:nvPr/>
            </p:nvGrpSpPr>
            <p:grpSpPr>
              <a:xfrm>
                <a:off x="685802" y="1697324"/>
                <a:ext cx="4876799" cy="1002223"/>
                <a:chOff x="685802" y="1697324"/>
                <a:chExt cx="4876799" cy="1002223"/>
              </a:xfrm>
            </p:grpSpPr>
            <p:grpSp>
              <p:nvGrpSpPr>
                <p:cNvPr id="45" name="Group 34"/>
                <p:cNvGrpSpPr/>
                <p:nvPr/>
              </p:nvGrpSpPr>
              <p:grpSpPr>
                <a:xfrm>
                  <a:off x="685802" y="1697324"/>
                  <a:ext cx="4876799" cy="1002223"/>
                  <a:chOff x="825500" y="768350"/>
                  <a:chExt cx="7493001" cy="1539875"/>
                </a:xfrm>
              </p:grpSpPr>
              <p:sp>
                <p:nvSpPr>
                  <p:cNvPr id="47" name="Freeform 20"/>
                  <p:cNvSpPr>
                    <a:spLocks/>
                  </p:cNvSpPr>
                  <p:nvPr/>
                </p:nvSpPr>
                <p:spPr bwMode="auto">
                  <a:xfrm>
                    <a:off x="2747963" y="768350"/>
                    <a:ext cx="5570538" cy="1063625"/>
                  </a:xfrm>
                  <a:custGeom>
                    <a:avLst/>
                    <a:gdLst/>
                    <a:ahLst/>
                    <a:cxnLst>
                      <a:cxn ang="0">
                        <a:pos x="10527" y="909"/>
                      </a:cxn>
                      <a:cxn ang="0">
                        <a:pos x="10527" y="2009"/>
                      </a:cxn>
                      <a:cxn ang="0">
                        <a:pos x="0" y="1343"/>
                      </a:cxn>
                      <a:cxn ang="0">
                        <a:pos x="0" y="0"/>
                      </a:cxn>
                      <a:cxn ang="0">
                        <a:pos x="10527" y="909"/>
                      </a:cxn>
                    </a:cxnLst>
                    <a:rect l="0" t="0" r="r" b="b"/>
                    <a:pathLst>
                      <a:path w="10527" h="2009">
                        <a:moveTo>
                          <a:pt x="10527" y="909"/>
                        </a:moveTo>
                        <a:lnTo>
                          <a:pt x="10527" y="2009"/>
                        </a:lnTo>
                        <a:lnTo>
                          <a:pt x="0" y="1343"/>
                        </a:lnTo>
                        <a:lnTo>
                          <a:pt x="0" y="0"/>
                        </a:lnTo>
                        <a:lnTo>
                          <a:pt x="10527" y="909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8BA4DB"/>
                      </a:gs>
                      <a:gs pos="100000">
                        <a:srgbClr val="436BA9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48" name="Freeform 21"/>
                  <p:cNvSpPr>
                    <a:spLocks/>
                  </p:cNvSpPr>
                  <p:nvPr/>
                </p:nvSpPr>
                <p:spPr bwMode="auto">
                  <a:xfrm>
                    <a:off x="825500" y="1476375"/>
                    <a:ext cx="7493000" cy="831850"/>
                  </a:xfrm>
                  <a:custGeom>
                    <a:avLst/>
                    <a:gdLst/>
                    <a:ahLst/>
                    <a:cxnLst>
                      <a:cxn ang="0">
                        <a:pos x="14160" y="666"/>
                      </a:cxn>
                      <a:cxn ang="0">
                        <a:pos x="7822" y="1574"/>
                      </a:cxn>
                      <a:cxn ang="0">
                        <a:pos x="0" y="1268"/>
                      </a:cxn>
                      <a:cxn ang="0">
                        <a:pos x="3633" y="0"/>
                      </a:cxn>
                      <a:cxn ang="0">
                        <a:pos x="14160" y="666"/>
                      </a:cxn>
                    </a:cxnLst>
                    <a:rect l="0" t="0" r="r" b="b"/>
                    <a:pathLst>
                      <a:path w="14160" h="1574">
                        <a:moveTo>
                          <a:pt x="14160" y="666"/>
                        </a:moveTo>
                        <a:lnTo>
                          <a:pt x="7822" y="1574"/>
                        </a:lnTo>
                        <a:lnTo>
                          <a:pt x="0" y="1268"/>
                        </a:lnTo>
                        <a:lnTo>
                          <a:pt x="3633" y="0"/>
                        </a:lnTo>
                        <a:lnTo>
                          <a:pt x="14160" y="666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122F54"/>
                      </a:gs>
                      <a:gs pos="100000">
                        <a:srgbClr val="060F1E"/>
                      </a:gs>
                    </a:gsLst>
                    <a:lin ang="10800000" scaled="0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49" name="Freeform 22"/>
                  <p:cNvSpPr>
                    <a:spLocks/>
                  </p:cNvSpPr>
                  <p:nvPr/>
                </p:nvSpPr>
                <p:spPr bwMode="auto">
                  <a:xfrm>
                    <a:off x="830184" y="768350"/>
                    <a:ext cx="1922463" cy="1381125"/>
                  </a:xfrm>
                  <a:custGeom>
                    <a:avLst/>
                    <a:gdLst/>
                    <a:ahLst/>
                    <a:cxnLst>
                      <a:cxn ang="0">
                        <a:pos x="3633" y="1343"/>
                      </a:cxn>
                      <a:cxn ang="0">
                        <a:pos x="0" y="2611"/>
                      </a:cxn>
                      <a:cxn ang="0">
                        <a:pos x="0" y="1730"/>
                      </a:cxn>
                      <a:cxn ang="0">
                        <a:pos x="3633" y="0"/>
                      </a:cxn>
                      <a:cxn ang="0">
                        <a:pos x="3633" y="1343"/>
                      </a:cxn>
                    </a:cxnLst>
                    <a:rect l="0" t="0" r="r" b="b"/>
                    <a:pathLst>
                      <a:path w="3633" h="2611">
                        <a:moveTo>
                          <a:pt x="3633" y="1343"/>
                        </a:moveTo>
                        <a:lnTo>
                          <a:pt x="0" y="2611"/>
                        </a:lnTo>
                        <a:lnTo>
                          <a:pt x="0" y="1730"/>
                        </a:lnTo>
                        <a:lnTo>
                          <a:pt x="3633" y="0"/>
                        </a:lnTo>
                        <a:lnTo>
                          <a:pt x="3633" y="1343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345493"/>
                      </a:gs>
                      <a:gs pos="100000">
                        <a:srgbClr val="192948"/>
                      </a:gs>
                    </a:gsLst>
                    <a:lin ang="10800000" scaled="0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</p:grpSp>
            <p:sp>
              <p:nvSpPr>
                <p:cNvPr id="46" name="TextBox 45"/>
                <p:cNvSpPr txBox="1"/>
                <p:nvPr/>
              </p:nvSpPr>
              <p:spPr>
                <a:xfrm>
                  <a:off x="2113093" y="1855796"/>
                  <a:ext cx="3352618" cy="356294"/>
                </a:xfrm>
                <a:prstGeom prst="rect">
                  <a:avLst/>
                </a:prstGeom>
                <a:noFill/>
                <a:scene3d>
                  <a:camera prst="orthographicFront">
                    <a:rot lat="21054000" lon="20082946" rev="21593975"/>
                  </a:camera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b="1" dirty="0">
                      <a:solidFill>
                        <a:srgbClr val="FFFFFF"/>
                      </a:solidFill>
                      <a:latin typeface="+mj-lt"/>
                      <a:cs typeface="Arial Narrow"/>
                    </a:rPr>
                    <a:t>Level 8 Content</a:t>
                  </a:r>
                </a:p>
              </p:txBody>
            </p:sp>
          </p:grpSp>
          <p:grpSp>
            <p:nvGrpSpPr>
              <p:cNvPr id="16" name="Group 56"/>
              <p:cNvGrpSpPr/>
              <p:nvPr/>
            </p:nvGrpSpPr>
            <p:grpSpPr>
              <a:xfrm>
                <a:off x="685802" y="2197403"/>
                <a:ext cx="4876799" cy="788347"/>
                <a:chOff x="685802" y="2197403"/>
                <a:chExt cx="4876799" cy="788347"/>
              </a:xfrm>
            </p:grpSpPr>
            <p:grpSp>
              <p:nvGrpSpPr>
                <p:cNvPr id="40" name="Group 35"/>
                <p:cNvGrpSpPr/>
                <p:nvPr/>
              </p:nvGrpSpPr>
              <p:grpSpPr>
                <a:xfrm>
                  <a:off x="685802" y="2197403"/>
                  <a:ext cx="4876799" cy="788347"/>
                  <a:chOff x="825500" y="1536700"/>
                  <a:chExt cx="7493001" cy="1211263"/>
                </a:xfrm>
              </p:grpSpPr>
              <p:sp>
                <p:nvSpPr>
                  <p:cNvPr id="42" name="Freeform 23"/>
                  <p:cNvSpPr>
                    <a:spLocks/>
                  </p:cNvSpPr>
                  <p:nvPr/>
                </p:nvSpPr>
                <p:spPr bwMode="auto">
                  <a:xfrm>
                    <a:off x="2747963" y="1536700"/>
                    <a:ext cx="5570538" cy="923925"/>
                  </a:xfrm>
                  <a:custGeom>
                    <a:avLst/>
                    <a:gdLst/>
                    <a:ahLst/>
                    <a:cxnLst>
                      <a:cxn ang="0">
                        <a:pos x="10527" y="647"/>
                      </a:cxn>
                      <a:cxn ang="0">
                        <a:pos x="10527" y="1746"/>
                      </a:cxn>
                      <a:cxn ang="0">
                        <a:pos x="0" y="1343"/>
                      </a:cxn>
                      <a:cxn ang="0">
                        <a:pos x="0" y="0"/>
                      </a:cxn>
                      <a:cxn ang="0">
                        <a:pos x="10527" y="647"/>
                      </a:cxn>
                    </a:cxnLst>
                    <a:rect l="0" t="0" r="r" b="b"/>
                    <a:pathLst>
                      <a:path w="10527" h="1746">
                        <a:moveTo>
                          <a:pt x="10527" y="647"/>
                        </a:moveTo>
                        <a:lnTo>
                          <a:pt x="10527" y="1746"/>
                        </a:lnTo>
                        <a:lnTo>
                          <a:pt x="0" y="1343"/>
                        </a:lnTo>
                        <a:lnTo>
                          <a:pt x="0" y="0"/>
                        </a:lnTo>
                        <a:lnTo>
                          <a:pt x="10527" y="647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8BA4DB"/>
                      </a:gs>
                      <a:gs pos="100000">
                        <a:srgbClr val="436BA9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43" name="Freeform 24"/>
                  <p:cNvSpPr>
                    <a:spLocks/>
                  </p:cNvSpPr>
                  <p:nvPr/>
                </p:nvSpPr>
                <p:spPr bwMode="auto">
                  <a:xfrm>
                    <a:off x="825500" y="2244725"/>
                    <a:ext cx="7493000" cy="503238"/>
                  </a:xfrm>
                  <a:custGeom>
                    <a:avLst/>
                    <a:gdLst/>
                    <a:ahLst/>
                    <a:cxnLst>
                      <a:cxn ang="0">
                        <a:pos x="14160" y="403"/>
                      </a:cxn>
                      <a:cxn ang="0">
                        <a:pos x="7822" y="953"/>
                      </a:cxn>
                      <a:cxn ang="0">
                        <a:pos x="0" y="769"/>
                      </a:cxn>
                      <a:cxn ang="0">
                        <a:pos x="3633" y="0"/>
                      </a:cxn>
                      <a:cxn ang="0">
                        <a:pos x="14160" y="403"/>
                      </a:cxn>
                    </a:cxnLst>
                    <a:rect l="0" t="0" r="r" b="b"/>
                    <a:pathLst>
                      <a:path w="14160" h="953">
                        <a:moveTo>
                          <a:pt x="14160" y="403"/>
                        </a:moveTo>
                        <a:lnTo>
                          <a:pt x="7822" y="953"/>
                        </a:lnTo>
                        <a:lnTo>
                          <a:pt x="0" y="769"/>
                        </a:lnTo>
                        <a:lnTo>
                          <a:pt x="3633" y="0"/>
                        </a:lnTo>
                        <a:lnTo>
                          <a:pt x="14160" y="403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122F54"/>
                      </a:gs>
                      <a:gs pos="100000">
                        <a:srgbClr val="060F1E"/>
                      </a:gs>
                    </a:gsLst>
                    <a:lin ang="10800000" scaled="0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44" name="Freeform 25"/>
                  <p:cNvSpPr>
                    <a:spLocks/>
                  </p:cNvSpPr>
                  <p:nvPr/>
                </p:nvSpPr>
                <p:spPr bwMode="auto">
                  <a:xfrm>
                    <a:off x="830184" y="1536700"/>
                    <a:ext cx="1922463" cy="1117600"/>
                  </a:xfrm>
                  <a:custGeom>
                    <a:avLst/>
                    <a:gdLst/>
                    <a:ahLst/>
                    <a:cxnLst>
                      <a:cxn ang="0">
                        <a:pos x="3633" y="1343"/>
                      </a:cxn>
                      <a:cxn ang="0">
                        <a:pos x="0" y="2112"/>
                      </a:cxn>
                      <a:cxn ang="0">
                        <a:pos x="0" y="1231"/>
                      </a:cxn>
                      <a:cxn ang="0">
                        <a:pos x="3633" y="0"/>
                      </a:cxn>
                      <a:cxn ang="0">
                        <a:pos x="3633" y="1343"/>
                      </a:cxn>
                    </a:cxnLst>
                    <a:rect l="0" t="0" r="r" b="b"/>
                    <a:pathLst>
                      <a:path w="3633" h="2112">
                        <a:moveTo>
                          <a:pt x="3633" y="1343"/>
                        </a:moveTo>
                        <a:lnTo>
                          <a:pt x="0" y="2112"/>
                        </a:lnTo>
                        <a:lnTo>
                          <a:pt x="0" y="1231"/>
                        </a:lnTo>
                        <a:lnTo>
                          <a:pt x="3633" y="0"/>
                        </a:lnTo>
                        <a:lnTo>
                          <a:pt x="3633" y="1343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345493"/>
                      </a:gs>
                      <a:gs pos="100000">
                        <a:srgbClr val="192948"/>
                      </a:gs>
                    </a:gsLst>
                    <a:lin ang="10800000" scaled="0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</p:grpSp>
            <p:sp>
              <p:nvSpPr>
                <p:cNvPr id="41" name="TextBox 40"/>
                <p:cNvSpPr txBox="1"/>
                <p:nvPr/>
              </p:nvSpPr>
              <p:spPr>
                <a:xfrm>
                  <a:off x="2113093" y="2319220"/>
                  <a:ext cx="3352618" cy="356294"/>
                </a:xfrm>
                <a:prstGeom prst="rect">
                  <a:avLst/>
                </a:prstGeom>
                <a:noFill/>
                <a:scene3d>
                  <a:camera prst="orthographicFront">
                    <a:rot lat="21294000" lon="20082946" rev="21593975"/>
                  </a:camera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b="1" dirty="0">
                      <a:solidFill>
                        <a:srgbClr val="FFFFFF"/>
                      </a:solidFill>
                      <a:latin typeface="+mj-lt"/>
                      <a:cs typeface="Arial Narrow"/>
                    </a:rPr>
                    <a:t>Level 7 Content</a:t>
                  </a:r>
                </a:p>
              </p:txBody>
            </p:sp>
          </p:grpSp>
          <p:grpSp>
            <p:nvGrpSpPr>
              <p:cNvPr id="17" name="Group 55"/>
              <p:cNvGrpSpPr/>
              <p:nvPr/>
            </p:nvGrpSpPr>
            <p:grpSpPr>
              <a:xfrm>
                <a:off x="685802" y="2697481"/>
                <a:ext cx="4876799" cy="575504"/>
                <a:chOff x="685802" y="2697481"/>
                <a:chExt cx="4876799" cy="575504"/>
              </a:xfrm>
            </p:grpSpPr>
            <p:grpSp>
              <p:nvGrpSpPr>
                <p:cNvPr id="35" name="Group 36"/>
                <p:cNvGrpSpPr/>
                <p:nvPr/>
              </p:nvGrpSpPr>
              <p:grpSpPr>
                <a:xfrm>
                  <a:off x="685802" y="2697481"/>
                  <a:ext cx="4876799" cy="575504"/>
                  <a:chOff x="825500" y="2305050"/>
                  <a:chExt cx="7493001" cy="884238"/>
                </a:xfrm>
              </p:grpSpPr>
              <p:sp>
                <p:nvSpPr>
                  <p:cNvPr id="37" name="Freeform 26"/>
                  <p:cNvSpPr>
                    <a:spLocks/>
                  </p:cNvSpPr>
                  <p:nvPr/>
                </p:nvSpPr>
                <p:spPr bwMode="auto">
                  <a:xfrm>
                    <a:off x="2747963" y="2305050"/>
                    <a:ext cx="5570538" cy="785813"/>
                  </a:xfrm>
                  <a:custGeom>
                    <a:avLst/>
                    <a:gdLst/>
                    <a:ahLst/>
                    <a:cxnLst>
                      <a:cxn ang="0">
                        <a:pos x="10527" y="383"/>
                      </a:cxn>
                      <a:cxn ang="0">
                        <a:pos x="10527" y="1483"/>
                      </a:cxn>
                      <a:cxn ang="0">
                        <a:pos x="0" y="1342"/>
                      </a:cxn>
                      <a:cxn ang="0">
                        <a:pos x="0" y="0"/>
                      </a:cxn>
                      <a:cxn ang="0">
                        <a:pos x="10527" y="383"/>
                      </a:cxn>
                    </a:cxnLst>
                    <a:rect l="0" t="0" r="r" b="b"/>
                    <a:pathLst>
                      <a:path w="10527" h="1483">
                        <a:moveTo>
                          <a:pt x="10527" y="383"/>
                        </a:moveTo>
                        <a:lnTo>
                          <a:pt x="10527" y="1483"/>
                        </a:lnTo>
                        <a:lnTo>
                          <a:pt x="0" y="1342"/>
                        </a:lnTo>
                        <a:lnTo>
                          <a:pt x="0" y="0"/>
                        </a:lnTo>
                        <a:lnTo>
                          <a:pt x="10527" y="383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8BA4DB"/>
                      </a:gs>
                      <a:gs pos="100000">
                        <a:srgbClr val="436BA9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38" name="Freeform 27"/>
                  <p:cNvSpPr>
                    <a:spLocks/>
                  </p:cNvSpPr>
                  <p:nvPr/>
                </p:nvSpPr>
                <p:spPr bwMode="auto">
                  <a:xfrm>
                    <a:off x="825500" y="3013075"/>
                    <a:ext cx="7493000" cy="176213"/>
                  </a:xfrm>
                  <a:custGeom>
                    <a:avLst/>
                    <a:gdLst/>
                    <a:ahLst/>
                    <a:cxnLst>
                      <a:cxn ang="0">
                        <a:pos x="14160" y="141"/>
                      </a:cxn>
                      <a:cxn ang="0">
                        <a:pos x="7822" y="334"/>
                      </a:cxn>
                      <a:cxn ang="0">
                        <a:pos x="0" y="269"/>
                      </a:cxn>
                      <a:cxn ang="0">
                        <a:pos x="3633" y="0"/>
                      </a:cxn>
                      <a:cxn ang="0">
                        <a:pos x="14160" y="141"/>
                      </a:cxn>
                    </a:cxnLst>
                    <a:rect l="0" t="0" r="r" b="b"/>
                    <a:pathLst>
                      <a:path w="14160" h="334">
                        <a:moveTo>
                          <a:pt x="14160" y="141"/>
                        </a:moveTo>
                        <a:lnTo>
                          <a:pt x="7822" y="334"/>
                        </a:lnTo>
                        <a:lnTo>
                          <a:pt x="0" y="269"/>
                        </a:lnTo>
                        <a:lnTo>
                          <a:pt x="3633" y="0"/>
                        </a:lnTo>
                        <a:lnTo>
                          <a:pt x="14160" y="14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122F54"/>
                      </a:gs>
                      <a:gs pos="100000">
                        <a:srgbClr val="060F1E"/>
                      </a:gs>
                    </a:gsLst>
                    <a:lin ang="10800000" scaled="0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39" name="Freeform 28"/>
                  <p:cNvSpPr>
                    <a:spLocks/>
                  </p:cNvSpPr>
                  <p:nvPr/>
                </p:nvSpPr>
                <p:spPr bwMode="auto">
                  <a:xfrm>
                    <a:off x="830184" y="2305050"/>
                    <a:ext cx="1922463" cy="852489"/>
                  </a:xfrm>
                  <a:custGeom>
                    <a:avLst/>
                    <a:gdLst/>
                    <a:ahLst/>
                    <a:cxnLst>
                      <a:cxn ang="0">
                        <a:pos x="3633" y="1342"/>
                      </a:cxn>
                      <a:cxn ang="0">
                        <a:pos x="0" y="1611"/>
                      </a:cxn>
                      <a:cxn ang="0">
                        <a:pos x="0" y="730"/>
                      </a:cxn>
                      <a:cxn ang="0">
                        <a:pos x="3633" y="0"/>
                      </a:cxn>
                      <a:cxn ang="0">
                        <a:pos x="3633" y="1342"/>
                      </a:cxn>
                    </a:cxnLst>
                    <a:rect l="0" t="0" r="r" b="b"/>
                    <a:pathLst>
                      <a:path w="3633" h="1611">
                        <a:moveTo>
                          <a:pt x="3633" y="1342"/>
                        </a:moveTo>
                        <a:lnTo>
                          <a:pt x="0" y="1611"/>
                        </a:lnTo>
                        <a:lnTo>
                          <a:pt x="0" y="730"/>
                        </a:lnTo>
                        <a:lnTo>
                          <a:pt x="3633" y="0"/>
                        </a:lnTo>
                        <a:lnTo>
                          <a:pt x="3633" y="1342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345493"/>
                      </a:gs>
                      <a:gs pos="100000">
                        <a:srgbClr val="192948"/>
                      </a:gs>
                    </a:gsLst>
                    <a:lin ang="10800000" scaled="0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</p:grpSp>
            <p:sp>
              <p:nvSpPr>
                <p:cNvPr id="36" name="TextBox 35"/>
                <p:cNvSpPr txBox="1"/>
                <p:nvPr/>
              </p:nvSpPr>
              <p:spPr>
                <a:xfrm>
                  <a:off x="2113093" y="2782645"/>
                  <a:ext cx="3352618" cy="356294"/>
                </a:xfrm>
                <a:prstGeom prst="rect">
                  <a:avLst/>
                </a:prstGeom>
                <a:noFill/>
                <a:scene3d>
                  <a:camera prst="orthographicFront">
                    <a:rot lat="21354000" lon="20082946" rev="21593975"/>
                  </a:camera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b="1" dirty="0">
                      <a:solidFill>
                        <a:srgbClr val="FFFFFF"/>
                      </a:solidFill>
                      <a:latin typeface="+mj-lt"/>
                      <a:cs typeface="Arial Narrow"/>
                    </a:rPr>
                    <a:t>Level 6 Content</a:t>
                  </a:r>
                </a:p>
              </p:txBody>
            </p:sp>
          </p:grpSp>
          <p:grpSp>
            <p:nvGrpSpPr>
              <p:cNvPr id="18" name="Group 60"/>
              <p:cNvGrpSpPr/>
              <p:nvPr/>
            </p:nvGrpSpPr>
            <p:grpSpPr>
              <a:xfrm>
                <a:off x="685802" y="3872255"/>
                <a:ext cx="4876799" cy="788347"/>
                <a:chOff x="685802" y="3872255"/>
                <a:chExt cx="4876799" cy="788347"/>
              </a:xfrm>
            </p:grpSpPr>
            <p:grpSp>
              <p:nvGrpSpPr>
                <p:cNvPr id="30" name="Group 40"/>
                <p:cNvGrpSpPr/>
                <p:nvPr/>
              </p:nvGrpSpPr>
              <p:grpSpPr>
                <a:xfrm>
                  <a:off x="685802" y="3872255"/>
                  <a:ext cx="4876799" cy="788347"/>
                  <a:chOff x="825500" y="4110038"/>
                  <a:chExt cx="7493001" cy="1211262"/>
                </a:xfrm>
              </p:grpSpPr>
              <p:sp>
                <p:nvSpPr>
                  <p:cNvPr id="32" name="Freeform 11"/>
                  <p:cNvSpPr>
                    <a:spLocks/>
                  </p:cNvSpPr>
                  <p:nvPr/>
                </p:nvSpPr>
                <p:spPr bwMode="auto">
                  <a:xfrm>
                    <a:off x="2747963" y="4397375"/>
                    <a:ext cx="5570538" cy="923925"/>
                  </a:xfrm>
                  <a:custGeom>
                    <a:avLst/>
                    <a:gdLst/>
                    <a:ahLst/>
                    <a:cxnLst>
                      <a:cxn ang="0">
                        <a:pos x="10527" y="0"/>
                      </a:cxn>
                      <a:cxn ang="0">
                        <a:pos x="10527" y="1099"/>
                      </a:cxn>
                      <a:cxn ang="0">
                        <a:pos x="0" y="1746"/>
                      </a:cxn>
                      <a:cxn ang="0">
                        <a:pos x="0" y="403"/>
                      </a:cxn>
                      <a:cxn ang="0">
                        <a:pos x="10527" y="0"/>
                      </a:cxn>
                    </a:cxnLst>
                    <a:rect l="0" t="0" r="r" b="b"/>
                    <a:pathLst>
                      <a:path w="10527" h="1746">
                        <a:moveTo>
                          <a:pt x="10527" y="0"/>
                        </a:moveTo>
                        <a:lnTo>
                          <a:pt x="10527" y="1099"/>
                        </a:lnTo>
                        <a:lnTo>
                          <a:pt x="0" y="1746"/>
                        </a:lnTo>
                        <a:lnTo>
                          <a:pt x="0" y="403"/>
                        </a:lnTo>
                        <a:lnTo>
                          <a:pt x="10527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8BA4DB"/>
                      </a:gs>
                      <a:gs pos="100000">
                        <a:srgbClr val="436BA9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33" name="Freeform 12"/>
                  <p:cNvSpPr>
                    <a:spLocks/>
                  </p:cNvSpPr>
                  <p:nvPr/>
                </p:nvSpPr>
                <p:spPr bwMode="auto">
                  <a:xfrm>
                    <a:off x="830184" y="4203700"/>
                    <a:ext cx="1922463" cy="1117600"/>
                  </a:xfrm>
                  <a:custGeom>
                    <a:avLst/>
                    <a:gdLst/>
                    <a:ahLst/>
                    <a:cxnLst>
                      <a:cxn ang="0">
                        <a:pos x="3633" y="2112"/>
                      </a:cxn>
                      <a:cxn ang="0">
                        <a:pos x="0" y="881"/>
                      </a:cxn>
                      <a:cxn ang="0">
                        <a:pos x="0" y="0"/>
                      </a:cxn>
                      <a:cxn ang="0">
                        <a:pos x="3633" y="769"/>
                      </a:cxn>
                      <a:cxn ang="0">
                        <a:pos x="3633" y="2112"/>
                      </a:cxn>
                    </a:cxnLst>
                    <a:rect l="0" t="0" r="r" b="b"/>
                    <a:pathLst>
                      <a:path w="3633" h="2112">
                        <a:moveTo>
                          <a:pt x="3633" y="2112"/>
                        </a:moveTo>
                        <a:lnTo>
                          <a:pt x="0" y="881"/>
                        </a:lnTo>
                        <a:lnTo>
                          <a:pt x="0" y="0"/>
                        </a:lnTo>
                        <a:lnTo>
                          <a:pt x="3633" y="769"/>
                        </a:lnTo>
                        <a:lnTo>
                          <a:pt x="3633" y="2112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345493"/>
                      </a:gs>
                      <a:gs pos="100000">
                        <a:srgbClr val="192948"/>
                      </a:gs>
                    </a:gsLst>
                    <a:lin ang="10800000" scaled="0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34" name="Freeform 13"/>
                  <p:cNvSpPr>
                    <a:spLocks/>
                  </p:cNvSpPr>
                  <p:nvPr/>
                </p:nvSpPr>
                <p:spPr bwMode="auto">
                  <a:xfrm>
                    <a:off x="825500" y="4110038"/>
                    <a:ext cx="7493000" cy="503238"/>
                  </a:xfrm>
                  <a:custGeom>
                    <a:avLst/>
                    <a:gdLst/>
                    <a:ahLst/>
                    <a:cxnLst>
                      <a:cxn ang="0">
                        <a:pos x="3633" y="953"/>
                      </a:cxn>
                      <a:cxn ang="0">
                        <a:pos x="0" y="184"/>
                      </a:cxn>
                      <a:cxn ang="0">
                        <a:pos x="7822" y="0"/>
                      </a:cxn>
                      <a:cxn ang="0">
                        <a:pos x="14160" y="550"/>
                      </a:cxn>
                      <a:cxn ang="0">
                        <a:pos x="3633" y="953"/>
                      </a:cxn>
                    </a:cxnLst>
                    <a:rect l="0" t="0" r="r" b="b"/>
                    <a:pathLst>
                      <a:path w="14160" h="953">
                        <a:moveTo>
                          <a:pt x="3633" y="953"/>
                        </a:moveTo>
                        <a:lnTo>
                          <a:pt x="0" y="184"/>
                        </a:lnTo>
                        <a:lnTo>
                          <a:pt x="7822" y="0"/>
                        </a:lnTo>
                        <a:lnTo>
                          <a:pt x="14160" y="550"/>
                        </a:lnTo>
                        <a:lnTo>
                          <a:pt x="3633" y="953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122F54"/>
                      </a:gs>
                      <a:gs pos="100000">
                        <a:srgbClr val="060F1E"/>
                      </a:gs>
                    </a:gsLst>
                    <a:lin ang="10800000" scaled="0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</p:grpSp>
            <p:sp>
              <p:nvSpPr>
                <p:cNvPr id="31" name="TextBox 30"/>
                <p:cNvSpPr txBox="1"/>
                <p:nvPr/>
              </p:nvSpPr>
              <p:spPr>
                <a:xfrm>
                  <a:off x="2113093" y="4150743"/>
                  <a:ext cx="3352618" cy="356294"/>
                </a:xfrm>
                <a:prstGeom prst="rect">
                  <a:avLst/>
                </a:prstGeom>
                <a:noFill/>
                <a:scene3d>
                  <a:camera prst="orthographicFront">
                    <a:rot lat="395000" lon="20082422" rev="21594000"/>
                  </a:camera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b="1" dirty="0">
                      <a:solidFill>
                        <a:srgbClr val="FFFFFF"/>
                      </a:solidFill>
                      <a:latin typeface="+mj-lt"/>
                      <a:cs typeface="Arial Narrow"/>
                    </a:rPr>
                    <a:t>Level 3 Content</a:t>
                  </a:r>
                </a:p>
              </p:txBody>
            </p:sp>
          </p:grpSp>
          <p:grpSp>
            <p:nvGrpSpPr>
              <p:cNvPr id="19" name="Group 59"/>
              <p:cNvGrpSpPr/>
              <p:nvPr/>
            </p:nvGrpSpPr>
            <p:grpSpPr>
              <a:xfrm>
                <a:off x="685802" y="3585017"/>
                <a:ext cx="4876799" cy="575504"/>
                <a:chOff x="685802" y="3585017"/>
                <a:chExt cx="4876799" cy="575504"/>
              </a:xfrm>
            </p:grpSpPr>
            <p:grpSp>
              <p:nvGrpSpPr>
                <p:cNvPr id="25" name="Group 39"/>
                <p:cNvGrpSpPr/>
                <p:nvPr/>
              </p:nvGrpSpPr>
              <p:grpSpPr>
                <a:xfrm>
                  <a:off x="685802" y="3585017"/>
                  <a:ext cx="4876799" cy="575504"/>
                  <a:chOff x="825500" y="3668713"/>
                  <a:chExt cx="7493001" cy="884238"/>
                </a:xfrm>
              </p:grpSpPr>
              <p:sp>
                <p:nvSpPr>
                  <p:cNvPr id="27" name="Freeform 14"/>
                  <p:cNvSpPr>
                    <a:spLocks/>
                  </p:cNvSpPr>
                  <p:nvPr/>
                </p:nvSpPr>
                <p:spPr bwMode="auto">
                  <a:xfrm>
                    <a:off x="2747963" y="3767138"/>
                    <a:ext cx="5570538" cy="785813"/>
                  </a:xfrm>
                  <a:custGeom>
                    <a:avLst/>
                    <a:gdLst/>
                    <a:ahLst/>
                    <a:cxnLst>
                      <a:cxn ang="0">
                        <a:pos x="10527" y="0"/>
                      </a:cxn>
                      <a:cxn ang="0">
                        <a:pos x="10527" y="1100"/>
                      </a:cxn>
                      <a:cxn ang="0">
                        <a:pos x="0" y="1483"/>
                      </a:cxn>
                      <a:cxn ang="0">
                        <a:pos x="0" y="141"/>
                      </a:cxn>
                      <a:cxn ang="0">
                        <a:pos x="10527" y="0"/>
                      </a:cxn>
                    </a:cxnLst>
                    <a:rect l="0" t="0" r="r" b="b"/>
                    <a:pathLst>
                      <a:path w="10527" h="1483">
                        <a:moveTo>
                          <a:pt x="10527" y="0"/>
                        </a:moveTo>
                        <a:lnTo>
                          <a:pt x="10527" y="1100"/>
                        </a:lnTo>
                        <a:lnTo>
                          <a:pt x="0" y="1483"/>
                        </a:lnTo>
                        <a:lnTo>
                          <a:pt x="0" y="141"/>
                        </a:lnTo>
                        <a:lnTo>
                          <a:pt x="10527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8BA4DB"/>
                      </a:gs>
                      <a:gs pos="100000">
                        <a:srgbClr val="436BA9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28" name="Freeform 15"/>
                  <p:cNvSpPr>
                    <a:spLocks/>
                  </p:cNvSpPr>
                  <p:nvPr/>
                </p:nvSpPr>
                <p:spPr bwMode="auto">
                  <a:xfrm>
                    <a:off x="830184" y="3700462"/>
                    <a:ext cx="1922463" cy="852489"/>
                  </a:xfrm>
                  <a:custGeom>
                    <a:avLst/>
                    <a:gdLst/>
                    <a:ahLst/>
                    <a:cxnLst>
                      <a:cxn ang="0">
                        <a:pos x="3633" y="1611"/>
                      </a:cxn>
                      <a:cxn ang="0">
                        <a:pos x="0" y="881"/>
                      </a:cxn>
                      <a:cxn ang="0">
                        <a:pos x="0" y="0"/>
                      </a:cxn>
                      <a:cxn ang="0">
                        <a:pos x="3633" y="269"/>
                      </a:cxn>
                      <a:cxn ang="0">
                        <a:pos x="3633" y="1611"/>
                      </a:cxn>
                    </a:cxnLst>
                    <a:rect l="0" t="0" r="r" b="b"/>
                    <a:pathLst>
                      <a:path w="3633" h="1611">
                        <a:moveTo>
                          <a:pt x="3633" y="1611"/>
                        </a:moveTo>
                        <a:lnTo>
                          <a:pt x="0" y="881"/>
                        </a:lnTo>
                        <a:lnTo>
                          <a:pt x="0" y="0"/>
                        </a:lnTo>
                        <a:lnTo>
                          <a:pt x="3633" y="269"/>
                        </a:lnTo>
                        <a:lnTo>
                          <a:pt x="3633" y="161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345493"/>
                      </a:gs>
                      <a:gs pos="100000">
                        <a:srgbClr val="192948"/>
                      </a:gs>
                    </a:gsLst>
                    <a:lin ang="10800000" scaled="0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29" name="Freeform 16"/>
                  <p:cNvSpPr>
                    <a:spLocks/>
                  </p:cNvSpPr>
                  <p:nvPr/>
                </p:nvSpPr>
                <p:spPr bwMode="auto">
                  <a:xfrm>
                    <a:off x="825500" y="3668713"/>
                    <a:ext cx="7493000" cy="176213"/>
                  </a:xfrm>
                  <a:custGeom>
                    <a:avLst/>
                    <a:gdLst/>
                    <a:ahLst/>
                    <a:cxnLst>
                      <a:cxn ang="0">
                        <a:pos x="3633" y="334"/>
                      </a:cxn>
                      <a:cxn ang="0">
                        <a:pos x="0" y="65"/>
                      </a:cxn>
                      <a:cxn ang="0">
                        <a:pos x="7822" y="0"/>
                      </a:cxn>
                      <a:cxn ang="0">
                        <a:pos x="14160" y="193"/>
                      </a:cxn>
                      <a:cxn ang="0">
                        <a:pos x="3633" y="334"/>
                      </a:cxn>
                    </a:cxnLst>
                    <a:rect l="0" t="0" r="r" b="b"/>
                    <a:pathLst>
                      <a:path w="14160" h="334">
                        <a:moveTo>
                          <a:pt x="3633" y="334"/>
                        </a:moveTo>
                        <a:lnTo>
                          <a:pt x="0" y="65"/>
                        </a:lnTo>
                        <a:lnTo>
                          <a:pt x="7822" y="0"/>
                        </a:lnTo>
                        <a:lnTo>
                          <a:pt x="14160" y="193"/>
                        </a:lnTo>
                        <a:lnTo>
                          <a:pt x="3633" y="334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122F54"/>
                      </a:gs>
                      <a:gs pos="100000">
                        <a:srgbClr val="060F1E"/>
                      </a:gs>
                    </a:gsLst>
                    <a:lin ang="10800000" scaled="0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</p:grpSp>
            <p:sp>
              <p:nvSpPr>
                <p:cNvPr id="26" name="TextBox 25"/>
                <p:cNvSpPr txBox="1"/>
                <p:nvPr/>
              </p:nvSpPr>
              <p:spPr>
                <a:xfrm>
                  <a:off x="2113093" y="3697298"/>
                  <a:ext cx="3352618" cy="356294"/>
                </a:xfrm>
                <a:prstGeom prst="rect">
                  <a:avLst/>
                </a:prstGeom>
                <a:noFill/>
                <a:scene3d>
                  <a:camera prst="orthographicFront">
                    <a:rot lat="216000" lon="20082422" rev="21594000"/>
                  </a:camera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b="1" dirty="0">
                      <a:solidFill>
                        <a:srgbClr val="FFFFFF"/>
                      </a:solidFill>
                      <a:latin typeface="+mj-lt"/>
                      <a:cs typeface="Arial Narrow"/>
                    </a:rPr>
                    <a:t>Level 4 Content</a:t>
                  </a:r>
                </a:p>
              </p:txBody>
            </p:sp>
          </p:grpSp>
          <p:grpSp>
            <p:nvGrpSpPr>
              <p:cNvPr id="20" name="Group 54"/>
              <p:cNvGrpSpPr/>
              <p:nvPr/>
            </p:nvGrpSpPr>
            <p:grpSpPr>
              <a:xfrm>
                <a:off x="688851" y="3197559"/>
                <a:ext cx="4873749" cy="462882"/>
                <a:chOff x="688851" y="3197559"/>
                <a:chExt cx="4873749" cy="462882"/>
              </a:xfrm>
            </p:grpSpPr>
            <p:grpSp>
              <p:nvGrpSpPr>
                <p:cNvPr id="21" name="Group 37"/>
                <p:cNvGrpSpPr/>
                <p:nvPr/>
              </p:nvGrpSpPr>
              <p:grpSpPr>
                <a:xfrm>
                  <a:off x="688851" y="3197559"/>
                  <a:ext cx="4873749" cy="462882"/>
                  <a:chOff x="830184" y="3073400"/>
                  <a:chExt cx="7488317" cy="711200"/>
                </a:xfrm>
              </p:grpSpPr>
              <p:sp>
                <p:nvSpPr>
                  <p:cNvPr id="23" name="Freeform 29"/>
                  <p:cNvSpPr>
                    <a:spLocks/>
                  </p:cNvSpPr>
                  <p:nvPr/>
                </p:nvSpPr>
                <p:spPr bwMode="auto">
                  <a:xfrm>
                    <a:off x="2747963" y="3073400"/>
                    <a:ext cx="5570538" cy="711200"/>
                  </a:xfrm>
                  <a:custGeom>
                    <a:avLst/>
                    <a:gdLst/>
                    <a:ahLst/>
                    <a:cxnLst>
                      <a:cxn ang="0">
                        <a:pos x="10527" y="121"/>
                      </a:cxn>
                      <a:cxn ang="0">
                        <a:pos x="10527" y="1221"/>
                      </a:cxn>
                      <a:cxn ang="0">
                        <a:pos x="0" y="1342"/>
                      </a:cxn>
                      <a:cxn ang="0">
                        <a:pos x="0" y="0"/>
                      </a:cxn>
                      <a:cxn ang="0">
                        <a:pos x="10527" y="121"/>
                      </a:cxn>
                    </a:cxnLst>
                    <a:rect l="0" t="0" r="r" b="b"/>
                    <a:pathLst>
                      <a:path w="10527" h="1342">
                        <a:moveTo>
                          <a:pt x="10527" y="121"/>
                        </a:moveTo>
                        <a:lnTo>
                          <a:pt x="10527" y="1221"/>
                        </a:lnTo>
                        <a:lnTo>
                          <a:pt x="0" y="1342"/>
                        </a:lnTo>
                        <a:lnTo>
                          <a:pt x="0" y="0"/>
                        </a:lnTo>
                        <a:lnTo>
                          <a:pt x="10527" y="12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8BA4DB"/>
                      </a:gs>
                      <a:gs pos="100000">
                        <a:srgbClr val="436BA9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24" name="Freeform 30"/>
                  <p:cNvSpPr>
                    <a:spLocks/>
                  </p:cNvSpPr>
                  <p:nvPr/>
                </p:nvSpPr>
                <p:spPr bwMode="auto">
                  <a:xfrm>
                    <a:off x="830184" y="3073400"/>
                    <a:ext cx="1922463" cy="711200"/>
                  </a:xfrm>
                  <a:custGeom>
                    <a:avLst/>
                    <a:gdLst/>
                    <a:ahLst/>
                    <a:cxnLst>
                      <a:cxn ang="0">
                        <a:pos x="3633" y="1342"/>
                      </a:cxn>
                      <a:cxn ang="0">
                        <a:pos x="0" y="1111"/>
                      </a:cxn>
                      <a:cxn ang="0">
                        <a:pos x="0" y="231"/>
                      </a:cxn>
                      <a:cxn ang="0">
                        <a:pos x="3633" y="0"/>
                      </a:cxn>
                      <a:cxn ang="0">
                        <a:pos x="3633" y="1342"/>
                      </a:cxn>
                    </a:cxnLst>
                    <a:rect l="0" t="0" r="r" b="b"/>
                    <a:pathLst>
                      <a:path w="3633" h="1342">
                        <a:moveTo>
                          <a:pt x="3633" y="1342"/>
                        </a:moveTo>
                        <a:lnTo>
                          <a:pt x="0" y="1111"/>
                        </a:lnTo>
                        <a:lnTo>
                          <a:pt x="0" y="231"/>
                        </a:lnTo>
                        <a:lnTo>
                          <a:pt x="3633" y="0"/>
                        </a:lnTo>
                        <a:lnTo>
                          <a:pt x="3633" y="1342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345493"/>
                      </a:gs>
                      <a:gs pos="100000">
                        <a:srgbClr val="192948"/>
                      </a:gs>
                    </a:gsLst>
                    <a:lin ang="10800000" scaled="0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2113093" y="3233874"/>
                  <a:ext cx="3352618" cy="356294"/>
                </a:xfrm>
                <a:prstGeom prst="rect">
                  <a:avLst/>
                </a:prstGeom>
                <a:noFill/>
                <a:scene3d>
                  <a:camera prst="orthographicFront">
                    <a:rot lat="36000" lon="20082422" rev="21594000"/>
                  </a:camera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b="1" dirty="0">
                      <a:solidFill>
                        <a:srgbClr val="FFFFFF"/>
                      </a:solidFill>
                      <a:latin typeface="+mj-lt"/>
                      <a:cs typeface="Arial Narrow"/>
                    </a:rPr>
                    <a:t>Level 5 Content</a:t>
                  </a:r>
                </a:p>
              </p:txBody>
            </p:sp>
          </p:grpSp>
        </p:grpSp>
      </p:grpSp>
      <p:grpSp>
        <p:nvGrpSpPr>
          <p:cNvPr id="65" name="Group 47"/>
          <p:cNvGrpSpPr/>
          <p:nvPr/>
        </p:nvGrpSpPr>
        <p:grpSpPr>
          <a:xfrm>
            <a:off x="5794098" y="1381682"/>
            <a:ext cx="2661319" cy="666701"/>
            <a:chOff x="5665298" y="1130300"/>
            <a:chExt cx="2892814" cy="724694"/>
          </a:xfrm>
        </p:grpSpPr>
        <p:cxnSp>
          <p:nvCxnSpPr>
            <p:cNvPr id="66" name="Straight Arrow Connector 69"/>
            <p:cNvCxnSpPr/>
            <p:nvPr/>
          </p:nvCxnSpPr>
          <p:spPr>
            <a:xfrm rot="10800000">
              <a:off x="5665298" y="1485900"/>
              <a:ext cx="202103" cy="1588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70"/>
            <p:cNvSpPr>
              <a:spLocks noChangeArrowheads="1"/>
            </p:cNvSpPr>
            <p:nvPr/>
          </p:nvSpPr>
          <p:spPr bwMode="auto">
            <a:xfrm>
              <a:off x="5873750" y="1130300"/>
              <a:ext cx="2684362" cy="723940"/>
            </a:xfrm>
            <a:prstGeom prst="rect">
              <a:avLst/>
            </a:prstGeom>
            <a:gradFill flip="none" rotWithShape="1">
              <a:gsLst>
                <a:gs pos="0">
                  <a:srgbClr val="CEE8FE"/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 anchor="ctr" anchorCtr="0"/>
            <a:lstStyle/>
            <a:p>
              <a:pPr marL="111125" indent="-111125">
                <a:lnSpc>
                  <a:spcPct val="85000"/>
                </a:lnSpc>
                <a:spcBef>
                  <a:spcPts val="200"/>
                </a:spcBef>
                <a:buFontTx/>
                <a:buChar char="•"/>
              </a:pPr>
              <a:r>
                <a:rPr lang="en-US" sz="1400" dirty="0">
                  <a:solidFill>
                    <a:srgbClr val="335F9A"/>
                  </a:solidFill>
                  <a:latin typeface="+mj-lt"/>
                </a:rPr>
                <a:t>Place your content-specific text here</a:t>
              </a:r>
            </a:p>
            <a:p>
              <a:pPr marL="111125" indent="-111125">
                <a:lnSpc>
                  <a:spcPct val="85000"/>
                </a:lnSpc>
                <a:spcBef>
                  <a:spcPts val="200"/>
                </a:spcBef>
                <a:buFontTx/>
                <a:buChar char="•"/>
              </a:pPr>
              <a:r>
                <a:rPr lang="en-US" sz="1400" dirty="0">
                  <a:solidFill>
                    <a:srgbClr val="335F9A"/>
                  </a:solidFill>
                  <a:latin typeface="+mj-lt"/>
                </a:rPr>
                <a:t>Your text can be placed here</a:t>
              </a:r>
            </a:p>
            <a:p>
              <a:pPr marL="111125" indent="-111125">
                <a:lnSpc>
                  <a:spcPct val="85000"/>
                </a:lnSpc>
                <a:spcBef>
                  <a:spcPts val="200"/>
                </a:spcBef>
                <a:buFontTx/>
                <a:buChar char="•"/>
              </a:pPr>
              <a:r>
                <a:rPr lang="en-US" sz="1400" dirty="0">
                  <a:solidFill>
                    <a:srgbClr val="335F9A"/>
                  </a:solidFill>
                  <a:latin typeface="+mj-lt"/>
                </a:rPr>
                <a:t>Add your content here if needed</a:t>
              </a:r>
            </a:p>
          </p:txBody>
        </p:sp>
        <p:cxnSp>
          <p:nvCxnSpPr>
            <p:cNvPr id="68" name="Straight Connector 71"/>
            <p:cNvCxnSpPr/>
            <p:nvPr/>
          </p:nvCxnSpPr>
          <p:spPr>
            <a:xfrm rot="5400000">
              <a:off x="5505430" y="1492230"/>
              <a:ext cx="723940" cy="1588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88">
            <a:extLst>
              <a:ext uri="{FF2B5EF4-FFF2-40B4-BE49-F238E27FC236}">
                <a16:creationId xmlns:a16="http://schemas.microsoft.com/office/drawing/2014/main" id="{9039F309-00B3-3C44-8DFA-49ED9B01B649}"/>
              </a:ext>
            </a:extLst>
          </p:cNvPr>
          <p:cNvSpPr txBox="1"/>
          <p:nvPr/>
        </p:nvSpPr>
        <p:spPr>
          <a:xfrm>
            <a:off x="571472" y="21429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zh-CN" b="1" dirty="0" err="1">
                <a:solidFill>
                  <a:schemeClr val="tx2">
                    <a:lumMod val="75000"/>
                  </a:schemeClr>
                </a:solidFill>
                <a:latin typeface="+mj-lt"/>
                <a:ea typeface="微软雅黑" pitchFamily="34" charset="-122"/>
              </a:rPr>
              <a:t>Cloud</a:t>
            </a:r>
            <a:r>
              <a:rPr lang="tr-TR" altLang="zh-CN" b="1" dirty="0">
                <a:solidFill>
                  <a:schemeClr val="tx2">
                    <a:lumMod val="75000"/>
                  </a:schemeClr>
                </a:solidFill>
                <a:latin typeface="+mj-lt"/>
                <a:ea typeface="微软雅黑" pitchFamily="34" charset="-122"/>
              </a:rPr>
              <a:t> </a:t>
            </a:r>
            <a:r>
              <a:rPr lang="tr-TR" altLang="zh-CN" b="1" dirty="0" err="1">
                <a:solidFill>
                  <a:schemeClr val="tx2">
                    <a:lumMod val="75000"/>
                  </a:schemeClr>
                </a:solidFill>
                <a:latin typeface="+mj-lt"/>
                <a:ea typeface="微软雅黑" pitchFamily="34" charset="-122"/>
              </a:rPr>
              <a:t>Technology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71" name="矩形 4">
            <a:extLst>
              <a:ext uri="{FF2B5EF4-FFF2-40B4-BE49-F238E27FC236}">
                <a16:creationId xmlns:a16="http://schemas.microsoft.com/office/drawing/2014/main" id="{D27FFC19-7845-C649-BE0B-AC9A7C1A717D}"/>
              </a:ext>
            </a:extLst>
          </p:cNvPr>
          <p:cNvSpPr/>
          <p:nvPr/>
        </p:nvSpPr>
        <p:spPr>
          <a:xfrm>
            <a:off x="2771800" y="4803998"/>
            <a:ext cx="4068110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altLang="zh-CN" sz="1200" kern="0" dirty="0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Presentation </a:t>
            </a:r>
            <a:r>
              <a:rPr lang="tr-TR" altLang="zh-CN" sz="1200" kern="0" dirty="0" err="1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template</a:t>
            </a:r>
            <a:r>
              <a:rPr lang="tr-TR" altLang="zh-CN" sz="1200" kern="0" dirty="0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tr-TR" altLang="zh-CN" sz="1200" kern="0" dirty="0" err="1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powered</a:t>
            </a:r>
            <a:r>
              <a:rPr lang="tr-TR" altLang="zh-CN" sz="1200" kern="0" dirty="0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tr-TR" altLang="zh-CN" sz="1200" kern="0" dirty="0" err="1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by</a:t>
            </a:r>
            <a:r>
              <a:rPr lang="tr-TR" altLang="zh-CN" sz="1200" kern="0" dirty="0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tr-TR" altLang="zh-CN" sz="1200" b="1" kern="0" dirty="0" err="1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Freepptbackgrounds.net</a:t>
            </a:r>
            <a:endParaRPr lang="en-US" altLang="zh-CN" sz="1200" b="1" kern="0" dirty="0">
              <a:solidFill>
                <a:srgbClr val="002060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4"/>
          <p:cNvGrpSpPr/>
          <p:nvPr/>
        </p:nvGrpSpPr>
        <p:grpSpPr>
          <a:xfrm>
            <a:off x="1801626" y="838200"/>
            <a:ext cx="5520653" cy="914400"/>
            <a:chOff x="956733" y="1151466"/>
            <a:chExt cx="4271434" cy="626533"/>
          </a:xfrm>
        </p:grpSpPr>
        <p:sp>
          <p:nvSpPr>
            <p:cNvPr id="5" name="Round Same Side Corner Rectangle 46"/>
            <p:cNvSpPr/>
            <p:nvPr/>
          </p:nvSpPr>
          <p:spPr>
            <a:xfrm>
              <a:off x="2406650" y="1151466"/>
              <a:ext cx="1371600" cy="626533"/>
            </a:xfrm>
            <a:prstGeom prst="round2SameRect">
              <a:avLst/>
            </a:prstGeom>
            <a:gradFill flip="none" rotWithShape="1">
              <a:gsLst>
                <a:gs pos="20000">
                  <a:srgbClr val="1B3E20"/>
                </a:gs>
                <a:gs pos="100000">
                  <a:srgbClr val="74BD87"/>
                </a:gs>
              </a:gsLst>
              <a:lin ang="16200000" scaled="1"/>
              <a:tileRect/>
            </a:gra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tIns="0" anchor="t" anchorCtr="1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Phase 2</a:t>
              </a:r>
            </a:p>
          </p:txBody>
        </p:sp>
        <p:sp>
          <p:nvSpPr>
            <p:cNvPr id="6" name="Round Same Side Corner Rectangle 59"/>
            <p:cNvSpPr/>
            <p:nvPr/>
          </p:nvSpPr>
          <p:spPr>
            <a:xfrm>
              <a:off x="3856567" y="1151467"/>
              <a:ext cx="1371600" cy="533400"/>
            </a:xfrm>
            <a:prstGeom prst="round2SameRect">
              <a:avLst/>
            </a:prstGeom>
            <a:gradFill flip="none" rotWithShape="1">
              <a:gsLst>
                <a:gs pos="20000">
                  <a:srgbClr val="303030"/>
                </a:gs>
                <a:gs pos="100000">
                  <a:srgbClr val="8D8D8D"/>
                </a:gs>
              </a:gsLst>
              <a:lin ang="16200000" scaled="1"/>
              <a:tileRect/>
            </a:gra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tIns="0" anchor="t" anchorCtr="1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Phase 3</a:t>
              </a:r>
            </a:p>
          </p:txBody>
        </p:sp>
        <p:sp>
          <p:nvSpPr>
            <p:cNvPr id="7" name="Round Same Side Corner Rectangle 41"/>
            <p:cNvSpPr/>
            <p:nvPr/>
          </p:nvSpPr>
          <p:spPr>
            <a:xfrm>
              <a:off x="956733" y="1151467"/>
              <a:ext cx="1371600" cy="533400"/>
            </a:xfrm>
            <a:prstGeom prst="round2SameRect">
              <a:avLst/>
            </a:prstGeom>
            <a:gradFill flip="none" rotWithShape="1">
              <a:gsLst>
                <a:gs pos="20000">
                  <a:srgbClr val="10253F"/>
                </a:gs>
                <a:gs pos="100000">
                  <a:srgbClr val="558ED5"/>
                </a:gs>
              </a:gsLst>
              <a:lin ang="16200000" scaled="1"/>
              <a:tileRect/>
            </a:gra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tIns="0" anchor="t" anchorCtr="1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Phase 1</a:t>
              </a:r>
            </a:p>
          </p:txBody>
        </p:sp>
      </p:grpSp>
      <p:sp>
        <p:nvSpPr>
          <p:cNvPr id="8" name="AutoShape 105"/>
          <p:cNvSpPr>
            <a:spLocks noChangeArrowheads="1"/>
          </p:cNvSpPr>
          <p:nvPr/>
        </p:nvSpPr>
        <p:spPr bwMode="auto">
          <a:xfrm>
            <a:off x="1583468" y="1676400"/>
            <a:ext cx="6769100" cy="1009650"/>
          </a:xfrm>
          <a:prstGeom prst="rightArrow">
            <a:avLst/>
          </a:prstGeom>
          <a:gradFill flip="none" rotWithShape="1">
            <a:gsLst>
              <a:gs pos="20000">
                <a:srgbClr val="2E2E2E"/>
              </a:gs>
              <a:gs pos="100000">
                <a:srgbClr val="898989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" name="Rectangle 32"/>
          <p:cNvSpPr/>
          <p:nvPr/>
        </p:nvSpPr>
        <p:spPr>
          <a:xfrm>
            <a:off x="1745901" y="1984399"/>
            <a:ext cx="1882271" cy="35240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2013</a:t>
            </a:r>
          </a:p>
        </p:txBody>
      </p:sp>
      <p:sp>
        <p:nvSpPr>
          <p:cNvPr id="10" name="Rectangle 70"/>
          <p:cNvSpPr>
            <a:spLocks noChangeArrowheads="1"/>
          </p:cNvSpPr>
          <p:nvPr/>
        </p:nvSpPr>
        <p:spPr bwMode="auto">
          <a:xfrm>
            <a:off x="1612900" y="3159893"/>
            <a:ext cx="209146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 marL="111125" indent="-111125">
              <a:lnSpc>
                <a:spcPct val="85000"/>
              </a:lnSpc>
              <a:spcBef>
                <a:spcPts val="200"/>
              </a:spcBef>
              <a:buFontTx/>
              <a:buChar char="•"/>
            </a:pPr>
            <a:r>
              <a:rPr lang="en-US" sz="1600" dirty="0">
                <a:solidFill>
                  <a:srgbClr val="626262"/>
                </a:solidFill>
                <a:latin typeface="+mj-lt"/>
              </a:rPr>
              <a:t>Place your text here</a:t>
            </a:r>
          </a:p>
          <a:p>
            <a:pPr marL="111125" indent="-111125">
              <a:lnSpc>
                <a:spcPct val="85000"/>
              </a:lnSpc>
              <a:spcBef>
                <a:spcPts val="200"/>
              </a:spcBef>
              <a:buFontTx/>
              <a:buChar char="•"/>
            </a:pPr>
            <a:r>
              <a:rPr lang="en-US" sz="1600" dirty="0">
                <a:solidFill>
                  <a:srgbClr val="626262"/>
                </a:solidFill>
                <a:latin typeface="+mj-lt"/>
              </a:rPr>
              <a:t>Your text is placed here</a:t>
            </a:r>
          </a:p>
          <a:p>
            <a:pPr marL="111125" indent="-111125">
              <a:lnSpc>
                <a:spcPct val="85000"/>
              </a:lnSpc>
              <a:spcBef>
                <a:spcPts val="200"/>
              </a:spcBef>
              <a:buFontTx/>
              <a:buChar char="•"/>
            </a:pPr>
            <a:r>
              <a:rPr lang="en-US" sz="1600" dirty="0">
                <a:solidFill>
                  <a:srgbClr val="626262"/>
                </a:solidFill>
                <a:latin typeface="+mj-lt"/>
              </a:rPr>
              <a:t>Add your content here</a:t>
            </a:r>
          </a:p>
        </p:txBody>
      </p:sp>
      <p:grpSp>
        <p:nvGrpSpPr>
          <p:cNvPr id="11" name="Group 27"/>
          <p:cNvGrpSpPr/>
          <p:nvPr/>
        </p:nvGrpSpPr>
        <p:grpSpPr>
          <a:xfrm>
            <a:off x="1485900" y="1371601"/>
            <a:ext cx="6189536" cy="1640706"/>
            <a:chOff x="152400" y="1452163"/>
            <a:chExt cx="4153719" cy="1101057"/>
          </a:xfrm>
        </p:grpSpPr>
        <p:sp>
          <p:nvSpPr>
            <p:cNvPr id="12" name="Freeform 28"/>
            <p:cNvSpPr>
              <a:spLocks noEditPoints="1"/>
            </p:cNvSpPr>
            <p:nvPr/>
          </p:nvSpPr>
          <p:spPr bwMode="auto">
            <a:xfrm>
              <a:off x="1401852" y="1554757"/>
              <a:ext cx="1652931" cy="919685"/>
            </a:xfrm>
            <a:custGeom>
              <a:avLst/>
              <a:gdLst/>
              <a:ahLst/>
              <a:cxnLst>
                <a:cxn ang="0">
                  <a:pos x="5749" y="1787"/>
                </a:cxn>
                <a:cxn ang="0">
                  <a:pos x="5679" y="2072"/>
                </a:cxn>
                <a:cxn ang="0">
                  <a:pos x="5595" y="2262"/>
                </a:cxn>
                <a:cxn ang="0">
                  <a:pos x="5434" y="2502"/>
                </a:cxn>
                <a:cxn ang="0">
                  <a:pos x="5231" y="2712"/>
                </a:cxn>
                <a:cxn ang="0">
                  <a:pos x="5064" y="2840"/>
                </a:cxn>
                <a:cxn ang="0">
                  <a:pos x="4804" y="2990"/>
                </a:cxn>
                <a:cxn ang="0">
                  <a:pos x="4475" y="3117"/>
                </a:cxn>
                <a:cxn ang="0">
                  <a:pos x="4164" y="3183"/>
                </a:cxn>
                <a:cxn ang="0">
                  <a:pos x="3836" y="3206"/>
                </a:cxn>
                <a:cxn ang="0">
                  <a:pos x="1642" y="3189"/>
                </a:cxn>
                <a:cxn ang="0">
                  <a:pos x="1178" y="3082"/>
                </a:cxn>
                <a:cxn ang="0">
                  <a:pos x="878" y="2952"/>
                </a:cxn>
                <a:cxn ang="0">
                  <a:pos x="513" y="2698"/>
                </a:cxn>
                <a:cxn ang="0">
                  <a:pos x="228" y="2369"/>
                </a:cxn>
                <a:cxn ang="0">
                  <a:pos x="112" y="2150"/>
                </a:cxn>
                <a:cxn ang="0">
                  <a:pos x="24" y="1872"/>
                </a:cxn>
                <a:cxn ang="0">
                  <a:pos x="0" y="1616"/>
                </a:cxn>
                <a:cxn ang="0">
                  <a:pos x="17" y="1377"/>
                </a:cxn>
                <a:cxn ang="0">
                  <a:pos x="95" y="1096"/>
                </a:cxn>
                <a:cxn ang="0">
                  <a:pos x="185" y="909"/>
                </a:cxn>
                <a:cxn ang="0">
                  <a:pos x="352" y="672"/>
                </a:cxn>
                <a:cxn ang="0">
                  <a:pos x="562" y="468"/>
                </a:cxn>
                <a:cxn ang="0">
                  <a:pos x="731" y="343"/>
                </a:cxn>
                <a:cxn ang="0">
                  <a:pos x="995" y="197"/>
                </a:cxn>
                <a:cxn ang="0">
                  <a:pos x="1328" y="78"/>
                </a:cxn>
                <a:cxn ang="0">
                  <a:pos x="1642" y="17"/>
                </a:cxn>
                <a:cxn ang="0">
                  <a:pos x="1924" y="0"/>
                </a:cxn>
                <a:cxn ang="0">
                  <a:pos x="4187" y="26"/>
                </a:cxn>
                <a:cxn ang="0">
                  <a:pos x="4643" y="147"/>
                </a:cxn>
                <a:cxn ang="0">
                  <a:pos x="4938" y="286"/>
                </a:cxn>
                <a:cxn ang="0">
                  <a:pos x="5293" y="551"/>
                </a:cxn>
                <a:cxn ang="0">
                  <a:pos x="5564" y="891"/>
                </a:cxn>
                <a:cxn ang="0">
                  <a:pos x="5665" y="1094"/>
                </a:cxn>
                <a:cxn ang="0">
                  <a:pos x="5743" y="1377"/>
                </a:cxn>
                <a:cxn ang="0">
                  <a:pos x="5760" y="1588"/>
                </a:cxn>
                <a:cxn ang="0">
                  <a:pos x="826" y="2066"/>
                </a:cxn>
                <a:cxn ang="0">
                  <a:pos x="1005" y="2245"/>
                </a:cxn>
                <a:cxn ang="0">
                  <a:pos x="1354" y="2441"/>
                </a:cxn>
                <a:cxn ang="0">
                  <a:pos x="1789" y="2537"/>
                </a:cxn>
                <a:cxn ang="0">
                  <a:pos x="3937" y="2540"/>
                </a:cxn>
                <a:cxn ang="0">
                  <a:pos x="4274" y="2484"/>
                </a:cxn>
                <a:cxn ang="0">
                  <a:pos x="4568" y="2367"/>
                </a:cxn>
                <a:cxn ang="0">
                  <a:pos x="4744" y="2253"/>
                </a:cxn>
                <a:cxn ang="0">
                  <a:pos x="4934" y="2066"/>
                </a:cxn>
                <a:cxn ang="0">
                  <a:pos x="5030" y="1908"/>
                </a:cxn>
                <a:cxn ang="0">
                  <a:pos x="5096" y="1616"/>
                </a:cxn>
                <a:cxn ang="0">
                  <a:pos x="5074" y="1422"/>
                </a:cxn>
                <a:cxn ang="0">
                  <a:pos x="4987" y="1220"/>
                </a:cxn>
                <a:cxn ang="0">
                  <a:pos x="4755" y="963"/>
                </a:cxn>
                <a:cxn ang="0">
                  <a:pos x="4516" y="814"/>
                </a:cxn>
                <a:cxn ang="0">
                  <a:pos x="4103" y="686"/>
                </a:cxn>
                <a:cxn ang="0">
                  <a:pos x="1924" y="664"/>
                </a:cxn>
                <a:cxn ang="0">
                  <a:pos x="1578" y="699"/>
                </a:cxn>
                <a:cxn ang="0">
                  <a:pos x="1270" y="800"/>
                </a:cxn>
                <a:cxn ang="0">
                  <a:pos x="1082" y="906"/>
                </a:cxn>
                <a:cxn ang="0">
                  <a:pos x="872" y="1085"/>
                </a:cxn>
                <a:cxn ang="0">
                  <a:pos x="750" y="1259"/>
                </a:cxn>
                <a:cxn ang="0">
                  <a:pos x="669" y="1504"/>
                </a:cxn>
                <a:cxn ang="0">
                  <a:pos x="669" y="1702"/>
                </a:cxn>
                <a:cxn ang="0">
                  <a:pos x="750" y="1948"/>
                </a:cxn>
              </a:cxnLst>
              <a:rect l="0" t="0" r="r" b="b"/>
              <a:pathLst>
                <a:path w="5760" h="3206">
                  <a:moveTo>
                    <a:pt x="5760" y="1590"/>
                  </a:moveTo>
                  <a:lnTo>
                    <a:pt x="5760" y="1616"/>
                  </a:lnTo>
                  <a:lnTo>
                    <a:pt x="5760" y="1616"/>
                  </a:lnTo>
                  <a:lnTo>
                    <a:pt x="5758" y="1659"/>
                  </a:lnTo>
                  <a:lnTo>
                    <a:pt x="5757" y="1702"/>
                  </a:lnTo>
                  <a:lnTo>
                    <a:pt x="5754" y="1745"/>
                  </a:lnTo>
                  <a:lnTo>
                    <a:pt x="5749" y="1787"/>
                  </a:lnTo>
                  <a:lnTo>
                    <a:pt x="5743" y="1829"/>
                  </a:lnTo>
                  <a:lnTo>
                    <a:pt x="5736" y="1872"/>
                  </a:lnTo>
                  <a:lnTo>
                    <a:pt x="5726" y="1911"/>
                  </a:lnTo>
                  <a:lnTo>
                    <a:pt x="5717" y="1953"/>
                  </a:lnTo>
                  <a:lnTo>
                    <a:pt x="5705" y="1994"/>
                  </a:lnTo>
                  <a:lnTo>
                    <a:pt x="5693" y="2034"/>
                  </a:lnTo>
                  <a:lnTo>
                    <a:pt x="5679" y="2072"/>
                  </a:lnTo>
                  <a:lnTo>
                    <a:pt x="5665" y="2112"/>
                  </a:lnTo>
                  <a:lnTo>
                    <a:pt x="5648" y="2150"/>
                  </a:lnTo>
                  <a:lnTo>
                    <a:pt x="5631" y="2188"/>
                  </a:lnTo>
                  <a:lnTo>
                    <a:pt x="5613" y="2225"/>
                  </a:lnTo>
                  <a:lnTo>
                    <a:pt x="5595" y="2262"/>
                  </a:lnTo>
                  <a:lnTo>
                    <a:pt x="5595" y="2262"/>
                  </a:lnTo>
                  <a:lnTo>
                    <a:pt x="5595" y="2262"/>
                  </a:lnTo>
                  <a:lnTo>
                    <a:pt x="5575" y="2299"/>
                  </a:lnTo>
                  <a:lnTo>
                    <a:pt x="5553" y="2334"/>
                  </a:lnTo>
                  <a:lnTo>
                    <a:pt x="5532" y="2369"/>
                  </a:lnTo>
                  <a:lnTo>
                    <a:pt x="5509" y="2403"/>
                  </a:lnTo>
                  <a:lnTo>
                    <a:pt x="5485" y="2436"/>
                  </a:lnTo>
                  <a:lnTo>
                    <a:pt x="5460" y="2470"/>
                  </a:lnTo>
                  <a:lnTo>
                    <a:pt x="5434" y="2502"/>
                  </a:lnTo>
                  <a:lnTo>
                    <a:pt x="5407" y="2534"/>
                  </a:lnTo>
                  <a:lnTo>
                    <a:pt x="5380" y="2566"/>
                  </a:lnTo>
                  <a:lnTo>
                    <a:pt x="5351" y="2597"/>
                  </a:lnTo>
                  <a:lnTo>
                    <a:pt x="5322" y="2626"/>
                  </a:lnTo>
                  <a:lnTo>
                    <a:pt x="5293" y="2655"/>
                  </a:lnTo>
                  <a:lnTo>
                    <a:pt x="5263" y="2684"/>
                  </a:lnTo>
                  <a:lnTo>
                    <a:pt x="5231" y="2712"/>
                  </a:lnTo>
                  <a:lnTo>
                    <a:pt x="5198" y="2739"/>
                  </a:lnTo>
                  <a:lnTo>
                    <a:pt x="5166" y="2765"/>
                  </a:lnTo>
                  <a:lnTo>
                    <a:pt x="5166" y="2765"/>
                  </a:lnTo>
                  <a:lnTo>
                    <a:pt x="5166" y="2765"/>
                  </a:lnTo>
                  <a:lnTo>
                    <a:pt x="5133" y="2791"/>
                  </a:lnTo>
                  <a:lnTo>
                    <a:pt x="5099" y="2816"/>
                  </a:lnTo>
                  <a:lnTo>
                    <a:pt x="5064" y="2840"/>
                  </a:lnTo>
                  <a:lnTo>
                    <a:pt x="5029" y="2865"/>
                  </a:lnTo>
                  <a:lnTo>
                    <a:pt x="4993" y="2888"/>
                  </a:lnTo>
                  <a:lnTo>
                    <a:pt x="4957" y="2909"/>
                  </a:lnTo>
                  <a:lnTo>
                    <a:pt x="4918" y="2931"/>
                  </a:lnTo>
                  <a:lnTo>
                    <a:pt x="4882" y="2952"/>
                  </a:lnTo>
                  <a:lnTo>
                    <a:pt x="4843" y="2972"/>
                  </a:lnTo>
                  <a:lnTo>
                    <a:pt x="4804" y="2990"/>
                  </a:lnTo>
                  <a:lnTo>
                    <a:pt x="4765" y="3009"/>
                  </a:lnTo>
                  <a:lnTo>
                    <a:pt x="4724" y="3027"/>
                  </a:lnTo>
                  <a:lnTo>
                    <a:pt x="4684" y="3044"/>
                  </a:lnTo>
                  <a:lnTo>
                    <a:pt x="4643" y="3061"/>
                  </a:lnTo>
                  <a:lnTo>
                    <a:pt x="4560" y="3090"/>
                  </a:lnTo>
                  <a:lnTo>
                    <a:pt x="4517" y="3103"/>
                  </a:lnTo>
                  <a:lnTo>
                    <a:pt x="4475" y="3117"/>
                  </a:lnTo>
                  <a:lnTo>
                    <a:pt x="4432" y="3128"/>
                  </a:lnTo>
                  <a:lnTo>
                    <a:pt x="4387" y="3140"/>
                  </a:lnTo>
                  <a:lnTo>
                    <a:pt x="4344" y="3151"/>
                  </a:lnTo>
                  <a:lnTo>
                    <a:pt x="4300" y="3160"/>
                  </a:lnTo>
                  <a:lnTo>
                    <a:pt x="4254" y="3169"/>
                  </a:lnTo>
                  <a:lnTo>
                    <a:pt x="4210" y="3177"/>
                  </a:lnTo>
                  <a:lnTo>
                    <a:pt x="4164" y="3183"/>
                  </a:lnTo>
                  <a:lnTo>
                    <a:pt x="4118" y="3189"/>
                  </a:lnTo>
                  <a:lnTo>
                    <a:pt x="4072" y="3194"/>
                  </a:lnTo>
                  <a:lnTo>
                    <a:pt x="4025" y="3198"/>
                  </a:lnTo>
                  <a:lnTo>
                    <a:pt x="3979" y="3201"/>
                  </a:lnTo>
                  <a:lnTo>
                    <a:pt x="3931" y="3204"/>
                  </a:lnTo>
                  <a:lnTo>
                    <a:pt x="3884" y="3206"/>
                  </a:lnTo>
                  <a:lnTo>
                    <a:pt x="3836" y="3206"/>
                  </a:lnTo>
                  <a:lnTo>
                    <a:pt x="3836" y="3206"/>
                  </a:lnTo>
                  <a:lnTo>
                    <a:pt x="1924" y="3206"/>
                  </a:lnTo>
                  <a:lnTo>
                    <a:pt x="1924" y="3206"/>
                  </a:lnTo>
                  <a:lnTo>
                    <a:pt x="1852" y="3206"/>
                  </a:lnTo>
                  <a:lnTo>
                    <a:pt x="1781" y="3201"/>
                  </a:lnTo>
                  <a:lnTo>
                    <a:pt x="1711" y="3197"/>
                  </a:lnTo>
                  <a:lnTo>
                    <a:pt x="1642" y="3189"/>
                  </a:lnTo>
                  <a:lnTo>
                    <a:pt x="1573" y="3180"/>
                  </a:lnTo>
                  <a:lnTo>
                    <a:pt x="1506" y="3169"/>
                  </a:lnTo>
                  <a:lnTo>
                    <a:pt x="1438" y="3155"/>
                  </a:lnTo>
                  <a:lnTo>
                    <a:pt x="1373" y="3140"/>
                  </a:lnTo>
                  <a:lnTo>
                    <a:pt x="1307" y="3123"/>
                  </a:lnTo>
                  <a:lnTo>
                    <a:pt x="1243" y="3103"/>
                  </a:lnTo>
                  <a:lnTo>
                    <a:pt x="1178" y="3082"/>
                  </a:lnTo>
                  <a:lnTo>
                    <a:pt x="1117" y="3061"/>
                  </a:lnTo>
                  <a:lnTo>
                    <a:pt x="1056" y="3036"/>
                  </a:lnTo>
                  <a:lnTo>
                    <a:pt x="995" y="3009"/>
                  </a:lnTo>
                  <a:lnTo>
                    <a:pt x="937" y="2981"/>
                  </a:lnTo>
                  <a:lnTo>
                    <a:pt x="878" y="2952"/>
                  </a:lnTo>
                  <a:lnTo>
                    <a:pt x="878" y="2952"/>
                  </a:lnTo>
                  <a:lnTo>
                    <a:pt x="878" y="2952"/>
                  </a:lnTo>
                  <a:lnTo>
                    <a:pt x="822" y="2920"/>
                  </a:lnTo>
                  <a:lnTo>
                    <a:pt x="767" y="2888"/>
                  </a:lnTo>
                  <a:lnTo>
                    <a:pt x="713" y="2852"/>
                  </a:lnTo>
                  <a:lnTo>
                    <a:pt x="661" y="2816"/>
                  </a:lnTo>
                  <a:lnTo>
                    <a:pt x="611" y="2779"/>
                  </a:lnTo>
                  <a:lnTo>
                    <a:pt x="562" y="2739"/>
                  </a:lnTo>
                  <a:lnTo>
                    <a:pt x="513" y="2698"/>
                  </a:lnTo>
                  <a:lnTo>
                    <a:pt x="467" y="2655"/>
                  </a:lnTo>
                  <a:lnTo>
                    <a:pt x="422" y="2611"/>
                  </a:lnTo>
                  <a:lnTo>
                    <a:pt x="380" y="2566"/>
                  </a:lnTo>
                  <a:lnTo>
                    <a:pt x="340" y="2519"/>
                  </a:lnTo>
                  <a:lnTo>
                    <a:pt x="300" y="2470"/>
                  </a:lnTo>
                  <a:lnTo>
                    <a:pt x="263" y="2421"/>
                  </a:lnTo>
                  <a:lnTo>
                    <a:pt x="228" y="2369"/>
                  </a:lnTo>
                  <a:lnTo>
                    <a:pt x="196" y="2317"/>
                  </a:lnTo>
                  <a:lnTo>
                    <a:pt x="165" y="2262"/>
                  </a:lnTo>
                  <a:lnTo>
                    <a:pt x="165" y="2262"/>
                  </a:lnTo>
                  <a:lnTo>
                    <a:pt x="165" y="2262"/>
                  </a:lnTo>
                  <a:lnTo>
                    <a:pt x="145" y="2225"/>
                  </a:lnTo>
                  <a:lnTo>
                    <a:pt x="129" y="2188"/>
                  </a:lnTo>
                  <a:lnTo>
                    <a:pt x="112" y="2150"/>
                  </a:lnTo>
                  <a:lnTo>
                    <a:pt x="95" y="2112"/>
                  </a:lnTo>
                  <a:lnTo>
                    <a:pt x="81" y="2072"/>
                  </a:lnTo>
                  <a:lnTo>
                    <a:pt x="67" y="2034"/>
                  </a:lnTo>
                  <a:lnTo>
                    <a:pt x="55" y="1994"/>
                  </a:lnTo>
                  <a:lnTo>
                    <a:pt x="43" y="1953"/>
                  </a:lnTo>
                  <a:lnTo>
                    <a:pt x="34" y="1911"/>
                  </a:lnTo>
                  <a:lnTo>
                    <a:pt x="24" y="1872"/>
                  </a:lnTo>
                  <a:lnTo>
                    <a:pt x="17" y="1829"/>
                  </a:lnTo>
                  <a:lnTo>
                    <a:pt x="11" y="1787"/>
                  </a:lnTo>
                  <a:lnTo>
                    <a:pt x="6" y="1745"/>
                  </a:lnTo>
                  <a:lnTo>
                    <a:pt x="3" y="1702"/>
                  </a:lnTo>
                  <a:lnTo>
                    <a:pt x="0" y="1659"/>
                  </a:lnTo>
                  <a:lnTo>
                    <a:pt x="0" y="1616"/>
                  </a:lnTo>
                  <a:lnTo>
                    <a:pt x="0" y="1616"/>
                  </a:lnTo>
                  <a:lnTo>
                    <a:pt x="0" y="1590"/>
                  </a:lnTo>
                  <a:lnTo>
                    <a:pt x="0" y="1590"/>
                  </a:lnTo>
                  <a:lnTo>
                    <a:pt x="0" y="1547"/>
                  </a:lnTo>
                  <a:lnTo>
                    <a:pt x="3" y="1504"/>
                  </a:lnTo>
                  <a:lnTo>
                    <a:pt x="6" y="1461"/>
                  </a:lnTo>
                  <a:lnTo>
                    <a:pt x="11" y="1420"/>
                  </a:lnTo>
                  <a:lnTo>
                    <a:pt x="17" y="1377"/>
                  </a:lnTo>
                  <a:lnTo>
                    <a:pt x="24" y="1336"/>
                  </a:lnTo>
                  <a:lnTo>
                    <a:pt x="34" y="1295"/>
                  </a:lnTo>
                  <a:lnTo>
                    <a:pt x="43" y="1253"/>
                  </a:lnTo>
                  <a:lnTo>
                    <a:pt x="55" y="1214"/>
                  </a:lnTo>
                  <a:lnTo>
                    <a:pt x="67" y="1174"/>
                  </a:lnTo>
                  <a:lnTo>
                    <a:pt x="81" y="1134"/>
                  </a:lnTo>
                  <a:lnTo>
                    <a:pt x="95" y="1096"/>
                  </a:lnTo>
                  <a:lnTo>
                    <a:pt x="112" y="1056"/>
                  </a:lnTo>
                  <a:lnTo>
                    <a:pt x="129" y="1019"/>
                  </a:lnTo>
                  <a:lnTo>
                    <a:pt x="145" y="981"/>
                  </a:lnTo>
                  <a:lnTo>
                    <a:pt x="165" y="944"/>
                  </a:lnTo>
                  <a:lnTo>
                    <a:pt x="165" y="944"/>
                  </a:lnTo>
                  <a:lnTo>
                    <a:pt x="165" y="944"/>
                  </a:lnTo>
                  <a:lnTo>
                    <a:pt x="185" y="909"/>
                  </a:lnTo>
                  <a:lnTo>
                    <a:pt x="207" y="872"/>
                  </a:lnTo>
                  <a:lnTo>
                    <a:pt x="228" y="839"/>
                  </a:lnTo>
                  <a:lnTo>
                    <a:pt x="251" y="803"/>
                  </a:lnTo>
                  <a:lnTo>
                    <a:pt x="275" y="770"/>
                  </a:lnTo>
                  <a:lnTo>
                    <a:pt x="300" y="736"/>
                  </a:lnTo>
                  <a:lnTo>
                    <a:pt x="326" y="704"/>
                  </a:lnTo>
                  <a:lnTo>
                    <a:pt x="352" y="672"/>
                  </a:lnTo>
                  <a:lnTo>
                    <a:pt x="380" y="641"/>
                  </a:lnTo>
                  <a:lnTo>
                    <a:pt x="409" y="611"/>
                  </a:lnTo>
                  <a:lnTo>
                    <a:pt x="438" y="580"/>
                  </a:lnTo>
                  <a:lnTo>
                    <a:pt x="467" y="551"/>
                  </a:lnTo>
                  <a:lnTo>
                    <a:pt x="497" y="523"/>
                  </a:lnTo>
                  <a:lnTo>
                    <a:pt x="529" y="494"/>
                  </a:lnTo>
                  <a:lnTo>
                    <a:pt x="562" y="468"/>
                  </a:lnTo>
                  <a:lnTo>
                    <a:pt x="594" y="441"/>
                  </a:lnTo>
                  <a:lnTo>
                    <a:pt x="594" y="441"/>
                  </a:lnTo>
                  <a:lnTo>
                    <a:pt x="594" y="441"/>
                  </a:lnTo>
                  <a:lnTo>
                    <a:pt x="627" y="416"/>
                  </a:lnTo>
                  <a:lnTo>
                    <a:pt x="661" y="390"/>
                  </a:lnTo>
                  <a:lnTo>
                    <a:pt x="696" y="366"/>
                  </a:lnTo>
                  <a:lnTo>
                    <a:pt x="731" y="343"/>
                  </a:lnTo>
                  <a:lnTo>
                    <a:pt x="767" y="320"/>
                  </a:lnTo>
                  <a:lnTo>
                    <a:pt x="803" y="297"/>
                  </a:lnTo>
                  <a:lnTo>
                    <a:pt x="842" y="275"/>
                  </a:lnTo>
                  <a:lnTo>
                    <a:pt x="878" y="256"/>
                  </a:lnTo>
                  <a:lnTo>
                    <a:pt x="917" y="236"/>
                  </a:lnTo>
                  <a:lnTo>
                    <a:pt x="956" y="216"/>
                  </a:lnTo>
                  <a:lnTo>
                    <a:pt x="995" y="197"/>
                  </a:lnTo>
                  <a:lnTo>
                    <a:pt x="1036" y="181"/>
                  </a:lnTo>
                  <a:lnTo>
                    <a:pt x="1076" y="162"/>
                  </a:lnTo>
                  <a:lnTo>
                    <a:pt x="1117" y="147"/>
                  </a:lnTo>
                  <a:lnTo>
                    <a:pt x="1200" y="116"/>
                  </a:lnTo>
                  <a:lnTo>
                    <a:pt x="1243" y="103"/>
                  </a:lnTo>
                  <a:lnTo>
                    <a:pt x="1285" y="90"/>
                  </a:lnTo>
                  <a:lnTo>
                    <a:pt x="1328" y="78"/>
                  </a:lnTo>
                  <a:lnTo>
                    <a:pt x="1373" y="67"/>
                  </a:lnTo>
                  <a:lnTo>
                    <a:pt x="1416" y="57"/>
                  </a:lnTo>
                  <a:lnTo>
                    <a:pt x="1460" y="47"/>
                  </a:lnTo>
                  <a:lnTo>
                    <a:pt x="1506" y="38"/>
                  </a:lnTo>
                  <a:lnTo>
                    <a:pt x="1550" y="31"/>
                  </a:lnTo>
                  <a:lnTo>
                    <a:pt x="1596" y="23"/>
                  </a:lnTo>
                  <a:lnTo>
                    <a:pt x="1642" y="17"/>
                  </a:lnTo>
                  <a:lnTo>
                    <a:pt x="1688" y="12"/>
                  </a:lnTo>
                  <a:lnTo>
                    <a:pt x="1735" y="8"/>
                  </a:lnTo>
                  <a:lnTo>
                    <a:pt x="1781" y="5"/>
                  </a:lnTo>
                  <a:lnTo>
                    <a:pt x="1829" y="3"/>
                  </a:lnTo>
                  <a:lnTo>
                    <a:pt x="1876" y="2"/>
                  </a:lnTo>
                  <a:lnTo>
                    <a:pt x="1924" y="0"/>
                  </a:lnTo>
                  <a:lnTo>
                    <a:pt x="1924" y="0"/>
                  </a:lnTo>
                  <a:lnTo>
                    <a:pt x="3836" y="0"/>
                  </a:lnTo>
                  <a:lnTo>
                    <a:pt x="3836" y="0"/>
                  </a:lnTo>
                  <a:lnTo>
                    <a:pt x="3908" y="2"/>
                  </a:lnTo>
                  <a:lnTo>
                    <a:pt x="3979" y="5"/>
                  </a:lnTo>
                  <a:lnTo>
                    <a:pt x="4049" y="11"/>
                  </a:lnTo>
                  <a:lnTo>
                    <a:pt x="4118" y="17"/>
                  </a:lnTo>
                  <a:lnTo>
                    <a:pt x="4187" y="26"/>
                  </a:lnTo>
                  <a:lnTo>
                    <a:pt x="4254" y="38"/>
                  </a:lnTo>
                  <a:lnTo>
                    <a:pt x="4322" y="52"/>
                  </a:lnTo>
                  <a:lnTo>
                    <a:pt x="4387" y="67"/>
                  </a:lnTo>
                  <a:lnTo>
                    <a:pt x="4453" y="84"/>
                  </a:lnTo>
                  <a:lnTo>
                    <a:pt x="4517" y="103"/>
                  </a:lnTo>
                  <a:lnTo>
                    <a:pt x="4582" y="124"/>
                  </a:lnTo>
                  <a:lnTo>
                    <a:pt x="4643" y="147"/>
                  </a:lnTo>
                  <a:lnTo>
                    <a:pt x="4704" y="171"/>
                  </a:lnTo>
                  <a:lnTo>
                    <a:pt x="4765" y="197"/>
                  </a:lnTo>
                  <a:lnTo>
                    <a:pt x="4823" y="225"/>
                  </a:lnTo>
                  <a:lnTo>
                    <a:pt x="4882" y="256"/>
                  </a:lnTo>
                  <a:lnTo>
                    <a:pt x="4882" y="256"/>
                  </a:lnTo>
                  <a:lnTo>
                    <a:pt x="4882" y="256"/>
                  </a:lnTo>
                  <a:lnTo>
                    <a:pt x="4938" y="286"/>
                  </a:lnTo>
                  <a:lnTo>
                    <a:pt x="4993" y="320"/>
                  </a:lnTo>
                  <a:lnTo>
                    <a:pt x="5047" y="355"/>
                  </a:lnTo>
                  <a:lnTo>
                    <a:pt x="5099" y="390"/>
                  </a:lnTo>
                  <a:lnTo>
                    <a:pt x="5149" y="428"/>
                  </a:lnTo>
                  <a:lnTo>
                    <a:pt x="5198" y="468"/>
                  </a:lnTo>
                  <a:lnTo>
                    <a:pt x="5247" y="510"/>
                  </a:lnTo>
                  <a:lnTo>
                    <a:pt x="5293" y="551"/>
                  </a:lnTo>
                  <a:lnTo>
                    <a:pt x="5338" y="595"/>
                  </a:lnTo>
                  <a:lnTo>
                    <a:pt x="5380" y="641"/>
                  </a:lnTo>
                  <a:lnTo>
                    <a:pt x="5420" y="689"/>
                  </a:lnTo>
                  <a:lnTo>
                    <a:pt x="5460" y="736"/>
                  </a:lnTo>
                  <a:lnTo>
                    <a:pt x="5497" y="787"/>
                  </a:lnTo>
                  <a:lnTo>
                    <a:pt x="5532" y="839"/>
                  </a:lnTo>
                  <a:lnTo>
                    <a:pt x="5564" y="891"/>
                  </a:lnTo>
                  <a:lnTo>
                    <a:pt x="5595" y="944"/>
                  </a:lnTo>
                  <a:lnTo>
                    <a:pt x="5595" y="944"/>
                  </a:lnTo>
                  <a:lnTo>
                    <a:pt x="5595" y="944"/>
                  </a:lnTo>
                  <a:lnTo>
                    <a:pt x="5613" y="981"/>
                  </a:lnTo>
                  <a:lnTo>
                    <a:pt x="5631" y="1019"/>
                  </a:lnTo>
                  <a:lnTo>
                    <a:pt x="5648" y="1056"/>
                  </a:lnTo>
                  <a:lnTo>
                    <a:pt x="5665" y="1094"/>
                  </a:lnTo>
                  <a:lnTo>
                    <a:pt x="5679" y="1134"/>
                  </a:lnTo>
                  <a:lnTo>
                    <a:pt x="5693" y="1174"/>
                  </a:lnTo>
                  <a:lnTo>
                    <a:pt x="5705" y="1214"/>
                  </a:lnTo>
                  <a:lnTo>
                    <a:pt x="5717" y="1253"/>
                  </a:lnTo>
                  <a:lnTo>
                    <a:pt x="5726" y="1295"/>
                  </a:lnTo>
                  <a:lnTo>
                    <a:pt x="5736" y="1336"/>
                  </a:lnTo>
                  <a:lnTo>
                    <a:pt x="5743" y="1377"/>
                  </a:lnTo>
                  <a:lnTo>
                    <a:pt x="5749" y="1419"/>
                  </a:lnTo>
                  <a:lnTo>
                    <a:pt x="5754" y="1461"/>
                  </a:lnTo>
                  <a:lnTo>
                    <a:pt x="5757" y="1503"/>
                  </a:lnTo>
                  <a:lnTo>
                    <a:pt x="5758" y="1546"/>
                  </a:lnTo>
                  <a:lnTo>
                    <a:pt x="5760" y="1588"/>
                  </a:lnTo>
                  <a:lnTo>
                    <a:pt x="5760" y="1588"/>
                  </a:lnTo>
                  <a:lnTo>
                    <a:pt x="5760" y="1588"/>
                  </a:lnTo>
                  <a:lnTo>
                    <a:pt x="5760" y="1590"/>
                  </a:lnTo>
                  <a:lnTo>
                    <a:pt x="5760" y="1590"/>
                  </a:lnTo>
                  <a:close/>
                  <a:moveTo>
                    <a:pt x="750" y="1948"/>
                  </a:moveTo>
                  <a:lnTo>
                    <a:pt x="750" y="1948"/>
                  </a:lnTo>
                  <a:lnTo>
                    <a:pt x="773" y="1988"/>
                  </a:lnTo>
                  <a:lnTo>
                    <a:pt x="797" y="2026"/>
                  </a:lnTo>
                  <a:lnTo>
                    <a:pt x="826" y="2066"/>
                  </a:lnTo>
                  <a:lnTo>
                    <a:pt x="857" y="2103"/>
                  </a:lnTo>
                  <a:lnTo>
                    <a:pt x="889" y="2139"/>
                  </a:lnTo>
                  <a:lnTo>
                    <a:pt x="926" y="2176"/>
                  </a:lnTo>
                  <a:lnTo>
                    <a:pt x="964" y="2211"/>
                  </a:lnTo>
                  <a:lnTo>
                    <a:pt x="1005" y="2245"/>
                  </a:lnTo>
                  <a:lnTo>
                    <a:pt x="1005" y="2245"/>
                  </a:lnTo>
                  <a:lnTo>
                    <a:pt x="1005" y="2245"/>
                  </a:lnTo>
                  <a:lnTo>
                    <a:pt x="1048" y="2277"/>
                  </a:lnTo>
                  <a:lnTo>
                    <a:pt x="1094" y="2309"/>
                  </a:lnTo>
                  <a:lnTo>
                    <a:pt x="1142" y="2338"/>
                  </a:lnTo>
                  <a:lnTo>
                    <a:pt x="1192" y="2367"/>
                  </a:lnTo>
                  <a:lnTo>
                    <a:pt x="1244" y="2393"/>
                  </a:lnTo>
                  <a:lnTo>
                    <a:pt x="1298" y="2418"/>
                  </a:lnTo>
                  <a:lnTo>
                    <a:pt x="1354" y="2441"/>
                  </a:lnTo>
                  <a:lnTo>
                    <a:pt x="1411" y="2461"/>
                  </a:lnTo>
                  <a:lnTo>
                    <a:pt x="1471" y="2479"/>
                  </a:lnTo>
                  <a:lnTo>
                    <a:pt x="1532" y="2496"/>
                  </a:lnTo>
                  <a:lnTo>
                    <a:pt x="1593" y="2510"/>
                  </a:lnTo>
                  <a:lnTo>
                    <a:pt x="1657" y="2522"/>
                  </a:lnTo>
                  <a:lnTo>
                    <a:pt x="1722" y="2531"/>
                  </a:lnTo>
                  <a:lnTo>
                    <a:pt x="1789" y="2537"/>
                  </a:lnTo>
                  <a:lnTo>
                    <a:pt x="1856" y="2542"/>
                  </a:lnTo>
                  <a:lnTo>
                    <a:pt x="1924" y="2543"/>
                  </a:lnTo>
                  <a:lnTo>
                    <a:pt x="1924" y="2543"/>
                  </a:lnTo>
                  <a:lnTo>
                    <a:pt x="3836" y="2543"/>
                  </a:lnTo>
                  <a:lnTo>
                    <a:pt x="3836" y="2543"/>
                  </a:lnTo>
                  <a:lnTo>
                    <a:pt x="3887" y="2542"/>
                  </a:lnTo>
                  <a:lnTo>
                    <a:pt x="3937" y="2540"/>
                  </a:lnTo>
                  <a:lnTo>
                    <a:pt x="3988" y="2536"/>
                  </a:lnTo>
                  <a:lnTo>
                    <a:pt x="4038" y="2531"/>
                  </a:lnTo>
                  <a:lnTo>
                    <a:pt x="4086" y="2523"/>
                  </a:lnTo>
                  <a:lnTo>
                    <a:pt x="4135" y="2516"/>
                  </a:lnTo>
                  <a:lnTo>
                    <a:pt x="4182" y="2507"/>
                  </a:lnTo>
                  <a:lnTo>
                    <a:pt x="4228" y="2496"/>
                  </a:lnTo>
                  <a:lnTo>
                    <a:pt x="4274" y="2484"/>
                  </a:lnTo>
                  <a:lnTo>
                    <a:pt x="4320" y="2470"/>
                  </a:lnTo>
                  <a:lnTo>
                    <a:pt x="4363" y="2456"/>
                  </a:lnTo>
                  <a:lnTo>
                    <a:pt x="4406" y="2441"/>
                  </a:lnTo>
                  <a:lnTo>
                    <a:pt x="4449" y="2424"/>
                  </a:lnTo>
                  <a:lnTo>
                    <a:pt x="4490" y="2406"/>
                  </a:lnTo>
                  <a:lnTo>
                    <a:pt x="4530" y="2387"/>
                  </a:lnTo>
                  <a:lnTo>
                    <a:pt x="4568" y="2367"/>
                  </a:lnTo>
                  <a:lnTo>
                    <a:pt x="4568" y="2367"/>
                  </a:lnTo>
                  <a:lnTo>
                    <a:pt x="4568" y="2367"/>
                  </a:lnTo>
                  <a:lnTo>
                    <a:pt x="4606" y="2346"/>
                  </a:lnTo>
                  <a:lnTo>
                    <a:pt x="4643" y="2325"/>
                  </a:lnTo>
                  <a:lnTo>
                    <a:pt x="4678" y="2302"/>
                  </a:lnTo>
                  <a:lnTo>
                    <a:pt x="4712" y="2277"/>
                  </a:lnTo>
                  <a:lnTo>
                    <a:pt x="4744" y="2253"/>
                  </a:lnTo>
                  <a:lnTo>
                    <a:pt x="4776" y="2228"/>
                  </a:lnTo>
                  <a:lnTo>
                    <a:pt x="4805" y="2202"/>
                  </a:lnTo>
                  <a:lnTo>
                    <a:pt x="4834" y="2176"/>
                  </a:lnTo>
                  <a:lnTo>
                    <a:pt x="4862" y="2149"/>
                  </a:lnTo>
                  <a:lnTo>
                    <a:pt x="4888" y="2121"/>
                  </a:lnTo>
                  <a:lnTo>
                    <a:pt x="4911" y="2093"/>
                  </a:lnTo>
                  <a:lnTo>
                    <a:pt x="4934" y="2066"/>
                  </a:lnTo>
                  <a:lnTo>
                    <a:pt x="4955" y="2037"/>
                  </a:lnTo>
                  <a:lnTo>
                    <a:pt x="4975" y="2008"/>
                  </a:lnTo>
                  <a:lnTo>
                    <a:pt x="4993" y="1977"/>
                  </a:lnTo>
                  <a:lnTo>
                    <a:pt x="5010" y="1948"/>
                  </a:lnTo>
                  <a:lnTo>
                    <a:pt x="5010" y="1948"/>
                  </a:lnTo>
                  <a:lnTo>
                    <a:pt x="5010" y="1948"/>
                  </a:lnTo>
                  <a:lnTo>
                    <a:pt x="5030" y="1908"/>
                  </a:lnTo>
                  <a:lnTo>
                    <a:pt x="5048" y="1867"/>
                  </a:lnTo>
                  <a:lnTo>
                    <a:pt x="5062" y="1827"/>
                  </a:lnTo>
                  <a:lnTo>
                    <a:pt x="5074" y="1786"/>
                  </a:lnTo>
                  <a:lnTo>
                    <a:pt x="5084" y="1745"/>
                  </a:lnTo>
                  <a:lnTo>
                    <a:pt x="5091" y="1702"/>
                  </a:lnTo>
                  <a:lnTo>
                    <a:pt x="5094" y="1659"/>
                  </a:lnTo>
                  <a:lnTo>
                    <a:pt x="5096" y="1616"/>
                  </a:lnTo>
                  <a:lnTo>
                    <a:pt x="5096" y="1616"/>
                  </a:lnTo>
                  <a:lnTo>
                    <a:pt x="5096" y="1590"/>
                  </a:lnTo>
                  <a:lnTo>
                    <a:pt x="5096" y="1590"/>
                  </a:lnTo>
                  <a:lnTo>
                    <a:pt x="5094" y="1547"/>
                  </a:lnTo>
                  <a:lnTo>
                    <a:pt x="5091" y="1504"/>
                  </a:lnTo>
                  <a:lnTo>
                    <a:pt x="5084" y="1463"/>
                  </a:lnTo>
                  <a:lnTo>
                    <a:pt x="5074" y="1422"/>
                  </a:lnTo>
                  <a:lnTo>
                    <a:pt x="5062" y="1380"/>
                  </a:lnTo>
                  <a:lnTo>
                    <a:pt x="5048" y="1339"/>
                  </a:lnTo>
                  <a:lnTo>
                    <a:pt x="5030" y="1299"/>
                  </a:lnTo>
                  <a:lnTo>
                    <a:pt x="5010" y="1259"/>
                  </a:lnTo>
                  <a:lnTo>
                    <a:pt x="5010" y="1259"/>
                  </a:lnTo>
                  <a:lnTo>
                    <a:pt x="5010" y="1259"/>
                  </a:lnTo>
                  <a:lnTo>
                    <a:pt x="4987" y="1220"/>
                  </a:lnTo>
                  <a:lnTo>
                    <a:pt x="4963" y="1180"/>
                  </a:lnTo>
                  <a:lnTo>
                    <a:pt x="4934" y="1142"/>
                  </a:lnTo>
                  <a:lnTo>
                    <a:pt x="4903" y="1103"/>
                  </a:lnTo>
                  <a:lnTo>
                    <a:pt x="4869" y="1067"/>
                  </a:lnTo>
                  <a:lnTo>
                    <a:pt x="4834" y="1031"/>
                  </a:lnTo>
                  <a:lnTo>
                    <a:pt x="4796" y="996"/>
                  </a:lnTo>
                  <a:lnTo>
                    <a:pt x="4755" y="963"/>
                  </a:lnTo>
                  <a:lnTo>
                    <a:pt x="4755" y="963"/>
                  </a:lnTo>
                  <a:lnTo>
                    <a:pt x="4755" y="963"/>
                  </a:lnTo>
                  <a:lnTo>
                    <a:pt x="4712" y="929"/>
                  </a:lnTo>
                  <a:lnTo>
                    <a:pt x="4666" y="898"/>
                  </a:lnTo>
                  <a:lnTo>
                    <a:pt x="4618" y="868"/>
                  </a:lnTo>
                  <a:lnTo>
                    <a:pt x="4568" y="840"/>
                  </a:lnTo>
                  <a:lnTo>
                    <a:pt x="4516" y="814"/>
                  </a:lnTo>
                  <a:lnTo>
                    <a:pt x="4462" y="790"/>
                  </a:lnTo>
                  <a:lnTo>
                    <a:pt x="4406" y="767"/>
                  </a:lnTo>
                  <a:lnTo>
                    <a:pt x="4349" y="745"/>
                  </a:lnTo>
                  <a:lnTo>
                    <a:pt x="4289" y="727"/>
                  </a:lnTo>
                  <a:lnTo>
                    <a:pt x="4228" y="710"/>
                  </a:lnTo>
                  <a:lnTo>
                    <a:pt x="4167" y="696"/>
                  </a:lnTo>
                  <a:lnTo>
                    <a:pt x="4103" y="686"/>
                  </a:lnTo>
                  <a:lnTo>
                    <a:pt x="4038" y="676"/>
                  </a:lnTo>
                  <a:lnTo>
                    <a:pt x="3971" y="669"/>
                  </a:lnTo>
                  <a:lnTo>
                    <a:pt x="3904" y="666"/>
                  </a:lnTo>
                  <a:lnTo>
                    <a:pt x="3836" y="664"/>
                  </a:lnTo>
                  <a:lnTo>
                    <a:pt x="3836" y="664"/>
                  </a:lnTo>
                  <a:lnTo>
                    <a:pt x="1924" y="664"/>
                  </a:lnTo>
                  <a:lnTo>
                    <a:pt x="1924" y="664"/>
                  </a:lnTo>
                  <a:lnTo>
                    <a:pt x="1873" y="664"/>
                  </a:lnTo>
                  <a:lnTo>
                    <a:pt x="1821" y="667"/>
                  </a:lnTo>
                  <a:lnTo>
                    <a:pt x="1772" y="670"/>
                  </a:lnTo>
                  <a:lnTo>
                    <a:pt x="1722" y="676"/>
                  </a:lnTo>
                  <a:lnTo>
                    <a:pt x="1673" y="683"/>
                  </a:lnTo>
                  <a:lnTo>
                    <a:pt x="1625" y="690"/>
                  </a:lnTo>
                  <a:lnTo>
                    <a:pt x="1578" y="699"/>
                  </a:lnTo>
                  <a:lnTo>
                    <a:pt x="1532" y="710"/>
                  </a:lnTo>
                  <a:lnTo>
                    <a:pt x="1486" y="722"/>
                  </a:lnTo>
                  <a:lnTo>
                    <a:pt x="1440" y="736"/>
                  </a:lnTo>
                  <a:lnTo>
                    <a:pt x="1397" y="751"/>
                  </a:lnTo>
                  <a:lnTo>
                    <a:pt x="1354" y="767"/>
                  </a:lnTo>
                  <a:lnTo>
                    <a:pt x="1311" y="784"/>
                  </a:lnTo>
                  <a:lnTo>
                    <a:pt x="1270" y="800"/>
                  </a:lnTo>
                  <a:lnTo>
                    <a:pt x="1230" y="820"/>
                  </a:lnTo>
                  <a:lnTo>
                    <a:pt x="1192" y="840"/>
                  </a:lnTo>
                  <a:lnTo>
                    <a:pt x="1192" y="840"/>
                  </a:lnTo>
                  <a:lnTo>
                    <a:pt x="1192" y="840"/>
                  </a:lnTo>
                  <a:lnTo>
                    <a:pt x="1154" y="862"/>
                  </a:lnTo>
                  <a:lnTo>
                    <a:pt x="1117" y="883"/>
                  </a:lnTo>
                  <a:lnTo>
                    <a:pt x="1082" y="906"/>
                  </a:lnTo>
                  <a:lnTo>
                    <a:pt x="1048" y="929"/>
                  </a:lnTo>
                  <a:lnTo>
                    <a:pt x="1016" y="953"/>
                  </a:lnTo>
                  <a:lnTo>
                    <a:pt x="984" y="978"/>
                  </a:lnTo>
                  <a:lnTo>
                    <a:pt x="955" y="1004"/>
                  </a:lnTo>
                  <a:lnTo>
                    <a:pt x="926" y="1031"/>
                  </a:lnTo>
                  <a:lnTo>
                    <a:pt x="898" y="1057"/>
                  </a:lnTo>
                  <a:lnTo>
                    <a:pt x="872" y="1085"/>
                  </a:lnTo>
                  <a:lnTo>
                    <a:pt x="849" y="1113"/>
                  </a:lnTo>
                  <a:lnTo>
                    <a:pt x="826" y="1142"/>
                  </a:lnTo>
                  <a:lnTo>
                    <a:pt x="805" y="1171"/>
                  </a:lnTo>
                  <a:lnTo>
                    <a:pt x="785" y="1200"/>
                  </a:lnTo>
                  <a:lnTo>
                    <a:pt x="767" y="1229"/>
                  </a:lnTo>
                  <a:lnTo>
                    <a:pt x="750" y="1259"/>
                  </a:lnTo>
                  <a:lnTo>
                    <a:pt x="750" y="1259"/>
                  </a:lnTo>
                  <a:lnTo>
                    <a:pt x="750" y="1259"/>
                  </a:lnTo>
                  <a:lnTo>
                    <a:pt x="730" y="1299"/>
                  </a:lnTo>
                  <a:lnTo>
                    <a:pt x="712" y="1339"/>
                  </a:lnTo>
                  <a:lnTo>
                    <a:pt x="698" y="1380"/>
                  </a:lnTo>
                  <a:lnTo>
                    <a:pt x="686" y="1422"/>
                  </a:lnTo>
                  <a:lnTo>
                    <a:pt x="676" y="1463"/>
                  </a:lnTo>
                  <a:lnTo>
                    <a:pt x="669" y="1504"/>
                  </a:lnTo>
                  <a:lnTo>
                    <a:pt x="664" y="1547"/>
                  </a:lnTo>
                  <a:lnTo>
                    <a:pt x="664" y="1590"/>
                  </a:lnTo>
                  <a:lnTo>
                    <a:pt x="664" y="1590"/>
                  </a:lnTo>
                  <a:lnTo>
                    <a:pt x="664" y="1616"/>
                  </a:lnTo>
                  <a:lnTo>
                    <a:pt x="664" y="1616"/>
                  </a:lnTo>
                  <a:lnTo>
                    <a:pt x="664" y="1659"/>
                  </a:lnTo>
                  <a:lnTo>
                    <a:pt x="669" y="1702"/>
                  </a:lnTo>
                  <a:lnTo>
                    <a:pt x="676" y="1745"/>
                  </a:lnTo>
                  <a:lnTo>
                    <a:pt x="686" y="1786"/>
                  </a:lnTo>
                  <a:lnTo>
                    <a:pt x="698" y="1827"/>
                  </a:lnTo>
                  <a:lnTo>
                    <a:pt x="712" y="1867"/>
                  </a:lnTo>
                  <a:lnTo>
                    <a:pt x="730" y="1908"/>
                  </a:lnTo>
                  <a:lnTo>
                    <a:pt x="750" y="1948"/>
                  </a:lnTo>
                  <a:lnTo>
                    <a:pt x="750" y="194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EEAB4"/>
                </a:gs>
                <a:gs pos="99000">
                  <a:srgbClr val="477748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innerShdw blurRad="190500" dist="50800" dir="2700000">
                <a:srgbClr val="000000">
                  <a:alpha val="50000"/>
                </a:srgbClr>
              </a:innerShdw>
            </a:effectLst>
            <a:scene3d>
              <a:camera prst="orthographicFront"/>
              <a:lightRig rig="threePt" dir="t">
                <a:rot lat="0" lon="0" rev="12720000"/>
              </a:lightRig>
            </a:scene3d>
            <a:sp3d/>
          </p:spPr>
          <p:txBody>
            <a:bodyPr/>
            <a:lstStyle/>
            <a:p>
              <a:pPr>
                <a:lnSpc>
                  <a:spcPct val="85000"/>
                </a:lnSpc>
              </a:pPr>
              <a:endParaRPr lang="en-US">
                <a:latin typeface="Times"/>
              </a:endParaRPr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52400" y="1452163"/>
              <a:ext cx="1630998" cy="1099225"/>
            </a:xfrm>
            <a:custGeom>
              <a:avLst/>
              <a:gdLst/>
              <a:ahLst/>
              <a:cxnLst>
                <a:cxn ang="0">
                  <a:pos x="5438" y="1318"/>
                </a:cxn>
                <a:cxn ang="0">
                  <a:pos x="5248" y="1507"/>
                </a:cxn>
                <a:cxn ang="0">
                  <a:pos x="5145" y="1679"/>
                </a:cxn>
                <a:cxn ang="0">
                  <a:pos x="5095" y="1848"/>
                </a:cxn>
                <a:cxn ang="0">
                  <a:pos x="5082" y="2149"/>
                </a:cxn>
                <a:cxn ang="0">
                  <a:pos x="4944" y="2555"/>
                </a:cxn>
                <a:cxn ang="0">
                  <a:pos x="4726" y="2848"/>
                </a:cxn>
                <a:cxn ang="0">
                  <a:pos x="4381" y="3093"/>
                </a:cxn>
                <a:cxn ang="0">
                  <a:pos x="3964" y="3211"/>
                </a:cxn>
                <a:cxn ang="0">
                  <a:pos x="1733" y="3204"/>
                </a:cxn>
                <a:cxn ang="0">
                  <a:pos x="1325" y="3066"/>
                </a:cxn>
                <a:cxn ang="0">
                  <a:pos x="1034" y="2848"/>
                </a:cxn>
                <a:cxn ang="0">
                  <a:pos x="787" y="2501"/>
                </a:cxn>
                <a:cxn ang="0">
                  <a:pos x="669" y="2086"/>
                </a:cxn>
                <a:cxn ang="0">
                  <a:pos x="678" y="1733"/>
                </a:cxn>
                <a:cxn ang="0">
                  <a:pos x="816" y="1325"/>
                </a:cxn>
                <a:cxn ang="0">
                  <a:pos x="1034" y="1034"/>
                </a:cxn>
                <a:cxn ang="0">
                  <a:pos x="1379" y="788"/>
                </a:cxn>
                <a:cxn ang="0">
                  <a:pos x="1796" y="669"/>
                </a:cxn>
                <a:cxn ang="0">
                  <a:pos x="4027" y="678"/>
                </a:cxn>
                <a:cxn ang="0">
                  <a:pos x="4435" y="816"/>
                </a:cxn>
                <a:cxn ang="0">
                  <a:pos x="4726" y="1034"/>
                </a:cxn>
                <a:cxn ang="0">
                  <a:pos x="4910" y="895"/>
                </a:cxn>
                <a:cxn ang="0">
                  <a:pos x="5201" y="678"/>
                </a:cxn>
                <a:cxn ang="0">
                  <a:pos x="5129" y="502"/>
                </a:cxn>
                <a:cxn ang="0">
                  <a:pos x="4872" y="304"/>
                </a:cxn>
                <a:cxn ang="0">
                  <a:pos x="4584" y="151"/>
                </a:cxn>
                <a:cxn ang="0">
                  <a:pos x="4270" y="49"/>
                </a:cxn>
                <a:cxn ang="0">
                  <a:pos x="3935" y="2"/>
                </a:cxn>
                <a:cxn ang="0">
                  <a:pos x="1776" y="5"/>
                </a:cxn>
                <a:cxn ang="0">
                  <a:pos x="1444" y="61"/>
                </a:cxn>
                <a:cxn ang="0">
                  <a:pos x="1133" y="171"/>
                </a:cxn>
                <a:cxn ang="0">
                  <a:pos x="849" y="329"/>
                </a:cxn>
                <a:cxn ang="0">
                  <a:pos x="597" y="532"/>
                </a:cxn>
                <a:cxn ang="0">
                  <a:pos x="412" y="737"/>
                </a:cxn>
                <a:cxn ang="0">
                  <a:pos x="234" y="1007"/>
                </a:cxn>
                <a:cxn ang="0">
                  <a:pos x="101" y="1307"/>
                </a:cxn>
                <a:cxn ang="0">
                  <a:pos x="22" y="1631"/>
                </a:cxn>
                <a:cxn ang="0">
                  <a:pos x="0" y="1958"/>
                </a:cxn>
                <a:cxn ang="0">
                  <a:pos x="22" y="2249"/>
                </a:cxn>
                <a:cxn ang="0">
                  <a:pos x="101" y="2573"/>
                </a:cxn>
                <a:cxn ang="0">
                  <a:pos x="234" y="2873"/>
                </a:cxn>
                <a:cxn ang="0">
                  <a:pos x="412" y="3145"/>
                </a:cxn>
                <a:cxn ang="0">
                  <a:pos x="597" y="3348"/>
                </a:cxn>
                <a:cxn ang="0">
                  <a:pos x="849" y="3551"/>
                </a:cxn>
                <a:cxn ang="0">
                  <a:pos x="1133" y="3711"/>
                </a:cxn>
                <a:cxn ang="0">
                  <a:pos x="1444" y="3821"/>
                </a:cxn>
                <a:cxn ang="0">
                  <a:pos x="1776" y="3877"/>
                </a:cxn>
                <a:cxn ang="0">
                  <a:pos x="3885" y="3880"/>
                </a:cxn>
                <a:cxn ang="0">
                  <a:pos x="4223" y="3842"/>
                </a:cxn>
                <a:cxn ang="0">
                  <a:pos x="4541" y="3747"/>
                </a:cxn>
                <a:cxn ang="0">
                  <a:pos x="4832" y="3602"/>
                </a:cxn>
                <a:cxn ang="0">
                  <a:pos x="5095" y="3411"/>
                </a:cxn>
                <a:cxn ang="0">
                  <a:pos x="5289" y="3215"/>
                </a:cxn>
                <a:cxn ang="0">
                  <a:pos x="5480" y="2954"/>
                </a:cxn>
                <a:cxn ang="0">
                  <a:pos x="5625" y="2661"/>
                </a:cxn>
                <a:cxn ang="0">
                  <a:pos x="5720" y="2345"/>
                </a:cxn>
                <a:cxn ang="0">
                  <a:pos x="5760" y="2007"/>
                </a:cxn>
                <a:cxn ang="0">
                  <a:pos x="5751" y="1735"/>
                </a:cxn>
                <a:cxn ang="0">
                  <a:pos x="5692" y="1417"/>
                </a:cxn>
              </a:cxnLst>
              <a:rect l="0" t="0" r="r" b="b"/>
              <a:pathLst>
                <a:path w="5760" h="3882">
                  <a:moveTo>
                    <a:pt x="5614" y="1205"/>
                  </a:moveTo>
                  <a:lnTo>
                    <a:pt x="5614" y="1205"/>
                  </a:lnTo>
                  <a:lnTo>
                    <a:pt x="5577" y="1226"/>
                  </a:lnTo>
                  <a:lnTo>
                    <a:pt x="5541" y="1248"/>
                  </a:lnTo>
                  <a:lnTo>
                    <a:pt x="5505" y="1271"/>
                  </a:lnTo>
                  <a:lnTo>
                    <a:pt x="5471" y="1295"/>
                  </a:lnTo>
                  <a:lnTo>
                    <a:pt x="5438" y="1318"/>
                  </a:lnTo>
                  <a:lnTo>
                    <a:pt x="5406" y="1343"/>
                  </a:lnTo>
                  <a:lnTo>
                    <a:pt x="5377" y="1370"/>
                  </a:lnTo>
                  <a:lnTo>
                    <a:pt x="5348" y="1395"/>
                  </a:lnTo>
                  <a:lnTo>
                    <a:pt x="5321" y="1422"/>
                  </a:lnTo>
                  <a:lnTo>
                    <a:pt x="5294" y="1451"/>
                  </a:lnTo>
                  <a:lnTo>
                    <a:pt x="5271" y="1478"/>
                  </a:lnTo>
                  <a:lnTo>
                    <a:pt x="5248" y="1507"/>
                  </a:lnTo>
                  <a:lnTo>
                    <a:pt x="5226" y="1536"/>
                  </a:lnTo>
                  <a:lnTo>
                    <a:pt x="5206" y="1566"/>
                  </a:lnTo>
                  <a:lnTo>
                    <a:pt x="5188" y="1595"/>
                  </a:lnTo>
                  <a:lnTo>
                    <a:pt x="5172" y="1624"/>
                  </a:lnTo>
                  <a:lnTo>
                    <a:pt x="5172" y="1624"/>
                  </a:lnTo>
                  <a:lnTo>
                    <a:pt x="5158" y="1652"/>
                  </a:lnTo>
                  <a:lnTo>
                    <a:pt x="5145" y="1679"/>
                  </a:lnTo>
                  <a:lnTo>
                    <a:pt x="5133" y="1706"/>
                  </a:lnTo>
                  <a:lnTo>
                    <a:pt x="5124" y="1735"/>
                  </a:lnTo>
                  <a:lnTo>
                    <a:pt x="5115" y="1764"/>
                  </a:lnTo>
                  <a:lnTo>
                    <a:pt x="5106" y="1791"/>
                  </a:lnTo>
                  <a:lnTo>
                    <a:pt x="5100" y="1820"/>
                  </a:lnTo>
                  <a:lnTo>
                    <a:pt x="5095" y="1848"/>
                  </a:lnTo>
                  <a:lnTo>
                    <a:pt x="5095" y="1848"/>
                  </a:lnTo>
                  <a:lnTo>
                    <a:pt x="5097" y="1886"/>
                  </a:lnTo>
                  <a:lnTo>
                    <a:pt x="5097" y="1924"/>
                  </a:lnTo>
                  <a:lnTo>
                    <a:pt x="5097" y="1956"/>
                  </a:lnTo>
                  <a:lnTo>
                    <a:pt x="5097" y="1956"/>
                  </a:lnTo>
                  <a:lnTo>
                    <a:pt x="5095" y="2021"/>
                  </a:lnTo>
                  <a:lnTo>
                    <a:pt x="5089" y="2086"/>
                  </a:lnTo>
                  <a:lnTo>
                    <a:pt x="5082" y="2149"/>
                  </a:lnTo>
                  <a:lnTo>
                    <a:pt x="5071" y="2210"/>
                  </a:lnTo>
                  <a:lnTo>
                    <a:pt x="5057" y="2271"/>
                  </a:lnTo>
                  <a:lnTo>
                    <a:pt x="5041" y="2330"/>
                  </a:lnTo>
                  <a:lnTo>
                    <a:pt x="5019" y="2390"/>
                  </a:lnTo>
                  <a:lnTo>
                    <a:pt x="4998" y="2445"/>
                  </a:lnTo>
                  <a:lnTo>
                    <a:pt x="4973" y="2501"/>
                  </a:lnTo>
                  <a:lnTo>
                    <a:pt x="4944" y="2555"/>
                  </a:lnTo>
                  <a:lnTo>
                    <a:pt x="4913" y="2609"/>
                  </a:lnTo>
                  <a:lnTo>
                    <a:pt x="4881" y="2659"/>
                  </a:lnTo>
                  <a:lnTo>
                    <a:pt x="4845" y="2710"/>
                  </a:lnTo>
                  <a:lnTo>
                    <a:pt x="4807" y="2756"/>
                  </a:lnTo>
                  <a:lnTo>
                    <a:pt x="4768" y="2803"/>
                  </a:lnTo>
                  <a:lnTo>
                    <a:pt x="4726" y="2848"/>
                  </a:lnTo>
                  <a:lnTo>
                    <a:pt x="4726" y="2848"/>
                  </a:lnTo>
                  <a:lnTo>
                    <a:pt x="4681" y="2889"/>
                  </a:lnTo>
                  <a:lnTo>
                    <a:pt x="4636" y="2929"/>
                  </a:lnTo>
                  <a:lnTo>
                    <a:pt x="4588" y="2967"/>
                  </a:lnTo>
                  <a:lnTo>
                    <a:pt x="4539" y="3003"/>
                  </a:lnTo>
                  <a:lnTo>
                    <a:pt x="4487" y="3035"/>
                  </a:lnTo>
                  <a:lnTo>
                    <a:pt x="4435" y="3066"/>
                  </a:lnTo>
                  <a:lnTo>
                    <a:pt x="4381" y="3093"/>
                  </a:lnTo>
                  <a:lnTo>
                    <a:pt x="4325" y="3118"/>
                  </a:lnTo>
                  <a:lnTo>
                    <a:pt x="4268" y="3141"/>
                  </a:lnTo>
                  <a:lnTo>
                    <a:pt x="4210" y="3161"/>
                  </a:lnTo>
                  <a:lnTo>
                    <a:pt x="4149" y="3177"/>
                  </a:lnTo>
                  <a:lnTo>
                    <a:pt x="4090" y="3192"/>
                  </a:lnTo>
                  <a:lnTo>
                    <a:pt x="4027" y="3204"/>
                  </a:lnTo>
                  <a:lnTo>
                    <a:pt x="3964" y="3211"/>
                  </a:lnTo>
                  <a:lnTo>
                    <a:pt x="3901" y="3217"/>
                  </a:lnTo>
                  <a:lnTo>
                    <a:pt x="3836" y="3219"/>
                  </a:lnTo>
                  <a:lnTo>
                    <a:pt x="1924" y="3219"/>
                  </a:lnTo>
                  <a:lnTo>
                    <a:pt x="1924" y="3219"/>
                  </a:lnTo>
                  <a:lnTo>
                    <a:pt x="1859" y="3217"/>
                  </a:lnTo>
                  <a:lnTo>
                    <a:pt x="1796" y="3211"/>
                  </a:lnTo>
                  <a:lnTo>
                    <a:pt x="1733" y="3204"/>
                  </a:lnTo>
                  <a:lnTo>
                    <a:pt x="1670" y="3192"/>
                  </a:lnTo>
                  <a:lnTo>
                    <a:pt x="1609" y="3177"/>
                  </a:lnTo>
                  <a:lnTo>
                    <a:pt x="1550" y="3161"/>
                  </a:lnTo>
                  <a:lnTo>
                    <a:pt x="1492" y="3141"/>
                  </a:lnTo>
                  <a:lnTo>
                    <a:pt x="1435" y="3118"/>
                  </a:lnTo>
                  <a:lnTo>
                    <a:pt x="1379" y="3093"/>
                  </a:lnTo>
                  <a:lnTo>
                    <a:pt x="1325" y="3066"/>
                  </a:lnTo>
                  <a:lnTo>
                    <a:pt x="1273" y="3035"/>
                  </a:lnTo>
                  <a:lnTo>
                    <a:pt x="1221" y="3003"/>
                  </a:lnTo>
                  <a:lnTo>
                    <a:pt x="1172" y="2967"/>
                  </a:lnTo>
                  <a:lnTo>
                    <a:pt x="1124" y="2929"/>
                  </a:lnTo>
                  <a:lnTo>
                    <a:pt x="1077" y="2889"/>
                  </a:lnTo>
                  <a:lnTo>
                    <a:pt x="1034" y="2848"/>
                  </a:lnTo>
                  <a:lnTo>
                    <a:pt x="1034" y="2848"/>
                  </a:lnTo>
                  <a:lnTo>
                    <a:pt x="992" y="2803"/>
                  </a:lnTo>
                  <a:lnTo>
                    <a:pt x="951" y="2756"/>
                  </a:lnTo>
                  <a:lnTo>
                    <a:pt x="913" y="2710"/>
                  </a:lnTo>
                  <a:lnTo>
                    <a:pt x="879" y="2659"/>
                  </a:lnTo>
                  <a:lnTo>
                    <a:pt x="847" y="2609"/>
                  </a:lnTo>
                  <a:lnTo>
                    <a:pt x="816" y="2555"/>
                  </a:lnTo>
                  <a:lnTo>
                    <a:pt x="787" y="2501"/>
                  </a:lnTo>
                  <a:lnTo>
                    <a:pt x="762" y="2445"/>
                  </a:lnTo>
                  <a:lnTo>
                    <a:pt x="739" y="2390"/>
                  </a:lnTo>
                  <a:lnTo>
                    <a:pt x="719" y="2330"/>
                  </a:lnTo>
                  <a:lnTo>
                    <a:pt x="703" y="2271"/>
                  </a:lnTo>
                  <a:lnTo>
                    <a:pt x="689" y="2210"/>
                  </a:lnTo>
                  <a:lnTo>
                    <a:pt x="678" y="2149"/>
                  </a:lnTo>
                  <a:lnTo>
                    <a:pt x="669" y="2086"/>
                  </a:lnTo>
                  <a:lnTo>
                    <a:pt x="665" y="2021"/>
                  </a:lnTo>
                  <a:lnTo>
                    <a:pt x="663" y="1956"/>
                  </a:lnTo>
                  <a:lnTo>
                    <a:pt x="663" y="1924"/>
                  </a:lnTo>
                  <a:lnTo>
                    <a:pt x="663" y="1924"/>
                  </a:lnTo>
                  <a:lnTo>
                    <a:pt x="665" y="1859"/>
                  </a:lnTo>
                  <a:lnTo>
                    <a:pt x="669" y="1796"/>
                  </a:lnTo>
                  <a:lnTo>
                    <a:pt x="678" y="1733"/>
                  </a:lnTo>
                  <a:lnTo>
                    <a:pt x="689" y="1670"/>
                  </a:lnTo>
                  <a:lnTo>
                    <a:pt x="703" y="1611"/>
                  </a:lnTo>
                  <a:lnTo>
                    <a:pt x="719" y="1550"/>
                  </a:lnTo>
                  <a:lnTo>
                    <a:pt x="739" y="1492"/>
                  </a:lnTo>
                  <a:lnTo>
                    <a:pt x="762" y="1435"/>
                  </a:lnTo>
                  <a:lnTo>
                    <a:pt x="787" y="1379"/>
                  </a:lnTo>
                  <a:lnTo>
                    <a:pt x="816" y="1325"/>
                  </a:lnTo>
                  <a:lnTo>
                    <a:pt x="847" y="1273"/>
                  </a:lnTo>
                  <a:lnTo>
                    <a:pt x="879" y="1221"/>
                  </a:lnTo>
                  <a:lnTo>
                    <a:pt x="913" y="1172"/>
                  </a:lnTo>
                  <a:lnTo>
                    <a:pt x="951" y="1124"/>
                  </a:lnTo>
                  <a:lnTo>
                    <a:pt x="992" y="1079"/>
                  </a:lnTo>
                  <a:lnTo>
                    <a:pt x="1034" y="1034"/>
                  </a:lnTo>
                  <a:lnTo>
                    <a:pt x="1034" y="1034"/>
                  </a:lnTo>
                  <a:lnTo>
                    <a:pt x="1077" y="993"/>
                  </a:lnTo>
                  <a:lnTo>
                    <a:pt x="1124" y="951"/>
                  </a:lnTo>
                  <a:lnTo>
                    <a:pt x="1172" y="915"/>
                  </a:lnTo>
                  <a:lnTo>
                    <a:pt x="1221" y="879"/>
                  </a:lnTo>
                  <a:lnTo>
                    <a:pt x="1273" y="847"/>
                  </a:lnTo>
                  <a:lnTo>
                    <a:pt x="1325" y="816"/>
                  </a:lnTo>
                  <a:lnTo>
                    <a:pt x="1379" y="788"/>
                  </a:lnTo>
                  <a:lnTo>
                    <a:pt x="1435" y="762"/>
                  </a:lnTo>
                  <a:lnTo>
                    <a:pt x="1492" y="739"/>
                  </a:lnTo>
                  <a:lnTo>
                    <a:pt x="1550" y="719"/>
                  </a:lnTo>
                  <a:lnTo>
                    <a:pt x="1609" y="703"/>
                  </a:lnTo>
                  <a:lnTo>
                    <a:pt x="1670" y="689"/>
                  </a:lnTo>
                  <a:lnTo>
                    <a:pt x="1733" y="678"/>
                  </a:lnTo>
                  <a:lnTo>
                    <a:pt x="1796" y="669"/>
                  </a:lnTo>
                  <a:lnTo>
                    <a:pt x="1859" y="665"/>
                  </a:lnTo>
                  <a:lnTo>
                    <a:pt x="1924" y="663"/>
                  </a:lnTo>
                  <a:lnTo>
                    <a:pt x="3836" y="663"/>
                  </a:lnTo>
                  <a:lnTo>
                    <a:pt x="3836" y="663"/>
                  </a:lnTo>
                  <a:lnTo>
                    <a:pt x="3901" y="665"/>
                  </a:lnTo>
                  <a:lnTo>
                    <a:pt x="3964" y="669"/>
                  </a:lnTo>
                  <a:lnTo>
                    <a:pt x="4027" y="678"/>
                  </a:lnTo>
                  <a:lnTo>
                    <a:pt x="4090" y="689"/>
                  </a:lnTo>
                  <a:lnTo>
                    <a:pt x="4149" y="703"/>
                  </a:lnTo>
                  <a:lnTo>
                    <a:pt x="4210" y="719"/>
                  </a:lnTo>
                  <a:lnTo>
                    <a:pt x="4268" y="739"/>
                  </a:lnTo>
                  <a:lnTo>
                    <a:pt x="4325" y="762"/>
                  </a:lnTo>
                  <a:lnTo>
                    <a:pt x="4381" y="788"/>
                  </a:lnTo>
                  <a:lnTo>
                    <a:pt x="4435" y="816"/>
                  </a:lnTo>
                  <a:lnTo>
                    <a:pt x="4487" y="847"/>
                  </a:lnTo>
                  <a:lnTo>
                    <a:pt x="4539" y="879"/>
                  </a:lnTo>
                  <a:lnTo>
                    <a:pt x="4588" y="915"/>
                  </a:lnTo>
                  <a:lnTo>
                    <a:pt x="4636" y="951"/>
                  </a:lnTo>
                  <a:lnTo>
                    <a:pt x="4681" y="993"/>
                  </a:lnTo>
                  <a:lnTo>
                    <a:pt x="4726" y="1034"/>
                  </a:lnTo>
                  <a:lnTo>
                    <a:pt x="4726" y="1034"/>
                  </a:lnTo>
                  <a:lnTo>
                    <a:pt x="4753" y="1063"/>
                  </a:lnTo>
                  <a:lnTo>
                    <a:pt x="4753" y="1063"/>
                  </a:lnTo>
                  <a:lnTo>
                    <a:pt x="4782" y="1027"/>
                  </a:lnTo>
                  <a:lnTo>
                    <a:pt x="4813" y="993"/>
                  </a:lnTo>
                  <a:lnTo>
                    <a:pt x="4845" y="960"/>
                  </a:lnTo>
                  <a:lnTo>
                    <a:pt x="4877" y="928"/>
                  </a:lnTo>
                  <a:lnTo>
                    <a:pt x="4910" y="895"/>
                  </a:lnTo>
                  <a:lnTo>
                    <a:pt x="4944" y="865"/>
                  </a:lnTo>
                  <a:lnTo>
                    <a:pt x="4980" y="834"/>
                  </a:lnTo>
                  <a:lnTo>
                    <a:pt x="5016" y="806"/>
                  </a:lnTo>
                  <a:lnTo>
                    <a:pt x="5016" y="806"/>
                  </a:lnTo>
                  <a:lnTo>
                    <a:pt x="5075" y="761"/>
                  </a:lnTo>
                  <a:lnTo>
                    <a:pt x="5136" y="717"/>
                  </a:lnTo>
                  <a:lnTo>
                    <a:pt x="5201" y="678"/>
                  </a:lnTo>
                  <a:lnTo>
                    <a:pt x="5266" y="638"/>
                  </a:lnTo>
                  <a:lnTo>
                    <a:pt x="5266" y="638"/>
                  </a:lnTo>
                  <a:lnTo>
                    <a:pt x="5231" y="601"/>
                  </a:lnTo>
                  <a:lnTo>
                    <a:pt x="5196" y="565"/>
                  </a:lnTo>
                  <a:lnTo>
                    <a:pt x="5196" y="565"/>
                  </a:lnTo>
                  <a:lnTo>
                    <a:pt x="5163" y="532"/>
                  </a:lnTo>
                  <a:lnTo>
                    <a:pt x="5129" y="502"/>
                  </a:lnTo>
                  <a:lnTo>
                    <a:pt x="5095" y="471"/>
                  </a:lnTo>
                  <a:lnTo>
                    <a:pt x="5059" y="441"/>
                  </a:lnTo>
                  <a:lnTo>
                    <a:pt x="5023" y="412"/>
                  </a:lnTo>
                  <a:lnTo>
                    <a:pt x="4987" y="383"/>
                  </a:lnTo>
                  <a:lnTo>
                    <a:pt x="4949" y="356"/>
                  </a:lnTo>
                  <a:lnTo>
                    <a:pt x="4911" y="329"/>
                  </a:lnTo>
                  <a:lnTo>
                    <a:pt x="4872" y="304"/>
                  </a:lnTo>
                  <a:lnTo>
                    <a:pt x="4832" y="279"/>
                  </a:lnTo>
                  <a:lnTo>
                    <a:pt x="4793" y="255"/>
                  </a:lnTo>
                  <a:lnTo>
                    <a:pt x="4751" y="234"/>
                  </a:lnTo>
                  <a:lnTo>
                    <a:pt x="4712" y="210"/>
                  </a:lnTo>
                  <a:lnTo>
                    <a:pt x="4669" y="191"/>
                  </a:lnTo>
                  <a:lnTo>
                    <a:pt x="4627" y="171"/>
                  </a:lnTo>
                  <a:lnTo>
                    <a:pt x="4584" y="151"/>
                  </a:lnTo>
                  <a:lnTo>
                    <a:pt x="4541" y="133"/>
                  </a:lnTo>
                  <a:lnTo>
                    <a:pt x="4496" y="117"/>
                  </a:lnTo>
                  <a:lnTo>
                    <a:pt x="4453" y="101"/>
                  </a:lnTo>
                  <a:lnTo>
                    <a:pt x="4408" y="86"/>
                  </a:lnTo>
                  <a:lnTo>
                    <a:pt x="4361" y="74"/>
                  </a:lnTo>
                  <a:lnTo>
                    <a:pt x="4316" y="61"/>
                  </a:lnTo>
                  <a:lnTo>
                    <a:pt x="4270" y="49"/>
                  </a:lnTo>
                  <a:lnTo>
                    <a:pt x="4223" y="40"/>
                  </a:lnTo>
                  <a:lnTo>
                    <a:pt x="4176" y="31"/>
                  </a:lnTo>
                  <a:lnTo>
                    <a:pt x="4128" y="22"/>
                  </a:lnTo>
                  <a:lnTo>
                    <a:pt x="4081" y="14"/>
                  </a:lnTo>
                  <a:lnTo>
                    <a:pt x="4032" y="9"/>
                  </a:lnTo>
                  <a:lnTo>
                    <a:pt x="3984" y="5"/>
                  </a:lnTo>
                  <a:lnTo>
                    <a:pt x="3935" y="2"/>
                  </a:lnTo>
                  <a:lnTo>
                    <a:pt x="3885" y="0"/>
                  </a:lnTo>
                  <a:lnTo>
                    <a:pt x="3836" y="0"/>
                  </a:lnTo>
                  <a:lnTo>
                    <a:pt x="1924" y="0"/>
                  </a:lnTo>
                  <a:lnTo>
                    <a:pt x="1924" y="0"/>
                  </a:lnTo>
                  <a:lnTo>
                    <a:pt x="1873" y="0"/>
                  </a:lnTo>
                  <a:lnTo>
                    <a:pt x="1825" y="2"/>
                  </a:lnTo>
                  <a:lnTo>
                    <a:pt x="1776" y="5"/>
                  </a:lnTo>
                  <a:lnTo>
                    <a:pt x="1728" y="9"/>
                  </a:lnTo>
                  <a:lnTo>
                    <a:pt x="1679" y="14"/>
                  </a:lnTo>
                  <a:lnTo>
                    <a:pt x="1631" y="22"/>
                  </a:lnTo>
                  <a:lnTo>
                    <a:pt x="1584" y="31"/>
                  </a:lnTo>
                  <a:lnTo>
                    <a:pt x="1537" y="40"/>
                  </a:lnTo>
                  <a:lnTo>
                    <a:pt x="1490" y="49"/>
                  </a:lnTo>
                  <a:lnTo>
                    <a:pt x="1444" y="61"/>
                  </a:lnTo>
                  <a:lnTo>
                    <a:pt x="1399" y="74"/>
                  </a:lnTo>
                  <a:lnTo>
                    <a:pt x="1352" y="86"/>
                  </a:lnTo>
                  <a:lnTo>
                    <a:pt x="1307" y="101"/>
                  </a:lnTo>
                  <a:lnTo>
                    <a:pt x="1264" y="117"/>
                  </a:lnTo>
                  <a:lnTo>
                    <a:pt x="1219" y="133"/>
                  </a:lnTo>
                  <a:lnTo>
                    <a:pt x="1176" y="151"/>
                  </a:lnTo>
                  <a:lnTo>
                    <a:pt x="1133" y="171"/>
                  </a:lnTo>
                  <a:lnTo>
                    <a:pt x="1091" y="191"/>
                  </a:lnTo>
                  <a:lnTo>
                    <a:pt x="1048" y="210"/>
                  </a:lnTo>
                  <a:lnTo>
                    <a:pt x="1007" y="234"/>
                  </a:lnTo>
                  <a:lnTo>
                    <a:pt x="967" y="255"/>
                  </a:lnTo>
                  <a:lnTo>
                    <a:pt x="928" y="279"/>
                  </a:lnTo>
                  <a:lnTo>
                    <a:pt x="888" y="304"/>
                  </a:lnTo>
                  <a:lnTo>
                    <a:pt x="849" y="329"/>
                  </a:lnTo>
                  <a:lnTo>
                    <a:pt x="811" y="356"/>
                  </a:lnTo>
                  <a:lnTo>
                    <a:pt x="773" y="383"/>
                  </a:lnTo>
                  <a:lnTo>
                    <a:pt x="737" y="412"/>
                  </a:lnTo>
                  <a:lnTo>
                    <a:pt x="701" y="441"/>
                  </a:lnTo>
                  <a:lnTo>
                    <a:pt x="665" y="471"/>
                  </a:lnTo>
                  <a:lnTo>
                    <a:pt x="631" y="502"/>
                  </a:lnTo>
                  <a:lnTo>
                    <a:pt x="597" y="532"/>
                  </a:lnTo>
                  <a:lnTo>
                    <a:pt x="564" y="565"/>
                  </a:lnTo>
                  <a:lnTo>
                    <a:pt x="564" y="565"/>
                  </a:lnTo>
                  <a:lnTo>
                    <a:pt x="532" y="597"/>
                  </a:lnTo>
                  <a:lnTo>
                    <a:pt x="502" y="631"/>
                  </a:lnTo>
                  <a:lnTo>
                    <a:pt x="471" y="665"/>
                  </a:lnTo>
                  <a:lnTo>
                    <a:pt x="440" y="701"/>
                  </a:lnTo>
                  <a:lnTo>
                    <a:pt x="412" y="737"/>
                  </a:lnTo>
                  <a:lnTo>
                    <a:pt x="383" y="773"/>
                  </a:lnTo>
                  <a:lnTo>
                    <a:pt x="356" y="811"/>
                  </a:lnTo>
                  <a:lnTo>
                    <a:pt x="329" y="849"/>
                  </a:lnTo>
                  <a:lnTo>
                    <a:pt x="304" y="888"/>
                  </a:lnTo>
                  <a:lnTo>
                    <a:pt x="279" y="928"/>
                  </a:lnTo>
                  <a:lnTo>
                    <a:pt x="255" y="967"/>
                  </a:lnTo>
                  <a:lnTo>
                    <a:pt x="234" y="1007"/>
                  </a:lnTo>
                  <a:lnTo>
                    <a:pt x="210" y="1048"/>
                  </a:lnTo>
                  <a:lnTo>
                    <a:pt x="191" y="1091"/>
                  </a:lnTo>
                  <a:lnTo>
                    <a:pt x="171" y="1133"/>
                  </a:lnTo>
                  <a:lnTo>
                    <a:pt x="151" y="1176"/>
                  </a:lnTo>
                  <a:lnTo>
                    <a:pt x="133" y="1219"/>
                  </a:lnTo>
                  <a:lnTo>
                    <a:pt x="117" y="1264"/>
                  </a:lnTo>
                  <a:lnTo>
                    <a:pt x="101" y="1307"/>
                  </a:lnTo>
                  <a:lnTo>
                    <a:pt x="86" y="1352"/>
                  </a:lnTo>
                  <a:lnTo>
                    <a:pt x="74" y="1399"/>
                  </a:lnTo>
                  <a:lnTo>
                    <a:pt x="61" y="1444"/>
                  </a:lnTo>
                  <a:lnTo>
                    <a:pt x="49" y="1491"/>
                  </a:lnTo>
                  <a:lnTo>
                    <a:pt x="40" y="1537"/>
                  </a:lnTo>
                  <a:lnTo>
                    <a:pt x="31" y="1584"/>
                  </a:lnTo>
                  <a:lnTo>
                    <a:pt x="22" y="1631"/>
                  </a:lnTo>
                  <a:lnTo>
                    <a:pt x="14" y="1679"/>
                  </a:lnTo>
                  <a:lnTo>
                    <a:pt x="9" y="1728"/>
                  </a:lnTo>
                  <a:lnTo>
                    <a:pt x="5" y="1776"/>
                  </a:lnTo>
                  <a:lnTo>
                    <a:pt x="2" y="1825"/>
                  </a:lnTo>
                  <a:lnTo>
                    <a:pt x="0" y="1874"/>
                  </a:lnTo>
                  <a:lnTo>
                    <a:pt x="0" y="1924"/>
                  </a:lnTo>
                  <a:lnTo>
                    <a:pt x="0" y="1958"/>
                  </a:lnTo>
                  <a:lnTo>
                    <a:pt x="0" y="1958"/>
                  </a:lnTo>
                  <a:lnTo>
                    <a:pt x="0" y="2007"/>
                  </a:lnTo>
                  <a:lnTo>
                    <a:pt x="2" y="2055"/>
                  </a:lnTo>
                  <a:lnTo>
                    <a:pt x="5" y="2106"/>
                  </a:lnTo>
                  <a:lnTo>
                    <a:pt x="9" y="2154"/>
                  </a:lnTo>
                  <a:lnTo>
                    <a:pt x="14" y="2203"/>
                  </a:lnTo>
                  <a:lnTo>
                    <a:pt x="22" y="2249"/>
                  </a:lnTo>
                  <a:lnTo>
                    <a:pt x="31" y="2298"/>
                  </a:lnTo>
                  <a:lnTo>
                    <a:pt x="40" y="2345"/>
                  </a:lnTo>
                  <a:lnTo>
                    <a:pt x="49" y="2391"/>
                  </a:lnTo>
                  <a:lnTo>
                    <a:pt x="61" y="2436"/>
                  </a:lnTo>
                  <a:lnTo>
                    <a:pt x="74" y="2483"/>
                  </a:lnTo>
                  <a:lnTo>
                    <a:pt x="86" y="2528"/>
                  </a:lnTo>
                  <a:lnTo>
                    <a:pt x="101" y="2573"/>
                  </a:lnTo>
                  <a:lnTo>
                    <a:pt x="117" y="2618"/>
                  </a:lnTo>
                  <a:lnTo>
                    <a:pt x="133" y="2661"/>
                  </a:lnTo>
                  <a:lnTo>
                    <a:pt x="151" y="2706"/>
                  </a:lnTo>
                  <a:lnTo>
                    <a:pt x="171" y="2747"/>
                  </a:lnTo>
                  <a:lnTo>
                    <a:pt x="191" y="2791"/>
                  </a:lnTo>
                  <a:lnTo>
                    <a:pt x="210" y="2832"/>
                  </a:lnTo>
                  <a:lnTo>
                    <a:pt x="234" y="2873"/>
                  </a:lnTo>
                  <a:lnTo>
                    <a:pt x="255" y="2915"/>
                  </a:lnTo>
                  <a:lnTo>
                    <a:pt x="279" y="2954"/>
                  </a:lnTo>
                  <a:lnTo>
                    <a:pt x="304" y="2994"/>
                  </a:lnTo>
                  <a:lnTo>
                    <a:pt x="329" y="3032"/>
                  </a:lnTo>
                  <a:lnTo>
                    <a:pt x="356" y="3069"/>
                  </a:lnTo>
                  <a:lnTo>
                    <a:pt x="383" y="3107"/>
                  </a:lnTo>
                  <a:lnTo>
                    <a:pt x="412" y="3145"/>
                  </a:lnTo>
                  <a:lnTo>
                    <a:pt x="440" y="3181"/>
                  </a:lnTo>
                  <a:lnTo>
                    <a:pt x="471" y="3215"/>
                  </a:lnTo>
                  <a:lnTo>
                    <a:pt x="502" y="3249"/>
                  </a:lnTo>
                  <a:lnTo>
                    <a:pt x="532" y="3283"/>
                  </a:lnTo>
                  <a:lnTo>
                    <a:pt x="564" y="3316"/>
                  </a:lnTo>
                  <a:lnTo>
                    <a:pt x="564" y="3316"/>
                  </a:lnTo>
                  <a:lnTo>
                    <a:pt x="597" y="3348"/>
                  </a:lnTo>
                  <a:lnTo>
                    <a:pt x="631" y="3380"/>
                  </a:lnTo>
                  <a:lnTo>
                    <a:pt x="665" y="3411"/>
                  </a:lnTo>
                  <a:lnTo>
                    <a:pt x="701" y="3440"/>
                  </a:lnTo>
                  <a:lnTo>
                    <a:pt x="737" y="3470"/>
                  </a:lnTo>
                  <a:lnTo>
                    <a:pt x="773" y="3497"/>
                  </a:lnTo>
                  <a:lnTo>
                    <a:pt x="811" y="3524"/>
                  </a:lnTo>
                  <a:lnTo>
                    <a:pt x="849" y="3551"/>
                  </a:lnTo>
                  <a:lnTo>
                    <a:pt x="888" y="3576"/>
                  </a:lnTo>
                  <a:lnTo>
                    <a:pt x="928" y="3602"/>
                  </a:lnTo>
                  <a:lnTo>
                    <a:pt x="967" y="3625"/>
                  </a:lnTo>
                  <a:lnTo>
                    <a:pt x="1007" y="3648"/>
                  </a:lnTo>
                  <a:lnTo>
                    <a:pt x="1048" y="3670"/>
                  </a:lnTo>
                  <a:lnTo>
                    <a:pt x="1091" y="3691"/>
                  </a:lnTo>
                  <a:lnTo>
                    <a:pt x="1133" y="3711"/>
                  </a:lnTo>
                  <a:lnTo>
                    <a:pt x="1176" y="3729"/>
                  </a:lnTo>
                  <a:lnTo>
                    <a:pt x="1219" y="3747"/>
                  </a:lnTo>
                  <a:lnTo>
                    <a:pt x="1264" y="3763"/>
                  </a:lnTo>
                  <a:lnTo>
                    <a:pt x="1307" y="3780"/>
                  </a:lnTo>
                  <a:lnTo>
                    <a:pt x="1352" y="3794"/>
                  </a:lnTo>
                  <a:lnTo>
                    <a:pt x="1399" y="3808"/>
                  </a:lnTo>
                  <a:lnTo>
                    <a:pt x="1444" y="3821"/>
                  </a:lnTo>
                  <a:lnTo>
                    <a:pt x="1490" y="3832"/>
                  </a:lnTo>
                  <a:lnTo>
                    <a:pt x="1537" y="3842"/>
                  </a:lnTo>
                  <a:lnTo>
                    <a:pt x="1584" y="3851"/>
                  </a:lnTo>
                  <a:lnTo>
                    <a:pt x="1631" y="3859"/>
                  </a:lnTo>
                  <a:lnTo>
                    <a:pt x="1679" y="3866"/>
                  </a:lnTo>
                  <a:lnTo>
                    <a:pt x="1728" y="3871"/>
                  </a:lnTo>
                  <a:lnTo>
                    <a:pt x="1776" y="3877"/>
                  </a:lnTo>
                  <a:lnTo>
                    <a:pt x="1825" y="3878"/>
                  </a:lnTo>
                  <a:lnTo>
                    <a:pt x="1873" y="3880"/>
                  </a:lnTo>
                  <a:lnTo>
                    <a:pt x="1924" y="3882"/>
                  </a:lnTo>
                  <a:lnTo>
                    <a:pt x="3836" y="3882"/>
                  </a:lnTo>
                  <a:lnTo>
                    <a:pt x="3836" y="3882"/>
                  </a:lnTo>
                  <a:lnTo>
                    <a:pt x="3836" y="3882"/>
                  </a:lnTo>
                  <a:lnTo>
                    <a:pt x="3885" y="3880"/>
                  </a:lnTo>
                  <a:lnTo>
                    <a:pt x="3935" y="3878"/>
                  </a:lnTo>
                  <a:lnTo>
                    <a:pt x="3984" y="3877"/>
                  </a:lnTo>
                  <a:lnTo>
                    <a:pt x="4032" y="3871"/>
                  </a:lnTo>
                  <a:lnTo>
                    <a:pt x="4081" y="3866"/>
                  </a:lnTo>
                  <a:lnTo>
                    <a:pt x="4128" y="3859"/>
                  </a:lnTo>
                  <a:lnTo>
                    <a:pt x="4176" y="3851"/>
                  </a:lnTo>
                  <a:lnTo>
                    <a:pt x="4223" y="3842"/>
                  </a:lnTo>
                  <a:lnTo>
                    <a:pt x="4270" y="3832"/>
                  </a:lnTo>
                  <a:lnTo>
                    <a:pt x="4316" y="3821"/>
                  </a:lnTo>
                  <a:lnTo>
                    <a:pt x="4361" y="3808"/>
                  </a:lnTo>
                  <a:lnTo>
                    <a:pt x="4408" y="3794"/>
                  </a:lnTo>
                  <a:lnTo>
                    <a:pt x="4453" y="3780"/>
                  </a:lnTo>
                  <a:lnTo>
                    <a:pt x="4496" y="3763"/>
                  </a:lnTo>
                  <a:lnTo>
                    <a:pt x="4541" y="3747"/>
                  </a:lnTo>
                  <a:lnTo>
                    <a:pt x="4584" y="3729"/>
                  </a:lnTo>
                  <a:lnTo>
                    <a:pt x="4627" y="3711"/>
                  </a:lnTo>
                  <a:lnTo>
                    <a:pt x="4669" y="3691"/>
                  </a:lnTo>
                  <a:lnTo>
                    <a:pt x="4712" y="3670"/>
                  </a:lnTo>
                  <a:lnTo>
                    <a:pt x="4751" y="3648"/>
                  </a:lnTo>
                  <a:lnTo>
                    <a:pt x="4793" y="3625"/>
                  </a:lnTo>
                  <a:lnTo>
                    <a:pt x="4832" y="3602"/>
                  </a:lnTo>
                  <a:lnTo>
                    <a:pt x="4872" y="3576"/>
                  </a:lnTo>
                  <a:lnTo>
                    <a:pt x="4911" y="3551"/>
                  </a:lnTo>
                  <a:lnTo>
                    <a:pt x="4949" y="3524"/>
                  </a:lnTo>
                  <a:lnTo>
                    <a:pt x="4987" y="3497"/>
                  </a:lnTo>
                  <a:lnTo>
                    <a:pt x="5023" y="3470"/>
                  </a:lnTo>
                  <a:lnTo>
                    <a:pt x="5059" y="3440"/>
                  </a:lnTo>
                  <a:lnTo>
                    <a:pt x="5095" y="3411"/>
                  </a:lnTo>
                  <a:lnTo>
                    <a:pt x="5129" y="3380"/>
                  </a:lnTo>
                  <a:lnTo>
                    <a:pt x="5163" y="3348"/>
                  </a:lnTo>
                  <a:lnTo>
                    <a:pt x="5196" y="3316"/>
                  </a:lnTo>
                  <a:lnTo>
                    <a:pt x="5196" y="3316"/>
                  </a:lnTo>
                  <a:lnTo>
                    <a:pt x="5228" y="3283"/>
                  </a:lnTo>
                  <a:lnTo>
                    <a:pt x="5258" y="3249"/>
                  </a:lnTo>
                  <a:lnTo>
                    <a:pt x="5289" y="3215"/>
                  </a:lnTo>
                  <a:lnTo>
                    <a:pt x="5320" y="3181"/>
                  </a:lnTo>
                  <a:lnTo>
                    <a:pt x="5348" y="3145"/>
                  </a:lnTo>
                  <a:lnTo>
                    <a:pt x="5377" y="3107"/>
                  </a:lnTo>
                  <a:lnTo>
                    <a:pt x="5404" y="3069"/>
                  </a:lnTo>
                  <a:lnTo>
                    <a:pt x="5431" y="3032"/>
                  </a:lnTo>
                  <a:lnTo>
                    <a:pt x="5456" y="2994"/>
                  </a:lnTo>
                  <a:lnTo>
                    <a:pt x="5480" y="2954"/>
                  </a:lnTo>
                  <a:lnTo>
                    <a:pt x="5505" y="2915"/>
                  </a:lnTo>
                  <a:lnTo>
                    <a:pt x="5526" y="2873"/>
                  </a:lnTo>
                  <a:lnTo>
                    <a:pt x="5548" y="2832"/>
                  </a:lnTo>
                  <a:lnTo>
                    <a:pt x="5569" y="2791"/>
                  </a:lnTo>
                  <a:lnTo>
                    <a:pt x="5589" y="2747"/>
                  </a:lnTo>
                  <a:lnTo>
                    <a:pt x="5609" y="2704"/>
                  </a:lnTo>
                  <a:lnTo>
                    <a:pt x="5625" y="2661"/>
                  </a:lnTo>
                  <a:lnTo>
                    <a:pt x="5643" y="2618"/>
                  </a:lnTo>
                  <a:lnTo>
                    <a:pt x="5659" y="2573"/>
                  </a:lnTo>
                  <a:lnTo>
                    <a:pt x="5674" y="2528"/>
                  </a:lnTo>
                  <a:lnTo>
                    <a:pt x="5686" y="2483"/>
                  </a:lnTo>
                  <a:lnTo>
                    <a:pt x="5699" y="2436"/>
                  </a:lnTo>
                  <a:lnTo>
                    <a:pt x="5711" y="2391"/>
                  </a:lnTo>
                  <a:lnTo>
                    <a:pt x="5720" y="2345"/>
                  </a:lnTo>
                  <a:lnTo>
                    <a:pt x="5729" y="2296"/>
                  </a:lnTo>
                  <a:lnTo>
                    <a:pt x="5738" y="2249"/>
                  </a:lnTo>
                  <a:lnTo>
                    <a:pt x="5744" y="2201"/>
                  </a:lnTo>
                  <a:lnTo>
                    <a:pt x="5751" y="2154"/>
                  </a:lnTo>
                  <a:lnTo>
                    <a:pt x="5755" y="2106"/>
                  </a:lnTo>
                  <a:lnTo>
                    <a:pt x="5758" y="2055"/>
                  </a:lnTo>
                  <a:lnTo>
                    <a:pt x="5760" y="2007"/>
                  </a:lnTo>
                  <a:lnTo>
                    <a:pt x="5760" y="1956"/>
                  </a:lnTo>
                  <a:lnTo>
                    <a:pt x="5760" y="1924"/>
                  </a:lnTo>
                  <a:lnTo>
                    <a:pt x="5760" y="1924"/>
                  </a:lnTo>
                  <a:lnTo>
                    <a:pt x="5760" y="1877"/>
                  </a:lnTo>
                  <a:lnTo>
                    <a:pt x="5758" y="1829"/>
                  </a:lnTo>
                  <a:lnTo>
                    <a:pt x="5755" y="1782"/>
                  </a:lnTo>
                  <a:lnTo>
                    <a:pt x="5751" y="1735"/>
                  </a:lnTo>
                  <a:lnTo>
                    <a:pt x="5746" y="1688"/>
                  </a:lnTo>
                  <a:lnTo>
                    <a:pt x="5740" y="1643"/>
                  </a:lnTo>
                  <a:lnTo>
                    <a:pt x="5731" y="1597"/>
                  </a:lnTo>
                  <a:lnTo>
                    <a:pt x="5724" y="1552"/>
                  </a:lnTo>
                  <a:lnTo>
                    <a:pt x="5713" y="1507"/>
                  </a:lnTo>
                  <a:lnTo>
                    <a:pt x="5704" y="1462"/>
                  </a:lnTo>
                  <a:lnTo>
                    <a:pt x="5692" y="1417"/>
                  </a:lnTo>
                  <a:lnTo>
                    <a:pt x="5679" y="1374"/>
                  </a:lnTo>
                  <a:lnTo>
                    <a:pt x="5650" y="1287"/>
                  </a:lnTo>
                  <a:lnTo>
                    <a:pt x="5618" y="1203"/>
                  </a:lnTo>
                  <a:lnTo>
                    <a:pt x="5618" y="1203"/>
                  </a:lnTo>
                  <a:lnTo>
                    <a:pt x="5614" y="1205"/>
                  </a:lnTo>
                  <a:lnTo>
                    <a:pt x="5614" y="120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DDBFC"/>
                </a:gs>
                <a:gs pos="99000">
                  <a:srgbClr val="36528B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innerShdw blurRad="190500" dist="50800" dir="2700000">
                <a:srgbClr val="000000">
                  <a:alpha val="50000"/>
                </a:srgbClr>
              </a:innerShdw>
            </a:effectLst>
            <a:scene3d>
              <a:camera prst="orthographicFront"/>
              <a:lightRig rig="threePt" dir="t">
                <a:rot lat="0" lon="0" rev="12720000"/>
              </a:lightRig>
            </a:scene3d>
            <a:sp3d/>
          </p:spPr>
          <p:txBody>
            <a:bodyPr/>
            <a:lstStyle/>
            <a:p>
              <a:pPr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auto">
            <a:xfrm flipH="1">
              <a:off x="2675121" y="1453995"/>
              <a:ext cx="1630998" cy="1099225"/>
            </a:xfrm>
            <a:custGeom>
              <a:avLst/>
              <a:gdLst/>
              <a:ahLst/>
              <a:cxnLst>
                <a:cxn ang="0">
                  <a:pos x="5438" y="1318"/>
                </a:cxn>
                <a:cxn ang="0">
                  <a:pos x="5248" y="1507"/>
                </a:cxn>
                <a:cxn ang="0">
                  <a:pos x="5145" y="1679"/>
                </a:cxn>
                <a:cxn ang="0">
                  <a:pos x="5095" y="1848"/>
                </a:cxn>
                <a:cxn ang="0">
                  <a:pos x="5082" y="2149"/>
                </a:cxn>
                <a:cxn ang="0">
                  <a:pos x="4944" y="2555"/>
                </a:cxn>
                <a:cxn ang="0">
                  <a:pos x="4726" y="2848"/>
                </a:cxn>
                <a:cxn ang="0">
                  <a:pos x="4381" y="3093"/>
                </a:cxn>
                <a:cxn ang="0">
                  <a:pos x="3964" y="3211"/>
                </a:cxn>
                <a:cxn ang="0">
                  <a:pos x="1733" y="3204"/>
                </a:cxn>
                <a:cxn ang="0">
                  <a:pos x="1325" y="3066"/>
                </a:cxn>
                <a:cxn ang="0">
                  <a:pos x="1034" y="2848"/>
                </a:cxn>
                <a:cxn ang="0">
                  <a:pos x="787" y="2501"/>
                </a:cxn>
                <a:cxn ang="0">
                  <a:pos x="669" y="2086"/>
                </a:cxn>
                <a:cxn ang="0">
                  <a:pos x="678" y="1733"/>
                </a:cxn>
                <a:cxn ang="0">
                  <a:pos x="816" y="1325"/>
                </a:cxn>
                <a:cxn ang="0">
                  <a:pos x="1034" y="1034"/>
                </a:cxn>
                <a:cxn ang="0">
                  <a:pos x="1379" y="788"/>
                </a:cxn>
                <a:cxn ang="0">
                  <a:pos x="1796" y="669"/>
                </a:cxn>
                <a:cxn ang="0">
                  <a:pos x="4027" y="678"/>
                </a:cxn>
                <a:cxn ang="0">
                  <a:pos x="4435" y="816"/>
                </a:cxn>
                <a:cxn ang="0">
                  <a:pos x="4726" y="1034"/>
                </a:cxn>
                <a:cxn ang="0">
                  <a:pos x="4910" y="895"/>
                </a:cxn>
                <a:cxn ang="0">
                  <a:pos x="5201" y="678"/>
                </a:cxn>
                <a:cxn ang="0">
                  <a:pos x="5129" y="502"/>
                </a:cxn>
                <a:cxn ang="0">
                  <a:pos x="4872" y="304"/>
                </a:cxn>
                <a:cxn ang="0">
                  <a:pos x="4584" y="151"/>
                </a:cxn>
                <a:cxn ang="0">
                  <a:pos x="4270" y="49"/>
                </a:cxn>
                <a:cxn ang="0">
                  <a:pos x="3935" y="2"/>
                </a:cxn>
                <a:cxn ang="0">
                  <a:pos x="1776" y="5"/>
                </a:cxn>
                <a:cxn ang="0">
                  <a:pos x="1444" y="61"/>
                </a:cxn>
                <a:cxn ang="0">
                  <a:pos x="1133" y="171"/>
                </a:cxn>
                <a:cxn ang="0">
                  <a:pos x="849" y="329"/>
                </a:cxn>
                <a:cxn ang="0">
                  <a:pos x="597" y="532"/>
                </a:cxn>
                <a:cxn ang="0">
                  <a:pos x="412" y="737"/>
                </a:cxn>
                <a:cxn ang="0">
                  <a:pos x="234" y="1007"/>
                </a:cxn>
                <a:cxn ang="0">
                  <a:pos x="101" y="1307"/>
                </a:cxn>
                <a:cxn ang="0">
                  <a:pos x="22" y="1631"/>
                </a:cxn>
                <a:cxn ang="0">
                  <a:pos x="0" y="1958"/>
                </a:cxn>
                <a:cxn ang="0">
                  <a:pos x="22" y="2249"/>
                </a:cxn>
                <a:cxn ang="0">
                  <a:pos x="101" y="2573"/>
                </a:cxn>
                <a:cxn ang="0">
                  <a:pos x="234" y="2873"/>
                </a:cxn>
                <a:cxn ang="0">
                  <a:pos x="412" y="3145"/>
                </a:cxn>
                <a:cxn ang="0">
                  <a:pos x="597" y="3348"/>
                </a:cxn>
                <a:cxn ang="0">
                  <a:pos x="849" y="3551"/>
                </a:cxn>
                <a:cxn ang="0">
                  <a:pos x="1133" y="3711"/>
                </a:cxn>
                <a:cxn ang="0">
                  <a:pos x="1444" y="3821"/>
                </a:cxn>
                <a:cxn ang="0">
                  <a:pos x="1776" y="3877"/>
                </a:cxn>
                <a:cxn ang="0">
                  <a:pos x="3885" y="3880"/>
                </a:cxn>
                <a:cxn ang="0">
                  <a:pos x="4223" y="3842"/>
                </a:cxn>
                <a:cxn ang="0">
                  <a:pos x="4541" y="3747"/>
                </a:cxn>
                <a:cxn ang="0">
                  <a:pos x="4832" y="3602"/>
                </a:cxn>
                <a:cxn ang="0">
                  <a:pos x="5095" y="3411"/>
                </a:cxn>
                <a:cxn ang="0">
                  <a:pos x="5289" y="3215"/>
                </a:cxn>
                <a:cxn ang="0">
                  <a:pos x="5480" y="2954"/>
                </a:cxn>
                <a:cxn ang="0">
                  <a:pos x="5625" y="2661"/>
                </a:cxn>
                <a:cxn ang="0">
                  <a:pos x="5720" y="2345"/>
                </a:cxn>
                <a:cxn ang="0">
                  <a:pos x="5760" y="2007"/>
                </a:cxn>
                <a:cxn ang="0">
                  <a:pos x="5751" y="1735"/>
                </a:cxn>
                <a:cxn ang="0">
                  <a:pos x="5692" y="1417"/>
                </a:cxn>
              </a:cxnLst>
              <a:rect l="0" t="0" r="r" b="b"/>
              <a:pathLst>
                <a:path w="5760" h="3882">
                  <a:moveTo>
                    <a:pt x="5614" y="1205"/>
                  </a:moveTo>
                  <a:lnTo>
                    <a:pt x="5614" y="1205"/>
                  </a:lnTo>
                  <a:lnTo>
                    <a:pt x="5577" y="1226"/>
                  </a:lnTo>
                  <a:lnTo>
                    <a:pt x="5541" y="1248"/>
                  </a:lnTo>
                  <a:lnTo>
                    <a:pt x="5505" y="1271"/>
                  </a:lnTo>
                  <a:lnTo>
                    <a:pt x="5471" y="1295"/>
                  </a:lnTo>
                  <a:lnTo>
                    <a:pt x="5438" y="1318"/>
                  </a:lnTo>
                  <a:lnTo>
                    <a:pt x="5406" y="1343"/>
                  </a:lnTo>
                  <a:lnTo>
                    <a:pt x="5377" y="1370"/>
                  </a:lnTo>
                  <a:lnTo>
                    <a:pt x="5348" y="1395"/>
                  </a:lnTo>
                  <a:lnTo>
                    <a:pt x="5321" y="1422"/>
                  </a:lnTo>
                  <a:lnTo>
                    <a:pt x="5294" y="1451"/>
                  </a:lnTo>
                  <a:lnTo>
                    <a:pt x="5271" y="1478"/>
                  </a:lnTo>
                  <a:lnTo>
                    <a:pt x="5248" y="1507"/>
                  </a:lnTo>
                  <a:lnTo>
                    <a:pt x="5226" y="1536"/>
                  </a:lnTo>
                  <a:lnTo>
                    <a:pt x="5206" y="1566"/>
                  </a:lnTo>
                  <a:lnTo>
                    <a:pt x="5188" y="1595"/>
                  </a:lnTo>
                  <a:lnTo>
                    <a:pt x="5172" y="1624"/>
                  </a:lnTo>
                  <a:lnTo>
                    <a:pt x="5172" y="1624"/>
                  </a:lnTo>
                  <a:lnTo>
                    <a:pt x="5158" y="1652"/>
                  </a:lnTo>
                  <a:lnTo>
                    <a:pt x="5145" y="1679"/>
                  </a:lnTo>
                  <a:lnTo>
                    <a:pt x="5133" y="1706"/>
                  </a:lnTo>
                  <a:lnTo>
                    <a:pt x="5124" y="1735"/>
                  </a:lnTo>
                  <a:lnTo>
                    <a:pt x="5115" y="1764"/>
                  </a:lnTo>
                  <a:lnTo>
                    <a:pt x="5106" y="1791"/>
                  </a:lnTo>
                  <a:lnTo>
                    <a:pt x="5100" y="1820"/>
                  </a:lnTo>
                  <a:lnTo>
                    <a:pt x="5095" y="1848"/>
                  </a:lnTo>
                  <a:lnTo>
                    <a:pt x="5095" y="1848"/>
                  </a:lnTo>
                  <a:lnTo>
                    <a:pt x="5097" y="1886"/>
                  </a:lnTo>
                  <a:lnTo>
                    <a:pt x="5097" y="1924"/>
                  </a:lnTo>
                  <a:lnTo>
                    <a:pt x="5097" y="1956"/>
                  </a:lnTo>
                  <a:lnTo>
                    <a:pt x="5097" y="1956"/>
                  </a:lnTo>
                  <a:lnTo>
                    <a:pt x="5095" y="2021"/>
                  </a:lnTo>
                  <a:lnTo>
                    <a:pt x="5089" y="2086"/>
                  </a:lnTo>
                  <a:lnTo>
                    <a:pt x="5082" y="2149"/>
                  </a:lnTo>
                  <a:lnTo>
                    <a:pt x="5071" y="2210"/>
                  </a:lnTo>
                  <a:lnTo>
                    <a:pt x="5057" y="2271"/>
                  </a:lnTo>
                  <a:lnTo>
                    <a:pt x="5041" y="2330"/>
                  </a:lnTo>
                  <a:lnTo>
                    <a:pt x="5019" y="2390"/>
                  </a:lnTo>
                  <a:lnTo>
                    <a:pt x="4998" y="2445"/>
                  </a:lnTo>
                  <a:lnTo>
                    <a:pt x="4973" y="2501"/>
                  </a:lnTo>
                  <a:lnTo>
                    <a:pt x="4944" y="2555"/>
                  </a:lnTo>
                  <a:lnTo>
                    <a:pt x="4913" y="2609"/>
                  </a:lnTo>
                  <a:lnTo>
                    <a:pt x="4881" y="2659"/>
                  </a:lnTo>
                  <a:lnTo>
                    <a:pt x="4845" y="2710"/>
                  </a:lnTo>
                  <a:lnTo>
                    <a:pt x="4807" y="2756"/>
                  </a:lnTo>
                  <a:lnTo>
                    <a:pt x="4768" y="2803"/>
                  </a:lnTo>
                  <a:lnTo>
                    <a:pt x="4726" y="2848"/>
                  </a:lnTo>
                  <a:lnTo>
                    <a:pt x="4726" y="2848"/>
                  </a:lnTo>
                  <a:lnTo>
                    <a:pt x="4681" y="2889"/>
                  </a:lnTo>
                  <a:lnTo>
                    <a:pt x="4636" y="2929"/>
                  </a:lnTo>
                  <a:lnTo>
                    <a:pt x="4588" y="2967"/>
                  </a:lnTo>
                  <a:lnTo>
                    <a:pt x="4539" y="3003"/>
                  </a:lnTo>
                  <a:lnTo>
                    <a:pt x="4487" y="3035"/>
                  </a:lnTo>
                  <a:lnTo>
                    <a:pt x="4435" y="3066"/>
                  </a:lnTo>
                  <a:lnTo>
                    <a:pt x="4381" y="3093"/>
                  </a:lnTo>
                  <a:lnTo>
                    <a:pt x="4325" y="3118"/>
                  </a:lnTo>
                  <a:lnTo>
                    <a:pt x="4268" y="3141"/>
                  </a:lnTo>
                  <a:lnTo>
                    <a:pt x="4210" y="3161"/>
                  </a:lnTo>
                  <a:lnTo>
                    <a:pt x="4149" y="3177"/>
                  </a:lnTo>
                  <a:lnTo>
                    <a:pt x="4090" y="3192"/>
                  </a:lnTo>
                  <a:lnTo>
                    <a:pt x="4027" y="3204"/>
                  </a:lnTo>
                  <a:lnTo>
                    <a:pt x="3964" y="3211"/>
                  </a:lnTo>
                  <a:lnTo>
                    <a:pt x="3901" y="3217"/>
                  </a:lnTo>
                  <a:lnTo>
                    <a:pt x="3836" y="3219"/>
                  </a:lnTo>
                  <a:lnTo>
                    <a:pt x="1924" y="3219"/>
                  </a:lnTo>
                  <a:lnTo>
                    <a:pt x="1924" y="3219"/>
                  </a:lnTo>
                  <a:lnTo>
                    <a:pt x="1859" y="3217"/>
                  </a:lnTo>
                  <a:lnTo>
                    <a:pt x="1796" y="3211"/>
                  </a:lnTo>
                  <a:lnTo>
                    <a:pt x="1733" y="3204"/>
                  </a:lnTo>
                  <a:lnTo>
                    <a:pt x="1670" y="3192"/>
                  </a:lnTo>
                  <a:lnTo>
                    <a:pt x="1609" y="3177"/>
                  </a:lnTo>
                  <a:lnTo>
                    <a:pt x="1550" y="3161"/>
                  </a:lnTo>
                  <a:lnTo>
                    <a:pt x="1492" y="3141"/>
                  </a:lnTo>
                  <a:lnTo>
                    <a:pt x="1435" y="3118"/>
                  </a:lnTo>
                  <a:lnTo>
                    <a:pt x="1379" y="3093"/>
                  </a:lnTo>
                  <a:lnTo>
                    <a:pt x="1325" y="3066"/>
                  </a:lnTo>
                  <a:lnTo>
                    <a:pt x="1273" y="3035"/>
                  </a:lnTo>
                  <a:lnTo>
                    <a:pt x="1221" y="3003"/>
                  </a:lnTo>
                  <a:lnTo>
                    <a:pt x="1172" y="2967"/>
                  </a:lnTo>
                  <a:lnTo>
                    <a:pt x="1124" y="2929"/>
                  </a:lnTo>
                  <a:lnTo>
                    <a:pt x="1077" y="2889"/>
                  </a:lnTo>
                  <a:lnTo>
                    <a:pt x="1034" y="2848"/>
                  </a:lnTo>
                  <a:lnTo>
                    <a:pt x="1034" y="2848"/>
                  </a:lnTo>
                  <a:lnTo>
                    <a:pt x="992" y="2803"/>
                  </a:lnTo>
                  <a:lnTo>
                    <a:pt x="951" y="2756"/>
                  </a:lnTo>
                  <a:lnTo>
                    <a:pt x="913" y="2710"/>
                  </a:lnTo>
                  <a:lnTo>
                    <a:pt x="879" y="2659"/>
                  </a:lnTo>
                  <a:lnTo>
                    <a:pt x="847" y="2609"/>
                  </a:lnTo>
                  <a:lnTo>
                    <a:pt x="816" y="2555"/>
                  </a:lnTo>
                  <a:lnTo>
                    <a:pt x="787" y="2501"/>
                  </a:lnTo>
                  <a:lnTo>
                    <a:pt x="762" y="2445"/>
                  </a:lnTo>
                  <a:lnTo>
                    <a:pt x="739" y="2390"/>
                  </a:lnTo>
                  <a:lnTo>
                    <a:pt x="719" y="2330"/>
                  </a:lnTo>
                  <a:lnTo>
                    <a:pt x="703" y="2271"/>
                  </a:lnTo>
                  <a:lnTo>
                    <a:pt x="689" y="2210"/>
                  </a:lnTo>
                  <a:lnTo>
                    <a:pt x="678" y="2149"/>
                  </a:lnTo>
                  <a:lnTo>
                    <a:pt x="669" y="2086"/>
                  </a:lnTo>
                  <a:lnTo>
                    <a:pt x="665" y="2021"/>
                  </a:lnTo>
                  <a:lnTo>
                    <a:pt x="663" y="1956"/>
                  </a:lnTo>
                  <a:lnTo>
                    <a:pt x="663" y="1924"/>
                  </a:lnTo>
                  <a:lnTo>
                    <a:pt x="663" y="1924"/>
                  </a:lnTo>
                  <a:lnTo>
                    <a:pt x="665" y="1859"/>
                  </a:lnTo>
                  <a:lnTo>
                    <a:pt x="669" y="1796"/>
                  </a:lnTo>
                  <a:lnTo>
                    <a:pt x="678" y="1733"/>
                  </a:lnTo>
                  <a:lnTo>
                    <a:pt x="689" y="1670"/>
                  </a:lnTo>
                  <a:lnTo>
                    <a:pt x="703" y="1611"/>
                  </a:lnTo>
                  <a:lnTo>
                    <a:pt x="719" y="1550"/>
                  </a:lnTo>
                  <a:lnTo>
                    <a:pt x="739" y="1492"/>
                  </a:lnTo>
                  <a:lnTo>
                    <a:pt x="762" y="1435"/>
                  </a:lnTo>
                  <a:lnTo>
                    <a:pt x="787" y="1379"/>
                  </a:lnTo>
                  <a:lnTo>
                    <a:pt x="816" y="1325"/>
                  </a:lnTo>
                  <a:lnTo>
                    <a:pt x="847" y="1273"/>
                  </a:lnTo>
                  <a:lnTo>
                    <a:pt x="879" y="1221"/>
                  </a:lnTo>
                  <a:lnTo>
                    <a:pt x="913" y="1172"/>
                  </a:lnTo>
                  <a:lnTo>
                    <a:pt x="951" y="1124"/>
                  </a:lnTo>
                  <a:lnTo>
                    <a:pt x="992" y="1079"/>
                  </a:lnTo>
                  <a:lnTo>
                    <a:pt x="1034" y="1034"/>
                  </a:lnTo>
                  <a:lnTo>
                    <a:pt x="1034" y="1034"/>
                  </a:lnTo>
                  <a:lnTo>
                    <a:pt x="1077" y="993"/>
                  </a:lnTo>
                  <a:lnTo>
                    <a:pt x="1124" y="951"/>
                  </a:lnTo>
                  <a:lnTo>
                    <a:pt x="1172" y="915"/>
                  </a:lnTo>
                  <a:lnTo>
                    <a:pt x="1221" y="879"/>
                  </a:lnTo>
                  <a:lnTo>
                    <a:pt x="1273" y="847"/>
                  </a:lnTo>
                  <a:lnTo>
                    <a:pt x="1325" y="816"/>
                  </a:lnTo>
                  <a:lnTo>
                    <a:pt x="1379" y="788"/>
                  </a:lnTo>
                  <a:lnTo>
                    <a:pt x="1435" y="762"/>
                  </a:lnTo>
                  <a:lnTo>
                    <a:pt x="1492" y="739"/>
                  </a:lnTo>
                  <a:lnTo>
                    <a:pt x="1550" y="719"/>
                  </a:lnTo>
                  <a:lnTo>
                    <a:pt x="1609" y="703"/>
                  </a:lnTo>
                  <a:lnTo>
                    <a:pt x="1670" y="689"/>
                  </a:lnTo>
                  <a:lnTo>
                    <a:pt x="1733" y="678"/>
                  </a:lnTo>
                  <a:lnTo>
                    <a:pt x="1796" y="669"/>
                  </a:lnTo>
                  <a:lnTo>
                    <a:pt x="1859" y="665"/>
                  </a:lnTo>
                  <a:lnTo>
                    <a:pt x="1924" y="663"/>
                  </a:lnTo>
                  <a:lnTo>
                    <a:pt x="3836" y="663"/>
                  </a:lnTo>
                  <a:lnTo>
                    <a:pt x="3836" y="663"/>
                  </a:lnTo>
                  <a:lnTo>
                    <a:pt x="3901" y="665"/>
                  </a:lnTo>
                  <a:lnTo>
                    <a:pt x="3964" y="669"/>
                  </a:lnTo>
                  <a:lnTo>
                    <a:pt x="4027" y="678"/>
                  </a:lnTo>
                  <a:lnTo>
                    <a:pt x="4090" y="689"/>
                  </a:lnTo>
                  <a:lnTo>
                    <a:pt x="4149" y="703"/>
                  </a:lnTo>
                  <a:lnTo>
                    <a:pt x="4210" y="719"/>
                  </a:lnTo>
                  <a:lnTo>
                    <a:pt x="4268" y="739"/>
                  </a:lnTo>
                  <a:lnTo>
                    <a:pt x="4325" y="762"/>
                  </a:lnTo>
                  <a:lnTo>
                    <a:pt x="4381" y="788"/>
                  </a:lnTo>
                  <a:lnTo>
                    <a:pt x="4435" y="816"/>
                  </a:lnTo>
                  <a:lnTo>
                    <a:pt x="4487" y="847"/>
                  </a:lnTo>
                  <a:lnTo>
                    <a:pt x="4539" y="879"/>
                  </a:lnTo>
                  <a:lnTo>
                    <a:pt x="4588" y="915"/>
                  </a:lnTo>
                  <a:lnTo>
                    <a:pt x="4636" y="951"/>
                  </a:lnTo>
                  <a:lnTo>
                    <a:pt x="4681" y="993"/>
                  </a:lnTo>
                  <a:lnTo>
                    <a:pt x="4726" y="1034"/>
                  </a:lnTo>
                  <a:lnTo>
                    <a:pt x="4726" y="1034"/>
                  </a:lnTo>
                  <a:lnTo>
                    <a:pt x="4753" y="1063"/>
                  </a:lnTo>
                  <a:lnTo>
                    <a:pt x="4753" y="1063"/>
                  </a:lnTo>
                  <a:lnTo>
                    <a:pt x="4782" y="1027"/>
                  </a:lnTo>
                  <a:lnTo>
                    <a:pt x="4813" y="993"/>
                  </a:lnTo>
                  <a:lnTo>
                    <a:pt x="4845" y="960"/>
                  </a:lnTo>
                  <a:lnTo>
                    <a:pt x="4877" y="928"/>
                  </a:lnTo>
                  <a:lnTo>
                    <a:pt x="4910" y="895"/>
                  </a:lnTo>
                  <a:lnTo>
                    <a:pt x="4944" y="865"/>
                  </a:lnTo>
                  <a:lnTo>
                    <a:pt x="4980" y="834"/>
                  </a:lnTo>
                  <a:lnTo>
                    <a:pt x="5016" y="806"/>
                  </a:lnTo>
                  <a:lnTo>
                    <a:pt x="5016" y="806"/>
                  </a:lnTo>
                  <a:lnTo>
                    <a:pt x="5075" y="761"/>
                  </a:lnTo>
                  <a:lnTo>
                    <a:pt x="5136" y="717"/>
                  </a:lnTo>
                  <a:lnTo>
                    <a:pt x="5201" y="678"/>
                  </a:lnTo>
                  <a:lnTo>
                    <a:pt x="5266" y="638"/>
                  </a:lnTo>
                  <a:lnTo>
                    <a:pt x="5266" y="638"/>
                  </a:lnTo>
                  <a:lnTo>
                    <a:pt x="5231" y="601"/>
                  </a:lnTo>
                  <a:lnTo>
                    <a:pt x="5196" y="565"/>
                  </a:lnTo>
                  <a:lnTo>
                    <a:pt x="5196" y="565"/>
                  </a:lnTo>
                  <a:lnTo>
                    <a:pt x="5163" y="532"/>
                  </a:lnTo>
                  <a:lnTo>
                    <a:pt x="5129" y="502"/>
                  </a:lnTo>
                  <a:lnTo>
                    <a:pt x="5095" y="471"/>
                  </a:lnTo>
                  <a:lnTo>
                    <a:pt x="5059" y="441"/>
                  </a:lnTo>
                  <a:lnTo>
                    <a:pt x="5023" y="412"/>
                  </a:lnTo>
                  <a:lnTo>
                    <a:pt x="4987" y="383"/>
                  </a:lnTo>
                  <a:lnTo>
                    <a:pt x="4949" y="356"/>
                  </a:lnTo>
                  <a:lnTo>
                    <a:pt x="4911" y="329"/>
                  </a:lnTo>
                  <a:lnTo>
                    <a:pt x="4872" y="304"/>
                  </a:lnTo>
                  <a:lnTo>
                    <a:pt x="4832" y="279"/>
                  </a:lnTo>
                  <a:lnTo>
                    <a:pt x="4793" y="255"/>
                  </a:lnTo>
                  <a:lnTo>
                    <a:pt x="4751" y="234"/>
                  </a:lnTo>
                  <a:lnTo>
                    <a:pt x="4712" y="210"/>
                  </a:lnTo>
                  <a:lnTo>
                    <a:pt x="4669" y="191"/>
                  </a:lnTo>
                  <a:lnTo>
                    <a:pt x="4627" y="171"/>
                  </a:lnTo>
                  <a:lnTo>
                    <a:pt x="4584" y="151"/>
                  </a:lnTo>
                  <a:lnTo>
                    <a:pt x="4541" y="133"/>
                  </a:lnTo>
                  <a:lnTo>
                    <a:pt x="4496" y="117"/>
                  </a:lnTo>
                  <a:lnTo>
                    <a:pt x="4453" y="101"/>
                  </a:lnTo>
                  <a:lnTo>
                    <a:pt x="4408" y="86"/>
                  </a:lnTo>
                  <a:lnTo>
                    <a:pt x="4361" y="74"/>
                  </a:lnTo>
                  <a:lnTo>
                    <a:pt x="4316" y="61"/>
                  </a:lnTo>
                  <a:lnTo>
                    <a:pt x="4270" y="49"/>
                  </a:lnTo>
                  <a:lnTo>
                    <a:pt x="4223" y="40"/>
                  </a:lnTo>
                  <a:lnTo>
                    <a:pt x="4176" y="31"/>
                  </a:lnTo>
                  <a:lnTo>
                    <a:pt x="4128" y="22"/>
                  </a:lnTo>
                  <a:lnTo>
                    <a:pt x="4081" y="14"/>
                  </a:lnTo>
                  <a:lnTo>
                    <a:pt x="4032" y="9"/>
                  </a:lnTo>
                  <a:lnTo>
                    <a:pt x="3984" y="5"/>
                  </a:lnTo>
                  <a:lnTo>
                    <a:pt x="3935" y="2"/>
                  </a:lnTo>
                  <a:lnTo>
                    <a:pt x="3885" y="0"/>
                  </a:lnTo>
                  <a:lnTo>
                    <a:pt x="3836" y="0"/>
                  </a:lnTo>
                  <a:lnTo>
                    <a:pt x="1924" y="0"/>
                  </a:lnTo>
                  <a:lnTo>
                    <a:pt x="1924" y="0"/>
                  </a:lnTo>
                  <a:lnTo>
                    <a:pt x="1873" y="0"/>
                  </a:lnTo>
                  <a:lnTo>
                    <a:pt x="1825" y="2"/>
                  </a:lnTo>
                  <a:lnTo>
                    <a:pt x="1776" y="5"/>
                  </a:lnTo>
                  <a:lnTo>
                    <a:pt x="1728" y="9"/>
                  </a:lnTo>
                  <a:lnTo>
                    <a:pt x="1679" y="14"/>
                  </a:lnTo>
                  <a:lnTo>
                    <a:pt x="1631" y="22"/>
                  </a:lnTo>
                  <a:lnTo>
                    <a:pt x="1584" y="31"/>
                  </a:lnTo>
                  <a:lnTo>
                    <a:pt x="1537" y="40"/>
                  </a:lnTo>
                  <a:lnTo>
                    <a:pt x="1490" y="49"/>
                  </a:lnTo>
                  <a:lnTo>
                    <a:pt x="1444" y="61"/>
                  </a:lnTo>
                  <a:lnTo>
                    <a:pt x="1399" y="74"/>
                  </a:lnTo>
                  <a:lnTo>
                    <a:pt x="1352" y="86"/>
                  </a:lnTo>
                  <a:lnTo>
                    <a:pt x="1307" y="101"/>
                  </a:lnTo>
                  <a:lnTo>
                    <a:pt x="1264" y="117"/>
                  </a:lnTo>
                  <a:lnTo>
                    <a:pt x="1219" y="133"/>
                  </a:lnTo>
                  <a:lnTo>
                    <a:pt x="1176" y="151"/>
                  </a:lnTo>
                  <a:lnTo>
                    <a:pt x="1133" y="171"/>
                  </a:lnTo>
                  <a:lnTo>
                    <a:pt x="1091" y="191"/>
                  </a:lnTo>
                  <a:lnTo>
                    <a:pt x="1048" y="210"/>
                  </a:lnTo>
                  <a:lnTo>
                    <a:pt x="1007" y="234"/>
                  </a:lnTo>
                  <a:lnTo>
                    <a:pt x="967" y="255"/>
                  </a:lnTo>
                  <a:lnTo>
                    <a:pt x="928" y="279"/>
                  </a:lnTo>
                  <a:lnTo>
                    <a:pt x="888" y="304"/>
                  </a:lnTo>
                  <a:lnTo>
                    <a:pt x="849" y="329"/>
                  </a:lnTo>
                  <a:lnTo>
                    <a:pt x="811" y="356"/>
                  </a:lnTo>
                  <a:lnTo>
                    <a:pt x="773" y="383"/>
                  </a:lnTo>
                  <a:lnTo>
                    <a:pt x="737" y="412"/>
                  </a:lnTo>
                  <a:lnTo>
                    <a:pt x="701" y="441"/>
                  </a:lnTo>
                  <a:lnTo>
                    <a:pt x="665" y="471"/>
                  </a:lnTo>
                  <a:lnTo>
                    <a:pt x="631" y="502"/>
                  </a:lnTo>
                  <a:lnTo>
                    <a:pt x="597" y="532"/>
                  </a:lnTo>
                  <a:lnTo>
                    <a:pt x="564" y="565"/>
                  </a:lnTo>
                  <a:lnTo>
                    <a:pt x="564" y="565"/>
                  </a:lnTo>
                  <a:lnTo>
                    <a:pt x="532" y="597"/>
                  </a:lnTo>
                  <a:lnTo>
                    <a:pt x="502" y="631"/>
                  </a:lnTo>
                  <a:lnTo>
                    <a:pt x="471" y="665"/>
                  </a:lnTo>
                  <a:lnTo>
                    <a:pt x="440" y="701"/>
                  </a:lnTo>
                  <a:lnTo>
                    <a:pt x="412" y="737"/>
                  </a:lnTo>
                  <a:lnTo>
                    <a:pt x="383" y="773"/>
                  </a:lnTo>
                  <a:lnTo>
                    <a:pt x="356" y="811"/>
                  </a:lnTo>
                  <a:lnTo>
                    <a:pt x="329" y="849"/>
                  </a:lnTo>
                  <a:lnTo>
                    <a:pt x="304" y="888"/>
                  </a:lnTo>
                  <a:lnTo>
                    <a:pt x="279" y="928"/>
                  </a:lnTo>
                  <a:lnTo>
                    <a:pt x="255" y="967"/>
                  </a:lnTo>
                  <a:lnTo>
                    <a:pt x="234" y="1007"/>
                  </a:lnTo>
                  <a:lnTo>
                    <a:pt x="210" y="1048"/>
                  </a:lnTo>
                  <a:lnTo>
                    <a:pt x="191" y="1091"/>
                  </a:lnTo>
                  <a:lnTo>
                    <a:pt x="171" y="1133"/>
                  </a:lnTo>
                  <a:lnTo>
                    <a:pt x="151" y="1176"/>
                  </a:lnTo>
                  <a:lnTo>
                    <a:pt x="133" y="1219"/>
                  </a:lnTo>
                  <a:lnTo>
                    <a:pt x="117" y="1264"/>
                  </a:lnTo>
                  <a:lnTo>
                    <a:pt x="101" y="1307"/>
                  </a:lnTo>
                  <a:lnTo>
                    <a:pt x="86" y="1352"/>
                  </a:lnTo>
                  <a:lnTo>
                    <a:pt x="74" y="1399"/>
                  </a:lnTo>
                  <a:lnTo>
                    <a:pt x="61" y="1444"/>
                  </a:lnTo>
                  <a:lnTo>
                    <a:pt x="49" y="1491"/>
                  </a:lnTo>
                  <a:lnTo>
                    <a:pt x="40" y="1537"/>
                  </a:lnTo>
                  <a:lnTo>
                    <a:pt x="31" y="1584"/>
                  </a:lnTo>
                  <a:lnTo>
                    <a:pt x="22" y="1631"/>
                  </a:lnTo>
                  <a:lnTo>
                    <a:pt x="14" y="1679"/>
                  </a:lnTo>
                  <a:lnTo>
                    <a:pt x="9" y="1728"/>
                  </a:lnTo>
                  <a:lnTo>
                    <a:pt x="5" y="1776"/>
                  </a:lnTo>
                  <a:lnTo>
                    <a:pt x="2" y="1825"/>
                  </a:lnTo>
                  <a:lnTo>
                    <a:pt x="0" y="1874"/>
                  </a:lnTo>
                  <a:lnTo>
                    <a:pt x="0" y="1924"/>
                  </a:lnTo>
                  <a:lnTo>
                    <a:pt x="0" y="1958"/>
                  </a:lnTo>
                  <a:lnTo>
                    <a:pt x="0" y="1958"/>
                  </a:lnTo>
                  <a:lnTo>
                    <a:pt x="0" y="2007"/>
                  </a:lnTo>
                  <a:lnTo>
                    <a:pt x="2" y="2055"/>
                  </a:lnTo>
                  <a:lnTo>
                    <a:pt x="5" y="2106"/>
                  </a:lnTo>
                  <a:lnTo>
                    <a:pt x="9" y="2154"/>
                  </a:lnTo>
                  <a:lnTo>
                    <a:pt x="14" y="2203"/>
                  </a:lnTo>
                  <a:lnTo>
                    <a:pt x="22" y="2249"/>
                  </a:lnTo>
                  <a:lnTo>
                    <a:pt x="31" y="2298"/>
                  </a:lnTo>
                  <a:lnTo>
                    <a:pt x="40" y="2345"/>
                  </a:lnTo>
                  <a:lnTo>
                    <a:pt x="49" y="2391"/>
                  </a:lnTo>
                  <a:lnTo>
                    <a:pt x="61" y="2436"/>
                  </a:lnTo>
                  <a:lnTo>
                    <a:pt x="74" y="2483"/>
                  </a:lnTo>
                  <a:lnTo>
                    <a:pt x="86" y="2528"/>
                  </a:lnTo>
                  <a:lnTo>
                    <a:pt x="101" y="2573"/>
                  </a:lnTo>
                  <a:lnTo>
                    <a:pt x="117" y="2618"/>
                  </a:lnTo>
                  <a:lnTo>
                    <a:pt x="133" y="2661"/>
                  </a:lnTo>
                  <a:lnTo>
                    <a:pt x="151" y="2706"/>
                  </a:lnTo>
                  <a:lnTo>
                    <a:pt x="171" y="2747"/>
                  </a:lnTo>
                  <a:lnTo>
                    <a:pt x="191" y="2791"/>
                  </a:lnTo>
                  <a:lnTo>
                    <a:pt x="210" y="2832"/>
                  </a:lnTo>
                  <a:lnTo>
                    <a:pt x="234" y="2873"/>
                  </a:lnTo>
                  <a:lnTo>
                    <a:pt x="255" y="2915"/>
                  </a:lnTo>
                  <a:lnTo>
                    <a:pt x="279" y="2954"/>
                  </a:lnTo>
                  <a:lnTo>
                    <a:pt x="304" y="2994"/>
                  </a:lnTo>
                  <a:lnTo>
                    <a:pt x="329" y="3032"/>
                  </a:lnTo>
                  <a:lnTo>
                    <a:pt x="356" y="3069"/>
                  </a:lnTo>
                  <a:lnTo>
                    <a:pt x="383" y="3107"/>
                  </a:lnTo>
                  <a:lnTo>
                    <a:pt x="412" y="3145"/>
                  </a:lnTo>
                  <a:lnTo>
                    <a:pt x="440" y="3181"/>
                  </a:lnTo>
                  <a:lnTo>
                    <a:pt x="471" y="3215"/>
                  </a:lnTo>
                  <a:lnTo>
                    <a:pt x="502" y="3249"/>
                  </a:lnTo>
                  <a:lnTo>
                    <a:pt x="532" y="3283"/>
                  </a:lnTo>
                  <a:lnTo>
                    <a:pt x="564" y="3316"/>
                  </a:lnTo>
                  <a:lnTo>
                    <a:pt x="564" y="3316"/>
                  </a:lnTo>
                  <a:lnTo>
                    <a:pt x="597" y="3348"/>
                  </a:lnTo>
                  <a:lnTo>
                    <a:pt x="631" y="3380"/>
                  </a:lnTo>
                  <a:lnTo>
                    <a:pt x="665" y="3411"/>
                  </a:lnTo>
                  <a:lnTo>
                    <a:pt x="701" y="3440"/>
                  </a:lnTo>
                  <a:lnTo>
                    <a:pt x="737" y="3470"/>
                  </a:lnTo>
                  <a:lnTo>
                    <a:pt x="773" y="3497"/>
                  </a:lnTo>
                  <a:lnTo>
                    <a:pt x="811" y="3524"/>
                  </a:lnTo>
                  <a:lnTo>
                    <a:pt x="849" y="3551"/>
                  </a:lnTo>
                  <a:lnTo>
                    <a:pt x="888" y="3576"/>
                  </a:lnTo>
                  <a:lnTo>
                    <a:pt x="928" y="3602"/>
                  </a:lnTo>
                  <a:lnTo>
                    <a:pt x="967" y="3625"/>
                  </a:lnTo>
                  <a:lnTo>
                    <a:pt x="1007" y="3648"/>
                  </a:lnTo>
                  <a:lnTo>
                    <a:pt x="1048" y="3670"/>
                  </a:lnTo>
                  <a:lnTo>
                    <a:pt x="1091" y="3691"/>
                  </a:lnTo>
                  <a:lnTo>
                    <a:pt x="1133" y="3711"/>
                  </a:lnTo>
                  <a:lnTo>
                    <a:pt x="1176" y="3729"/>
                  </a:lnTo>
                  <a:lnTo>
                    <a:pt x="1219" y="3747"/>
                  </a:lnTo>
                  <a:lnTo>
                    <a:pt x="1264" y="3763"/>
                  </a:lnTo>
                  <a:lnTo>
                    <a:pt x="1307" y="3780"/>
                  </a:lnTo>
                  <a:lnTo>
                    <a:pt x="1352" y="3794"/>
                  </a:lnTo>
                  <a:lnTo>
                    <a:pt x="1399" y="3808"/>
                  </a:lnTo>
                  <a:lnTo>
                    <a:pt x="1444" y="3821"/>
                  </a:lnTo>
                  <a:lnTo>
                    <a:pt x="1490" y="3832"/>
                  </a:lnTo>
                  <a:lnTo>
                    <a:pt x="1537" y="3842"/>
                  </a:lnTo>
                  <a:lnTo>
                    <a:pt x="1584" y="3851"/>
                  </a:lnTo>
                  <a:lnTo>
                    <a:pt x="1631" y="3859"/>
                  </a:lnTo>
                  <a:lnTo>
                    <a:pt x="1679" y="3866"/>
                  </a:lnTo>
                  <a:lnTo>
                    <a:pt x="1728" y="3871"/>
                  </a:lnTo>
                  <a:lnTo>
                    <a:pt x="1776" y="3877"/>
                  </a:lnTo>
                  <a:lnTo>
                    <a:pt x="1825" y="3878"/>
                  </a:lnTo>
                  <a:lnTo>
                    <a:pt x="1873" y="3880"/>
                  </a:lnTo>
                  <a:lnTo>
                    <a:pt x="1924" y="3882"/>
                  </a:lnTo>
                  <a:lnTo>
                    <a:pt x="3836" y="3882"/>
                  </a:lnTo>
                  <a:lnTo>
                    <a:pt x="3836" y="3882"/>
                  </a:lnTo>
                  <a:lnTo>
                    <a:pt x="3836" y="3882"/>
                  </a:lnTo>
                  <a:lnTo>
                    <a:pt x="3885" y="3880"/>
                  </a:lnTo>
                  <a:lnTo>
                    <a:pt x="3935" y="3878"/>
                  </a:lnTo>
                  <a:lnTo>
                    <a:pt x="3984" y="3877"/>
                  </a:lnTo>
                  <a:lnTo>
                    <a:pt x="4032" y="3871"/>
                  </a:lnTo>
                  <a:lnTo>
                    <a:pt x="4081" y="3866"/>
                  </a:lnTo>
                  <a:lnTo>
                    <a:pt x="4128" y="3859"/>
                  </a:lnTo>
                  <a:lnTo>
                    <a:pt x="4176" y="3851"/>
                  </a:lnTo>
                  <a:lnTo>
                    <a:pt x="4223" y="3842"/>
                  </a:lnTo>
                  <a:lnTo>
                    <a:pt x="4270" y="3832"/>
                  </a:lnTo>
                  <a:lnTo>
                    <a:pt x="4316" y="3821"/>
                  </a:lnTo>
                  <a:lnTo>
                    <a:pt x="4361" y="3808"/>
                  </a:lnTo>
                  <a:lnTo>
                    <a:pt x="4408" y="3794"/>
                  </a:lnTo>
                  <a:lnTo>
                    <a:pt x="4453" y="3780"/>
                  </a:lnTo>
                  <a:lnTo>
                    <a:pt x="4496" y="3763"/>
                  </a:lnTo>
                  <a:lnTo>
                    <a:pt x="4541" y="3747"/>
                  </a:lnTo>
                  <a:lnTo>
                    <a:pt x="4584" y="3729"/>
                  </a:lnTo>
                  <a:lnTo>
                    <a:pt x="4627" y="3711"/>
                  </a:lnTo>
                  <a:lnTo>
                    <a:pt x="4669" y="3691"/>
                  </a:lnTo>
                  <a:lnTo>
                    <a:pt x="4712" y="3670"/>
                  </a:lnTo>
                  <a:lnTo>
                    <a:pt x="4751" y="3648"/>
                  </a:lnTo>
                  <a:lnTo>
                    <a:pt x="4793" y="3625"/>
                  </a:lnTo>
                  <a:lnTo>
                    <a:pt x="4832" y="3602"/>
                  </a:lnTo>
                  <a:lnTo>
                    <a:pt x="4872" y="3576"/>
                  </a:lnTo>
                  <a:lnTo>
                    <a:pt x="4911" y="3551"/>
                  </a:lnTo>
                  <a:lnTo>
                    <a:pt x="4949" y="3524"/>
                  </a:lnTo>
                  <a:lnTo>
                    <a:pt x="4987" y="3497"/>
                  </a:lnTo>
                  <a:lnTo>
                    <a:pt x="5023" y="3470"/>
                  </a:lnTo>
                  <a:lnTo>
                    <a:pt x="5059" y="3440"/>
                  </a:lnTo>
                  <a:lnTo>
                    <a:pt x="5095" y="3411"/>
                  </a:lnTo>
                  <a:lnTo>
                    <a:pt x="5129" y="3380"/>
                  </a:lnTo>
                  <a:lnTo>
                    <a:pt x="5163" y="3348"/>
                  </a:lnTo>
                  <a:lnTo>
                    <a:pt x="5196" y="3316"/>
                  </a:lnTo>
                  <a:lnTo>
                    <a:pt x="5196" y="3316"/>
                  </a:lnTo>
                  <a:lnTo>
                    <a:pt x="5228" y="3283"/>
                  </a:lnTo>
                  <a:lnTo>
                    <a:pt x="5258" y="3249"/>
                  </a:lnTo>
                  <a:lnTo>
                    <a:pt x="5289" y="3215"/>
                  </a:lnTo>
                  <a:lnTo>
                    <a:pt x="5320" y="3181"/>
                  </a:lnTo>
                  <a:lnTo>
                    <a:pt x="5348" y="3145"/>
                  </a:lnTo>
                  <a:lnTo>
                    <a:pt x="5377" y="3107"/>
                  </a:lnTo>
                  <a:lnTo>
                    <a:pt x="5404" y="3069"/>
                  </a:lnTo>
                  <a:lnTo>
                    <a:pt x="5431" y="3032"/>
                  </a:lnTo>
                  <a:lnTo>
                    <a:pt x="5456" y="2994"/>
                  </a:lnTo>
                  <a:lnTo>
                    <a:pt x="5480" y="2954"/>
                  </a:lnTo>
                  <a:lnTo>
                    <a:pt x="5505" y="2915"/>
                  </a:lnTo>
                  <a:lnTo>
                    <a:pt x="5526" y="2873"/>
                  </a:lnTo>
                  <a:lnTo>
                    <a:pt x="5548" y="2832"/>
                  </a:lnTo>
                  <a:lnTo>
                    <a:pt x="5569" y="2791"/>
                  </a:lnTo>
                  <a:lnTo>
                    <a:pt x="5589" y="2747"/>
                  </a:lnTo>
                  <a:lnTo>
                    <a:pt x="5609" y="2704"/>
                  </a:lnTo>
                  <a:lnTo>
                    <a:pt x="5625" y="2661"/>
                  </a:lnTo>
                  <a:lnTo>
                    <a:pt x="5643" y="2618"/>
                  </a:lnTo>
                  <a:lnTo>
                    <a:pt x="5659" y="2573"/>
                  </a:lnTo>
                  <a:lnTo>
                    <a:pt x="5674" y="2528"/>
                  </a:lnTo>
                  <a:lnTo>
                    <a:pt x="5686" y="2483"/>
                  </a:lnTo>
                  <a:lnTo>
                    <a:pt x="5699" y="2436"/>
                  </a:lnTo>
                  <a:lnTo>
                    <a:pt x="5711" y="2391"/>
                  </a:lnTo>
                  <a:lnTo>
                    <a:pt x="5720" y="2345"/>
                  </a:lnTo>
                  <a:lnTo>
                    <a:pt x="5729" y="2296"/>
                  </a:lnTo>
                  <a:lnTo>
                    <a:pt x="5738" y="2249"/>
                  </a:lnTo>
                  <a:lnTo>
                    <a:pt x="5744" y="2201"/>
                  </a:lnTo>
                  <a:lnTo>
                    <a:pt x="5751" y="2154"/>
                  </a:lnTo>
                  <a:lnTo>
                    <a:pt x="5755" y="2106"/>
                  </a:lnTo>
                  <a:lnTo>
                    <a:pt x="5758" y="2055"/>
                  </a:lnTo>
                  <a:lnTo>
                    <a:pt x="5760" y="2007"/>
                  </a:lnTo>
                  <a:lnTo>
                    <a:pt x="5760" y="1956"/>
                  </a:lnTo>
                  <a:lnTo>
                    <a:pt x="5760" y="1924"/>
                  </a:lnTo>
                  <a:lnTo>
                    <a:pt x="5760" y="1924"/>
                  </a:lnTo>
                  <a:lnTo>
                    <a:pt x="5760" y="1877"/>
                  </a:lnTo>
                  <a:lnTo>
                    <a:pt x="5758" y="1829"/>
                  </a:lnTo>
                  <a:lnTo>
                    <a:pt x="5755" y="1782"/>
                  </a:lnTo>
                  <a:lnTo>
                    <a:pt x="5751" y="1735"/>
                  </a:lnTo>
                  <a:lnTo>
                    <a:pt x="5746" y="1688"/>
                  </a:lnTo>
                  <a:lnTo>
                    <a:pt x="5740" y="1643"/>
                  </a:lnTo>
                  <a:lnTo>
                    <a:pt x="5731" y="1597"/>
                  </a:lnTo>
                  <a:lnTo>
                    <a:pt x="5724" y="1552"/>
                  </a:lnTo>
                  <a:lnTo>
                    <a:pt x="5713" y="1507"/>
                  </a:lnTo>
                  <a:lnTo>
                    <a:pt x="5704" y="1462"/>
                  </a:lnTo>
                  <a:lnTo>
                    <a:pt x="5692" y="1417"/>
                  </a:lnTo>
                  <a:lnTo>
                    <a:pt x="5679" y="1374"/>
                  </a:lnTo>
                  <a:lnTo>
                    <a:pt x="5650" y="1287"/>
                  </a:lnTo>
                  <a:lnTo>
                    <a:pt x="5618" y="1203"/>
                  </a:lnTo>
                  <a:lnTo>
                    <a:pt x="5618" y="1203"/>
                  </a:lnTo>
                  <a:lnTo>
                    <a:pt x="5614" y="1205"/>
                  </a:lnTo>
                  <a:lnTo>
                    <a:pt x="5614" y="120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D9D9"/>
                </a:gs>
                <a:gs pos="99000">
                  <a:srgbClr val="666666"/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  <a:round/>
              <a:headEnd/>
              <a:tailEnd/>
            </a:ln>
            <a:effectLst>
              <a:innerShdw blurRad="190500" dist="50800" dir="2700000">
                <a:srgbClr val="000000">
                  <a:alpha val="50000"/>
                </a:srgbClr>
              </a:innerShdw>
            </a:effectLst>
            <a:scene3d>
              <a:camera prst="orthographicFront"/>
              <a:lightRig rig="threePt" dir="t">
                <a:rot lat="0" lon="0" rev="12720000"/>
              </a:lightRig>
            </a:scene3d>
            <a:sp3d/>
          </p:spPr>
          <p:txBody>
            <a:bodyPr/>
            <a:lstStyle/>
            <a:p>
              <a:pPr>
                <a:lnSpc>
                  <a:spcPct val="85000"/>
                </a:lnSpc>
              </a:pPr>
              <a:endParaRPr lang="en-US" sz="1800">
                <a:latin typeface="Times"/>
              </a:endParaRPr>
            </a:p>
          </p:txBody>
        </p:sp>
      </p:grpSp>
      <p:sp>
        <p:nvSpPr>
          <p:cNvPr id="15" name="Rectangle 36"/>
          <p:cNvSpPr/>
          <p:nvPr/>
        </p:nvSpPr>
        <p:spPr>
          <a:xfrm>
            <a:off x="3625501" y="1984399"/>
            <a:ext cx="1882271" cy="35240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+mj-lt"/>
                <a:cs typeface="Arial" pitchFamily="34" charset="0"/>
              </a:rPr>
              <a:t>2014</a:t>
            </a:r>
          </a:p>
        </p:txBody>
      </p:sp>
      <p:sp>
        <p:nvSpPr>
          <p:cNvPr id="16" name="Rectangle 37"/>
          <p:cNvSpPr/>
          <p:nvPr/>
        </p:nvSpPr>
        <p:spPr>
          <a:xfrm>
            <a:off x="5505101" y="1984399"/>
            <a:ext cx="1882271" cy="35240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+mj-lt"/>
                <a:cs typeface="Arial" pitchFamily="34" charset="0"/>
              </a:rPr>
              <a:t>2015</a:t>
            </a:r>
          </a:p>
        </p:txBody>
      </p:sp>
      <p:sp>
        <p:nvSpPr>
          <p:cNvPr id="17" name="Rectangle 70"/>
          <p:cNvSpPr>
            <a:spLocks noChangeArrowheads="1"/>
          </p:cNvSpPr>
          <p:nvPr/>
        </p:nvSpPr>
        <p:spPr bwMode="auto">
          <a:xfrm>
            <a:off x="3704368" y="3164229"/>
            <a:ext cx="209146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 marL="111125" indent="-111125">
              <a:lnSpc>
                <a:spcPct val="85000"/>
              </a:lnSpc>
              <a:spcBef>
                <a:spcPts val="200"/>
              </a:spcBef>
              <a:buFontTx/>
              <a:buChar char="•"/>
            </a:pPr>
            <a:r>
              <a:rPr lang="en-US" sz="1600" dirty="0">
                <a:solidFill>
                  <a:srgbClr val="626262"/>
                </a:solidFill>
                <a:latin typeface="+mj-lt"/>
              </a:rPr>
              <a:t>Place your text here</a:t>
            </a:r>
          </a:p>
          <a:p>
            <a:pPr marL="111125" indent="-111125">
              <a:lnSpc>
                <a:spcPct val="85000"/>
              </a:lnSpc>
              <a:spcBef>
                <a:spcPts val="200"/>
              </a:spcBef>
              <a:buFontTx/>
              <a:buChar char="•"/>
            </a:pPr>
            <a:r>
              <a:rPr lang="en-US" sz="1600" dirty="0">
                <a:solidFill>
                  <a:srgbClr val="626262"/>
                </a:solidFill>
                <a:latin typeface="+mj-lt"/>
              </a:rPr>
              <a:t>Your text is placed here</a:t>
            </a:r>
          </a:p>
          <a:p>
            <a:pPr marL="111125" indent="-111125">
              <a:lnSpc>
                <a:spcPct val="85000"/>
              </a:lnSpc>
              <a:spcBef>
                <a:spcPts val="200"/>
              </a:spcBef>
              <a:buFontTx/>
              <a:buChar char="•"/>
            </a:pPr>
            <a:r>
              <a:rPr lang="en-US" sz="1600" dirty="0">
                <a:solidFill>
                  <a:srgbClr val="626262"/>
                </a:solidFill>
                <a:latin typeface="+mj-lt"/>
              </a:rPr>
              <a:t>Add your content here</a:t>
            </a:r>
          </a:p>
        </p:txBody>
      </p:sp>
      <p:sp>
        <p:nvSpPr>
          <p:cNvPr id="18" name="Rectangle 70"/>
          <p:cNvSpPr>
            <a:spLocks noChangeArrowheads="1"/>
          </p:cNvSpPr>
          <p:nvPr/>
        </p:nvSpPr>
        <p:spPr bwMode="auto">
          <a:xfrm>
            <a:off x="5810796" y="3159893"/>
            <a:ext cx="209146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 marL="111125" indent="-111125">
              <a:lnSpc>
                <a:spcPct val="85000"/>
              </a:lnSpc>
              <a:spcBef>
                <a:spcPts val="200"/>
              </a:spcBef>
              <a:buFontTx/>
              <a:buChar char="•"/>
            </a:pPr>
            <a:r>
              <a:rPr lang="en-US" sz="1600" dirty="0">
                <a:solidFill>
                  <a:srgbClr val="626262"/>
                </a:solidFill>
                <a:latin typeface="+mj-lt"/>
              </a:rPr>
              <a:t>Place your text here</a:t>
            </a:r>
          </a:p>
          <a:p>
            <a:pPr marL="111125" indent="-111125">
              <a:lnSpc>
                <a:spcPct val="85000"/>
              </a:lnSpc>
              <a:spcBef>
                <a:spcPts val="200"/>
              </a:spcBef>
              <a:buFontTx/>
              <a:buChar char="•"/>
            </a:pPr>
            <a:r>
              <a:rPr lang="en-US" sz="1600" dirty="0">
                <a:solidFill>
                  <a:srgbClr val="626262"/>
                </a:solidFill>
                <a:latin typeface="+mj-lt"/>
              </a:rPr>
              <a:t>Your text is placed here</a:t>
            </a:r>
          </a:p>
          <a:p>
            <a:pPr marL="111125" indent="-111125">
              <a:lnSpc>
                <a:spcPct val="85000"/>
              </a:lnSpc>
              <a:spcBef>
                <a:spcPts val="200"/>
              </a:spcBef>
              <a:buFontTx/>
              <a:buChar char="•"/>
            </a:pPr>
            <a:r>
              <a:rPr lang="en-US" sz="1600" dirty="0">
                <a:solidFill>
                  <a:srgbClr val="626262"/>
                </a:solidFill>
                <a:latin typeface="+mj-lt"/>
              </a:rPr>
              <a:t>Add your content here</a:t>
            </a:r>
          </a:p>
        </p:txBody>
      </p:sp>
      <p:sp>
        <p:nvSpPr>
          <p:cNvPr id="20" name="TextBox 88">
            <a:extLst>
              <a:ext uri="{FF2B5EF4-FFF2-40B4-BE49-F238E27FC236}">
                <a16:creationId xmlns:a16="http://schemas.microsoft.com/office/drawing/2014/main" id="{13992149-A279-B747-A1F5-B2F45E6932AC}"/>
              </a:ext>
            </a:extLst>
          </p:cNvPr>
          <p:cNvSpPr txBox="1"/>
          <p:nvPr/>
        </p:nvSpPr>
        <p:spPr>
          <a:xfrm>
            <a:off x="571472" y="21429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zh-CN" b="1" dirty="0" err="1">
                <a:solidFill>
                  <a:schemeClr val="tx2">
                    <a:lumMod val="75000"/>
                  </a:schemeClr>
                </a:solidFill>
                <a:latin typeface="+mj-lt"/>
                <a:ea typeface="微软雅黑" pitchFamily="34" charset="-122"/>
              </a:rPr>
              <a:t>Cloud</a:t>
            </a:r>
            <a:r>
              <a:rPr lang="tr-TR" altLang="zh-CN" b="1" dirty="0">
                <a:solidFill>
                  <a:schemeClr val="tx2">
                    <a:lumMod val="75000"/>
                  </a:schemeClr>
                </a:solidFill>
                <a:latin typeface="+mj-lt"/>
                <a:ea typeface="微软雅黑" pitchFamily="34" charset="-122"/>
              </a:rPr>
              <a:t> </a:t>
            </a:r>
            <a:r>
              <a:rPr lang="tr-TR" altLang="zh-CN" b="1" dirty="0" err="1">
                <a:solidFill>
                  <a:schemeClr val="tx2">
                    <a:lumMod val="75000"/>
                  </a:schemeClr>
                </a:solidFill>
                <a:latin typeface="+mj-lt"/>
                <a:ea typeface="微软雅黑" pitchFamily="34" charset="-122"/>
              </a:rPr>
              <a:t>Technology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21" name="矩形 4">
            <a:extLst>
              <a:ext uri="{FF2B5EF4-FFF2-40B4-BE49-F238E27FC236}">
                <a16:creationId xmlns:a16="http://schemas.microsoft.com/office/drawing/2014/main" id="{AF274424-255D-9D4E-BD89-AD989F6075DF}"/>
              </a:ext>
            </a:extLst>
          </p:cNvPr>
          <p:cNvSpPr/>
          <p:nvPr/>
        </p:nvSpPr>
        <p:spPr>
          <a:xfrm>
            <a:off x="2771800" y="4803998"/>
            <a:ext cx="4068110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altLang="zh-CN" sz="1200" kern="0" dirty="0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Presentation </a:t>
            </a:r>
            <a:r>
              <a:rPr lang="tr-TR" altLang="zh-CN" sz="1200" kern="0" dirty="0" err="1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template</a:t>
            </a:r>
            <a:r>
              <a:rPr lang="tr-TR" altLang="zh-CN" sz="1200" kern="0" dirty="0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tr-TR" altLang="zh-CN" sz="1200" kern="0" dirty="0" err="1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powered</a:t>
            </a:r>
            <a:r>
              <a:rPr lang="tr-TR" altLang="zh-CN" sz="1200" kern="0" dirty="0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tr-TR" altLang="zh-CN" sz="1200" kern="0" dirty="0" err="1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by</a:t>
            </a:r>
            <a:r>
              <a:rPr lang="tr-TR" altLang="zh-CN" sz="1200" kern="0" dirty="0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tr-TR" altLang="zh-CN" sz="1200" b="1" kern="0" dirty="0" err="1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Freepptbackgrounds.net</a:t>
            </a:r>
            <a:endParaRPr lang="en-US" altLang="zh-CN" sz="1200" b="1" kern="0" dirty="0">
              <a:solidFill>
                <a:srgbClr val="002060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组合 202"/>
          <p:cNvGrpSpPr/>
          <p:nvPr/>
        </p:nvGrpSpPr>
        <p:grpSpPr>
          <a:xfrm>
            <a:off x="1643042" y="693807"/>
            <a:ext cx="7072362" cy="3663893"/>
            <a:chOff x="-25400" y="1180516"/>
            <a:chExt cx="8788400" cy="4552900"/>
          </a:xfrm>
        </p:grpSpPr>
        <p:sp>
          <p:nvSpPr>
            <p:cNvPr id="159" name="Parallelogram 40"/>
            <p:cNvSpPr/>
            <p:nvPr/>
          </p:nvSpPr>
          <p:spPr>
            <a:xfrm flipH="1">
              <a:off x="-12700" y="1475156"/>
              <a:ext cx="2991768" cy="1930031"/>
            </a:xfrm>
            <a:prstGeom prst="parallelogram">
              <a:avLst>
                <a:gd name="adj" fmla="val 81249"/>
              </a:avLst>
            </a:prstGeom>
            <a:gradFill flip="none" rotWithShape="1">
              <a:gsLst>
                <a:gs pos="0">
                  <a:srgbClr val="D8E5FE"/>
                </a:gs>
                <a:gs pos="59000">
                  <a:srgbClr val="FFFFFF">
                    <a:alpha val="0"/>
                  </a:srgbClr>
                </a:gs>
              </a:gsLst>
              <a:lin ang="2220000" scaled="0"/>
              <a:tileRect/>
            </a:gradFill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marL="111125" indent="-111125">
                <a:lnSpc>
                  <a:spcPct val="85000"/>
                </a:lnSpc>
                <a:spcBef>
                  <a:spcPts val="200"/>
                </a:spcBef>
                <a:buFontTx/>
                <a:buChar char="•"/>
              </a:pPr>
              <a:endParaRPr lang="en-US" sz="1400" dirty="0">
                <a:solidFill>
                  <a:srgbClr val="595959"/>
                </a:solidFill>
                <a:latin typeface="Arial Narrow" pitchFamily="112" charset="0"/>
              </a:endParaRPr>
            </a:p>
          </p:txBody>
        </p:sp>
        <p:sp>
          <p:nvSpPr>
            <p:cNvPr id="160" name="Parallelogram 41"/>
            <p:cNvSpPr/>
            <p:nvPr/>
          </p:nvSpPr>
          <p:spPr>
            <a:xfrm flipH="1">
              <a:off x="2116189" y="1475156"/>
              <a:ext cx="2991768" cy="1930031"/>
            </a:xfrm>
            <a:prstGeom prst="parallelogram">
              <a:avLst>
                <a:gd name="adj" fmla="val 81249"/>
              </a:avLst>
            </a:prstGeom>
            <a:gradFill flip="none" rotWithShape="1">
              <a:gsLst>
                <a:gs pos="0">
                  <a:srgbClr val="D8E5FE"/>
                </a:gs>
                <a:gs pos="59000">
                  <a:srgbClr val="FFFFFF">
                    <a:alpha val="0"/>
                  </a:srgbClr>
                </a:gs>
              </a:gsLst>
              <a:lin ang="2220000" scaled="0"/>
              <a:tileRect/>
            </a:gradFill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marL="111125" indent="-111125">
                <a:lnSpc>
                  <a:spcPct val="85000"/>
                </a:lnSpc>
                <a:spcBef>
                  <a:spcPts val="200"/>
                </a:spcBef>
                <a:buFontTx/>
                <a:buChar char="•"/>
              </a:pPr>
              <a:endParaRPr lang="en-US" sz="1400" dirty="0">
                <a:solidFill>
                  <a:srgbClr val="595959"/>
                </a:solidFill>
                <a:latin typeface="+mj-lt"/>
              </a:endParaRPr>
            </a:p>
          </p:txBody>
        </p:sp>
        <p:sp>
          <p:nvSpPr>
            <p:cNvPr id="161" name="Parallelogram 42"/>
            <p:cNvSpPr/>
            <p:nvPr/>
          </p:nvSpPr>
          <p:spPr>
            <a:xfrm flipH="1">
              <a:off x="4083968" y="1475156"/>
              <a:ext cx="2991768" cy="1930031"/>
            </a:xfrm>
            <a:prstGeom prst="parallelogram">
              <a:avLst>
                <a:gd name="adj" fmla="val 81249"/>
              </a:avLst>
            </a:prstGeom>
            <a:gradFill flip="none" rotWithShape="1">
              <a:gsLst>
                <a:gs pos="0">
                  <a:srgbClr val="D8E5FE"/>
                </a:gs>
                <a:gs pos="59000">
                  <a:srgbClr val="FFFFFF">
                    <a:alpha val="0"/>
                  </a:srgbClr>
                </a:gs>
              </a:gsLst>
              <a:lin ang="2220000" scaled="0"/>
              <a:tileRect/>
            </a:gradFill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marL="111125" indent="-111125">
                <a:lnSpc>
                  <a:spcPct val="85000"/>
                </a:lnSpc>
                <a:spcBef>
                  <a:spcPts val="200"/>
                </a:spcBef>
                <a:buFontTx/>
                <a:buChar char="•"/>
              </a:pPr>
              <a:endParaRPr lang="en-US" sz="1400" dirty="0">
                <a:solidFill>
                  <a:srgbClr val="595959"/>
                </a:solidFill>
                <a:latin typeface="+mj-lt"/>
              </a:endParaRPr>
            </a:p>
          </p:txBody>
        </p:sp>
        <p:sp>
          <p:nvSpPr>
            <p:cNvPr id="162" name="Parallelogram 47"/>
            <p:cNvSpPr/>
            <p:nvPr/>
          </p:nvSpPr>
          <p:spPr>
            <a:xfrm flipH="1" flipV="1">
              <a:off x="-25400" y="3468157"/>
              <a:ext cx="2991768" cy="1930031"/>
            </a:xfrm>
            <a:prstGeom prst="parallelogram">
              <a:avLst>
                <a:gd name="adj" fmla="val 81249"/>
              </a:avLst>
            </a:prstGeom>
            <a:gradFill flip="none" rotWithShape="1">
              <a:gsLst>
                <a:gs pos="0">
                  <a:srgbClr val="D8E5FE"/>
                </a:gs>
                <a:gs pos="59000">
                  <a:srgbClr val="FFFFFF">
                    <a:alpha val="0"/>
                  </a:srgbClr>
                </a:gs>
              </a:gsLst>
              <a:lin ang="2220000" scaled="0"/>
              <a:tileRect/>
            </a:gradFill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marL="111125" indent="-111125">
                <a:lnSpc>
                  <a:spcPct val="85000"/>
                </a:lnSpc>
                <a:spcBef>
                  <a:spcPts val="200"/>
                </a:spcBef>
                <a:buFontTx/>
                <a:buChar char="•"/>
              </a:pPr>
              <a:endParaRPr lang="en-US" sz="1400" dirty="0">
                <a:solidFill>
                  <a:srgbClr val="595959"/>
                </a:solidFill>
                <a:latin typeface="+mj-lt"/>
              </a:endParaRPr>
            </a:p>
          </p:txBody>
        </p:sp>
        <p:sp>
          <p:nvSpPr>
            <p:cNvPr id="163" name="Parallelogram 52"/>
            <p:cNvSpPr/>
            <p:nvPr/>
          </p:nvSpPr>
          <p:spPr>
            <a:xfrm flipH="1" flipV="1">
              <a:off x="2103489" y="3468157"/>
              <a:ext cx="2991768" cy="1930031"/>
            </a:xfrm>
            <a:prstGeom prst="parallelogram">
              <a:avLst>
                <a:gd name="adj" fmla="val 81249"/>
              </a:avLst>
            </a:prstGeom>
            <a:gradFill flip="none" rotWithShape="1">
              <a:gsLst>
                <a:gs pos="0">
                  <a:srgbClr val="D8E5FE"/>
                </a:gs>
                <a:gs pos="59000">
                  <a:srgbClr val="FFFFFF">
                    <a:alpha val="0"/>
                  </a:srgbClr>
                </a:gs>
              </a:gsLst>
              <a:lin ang="2220000" scaled="0"/>
              <a:tileRect/>
            </a:gradFill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marL="111125" indent="-111125">
                <a:lnSpc>
                  <a:spcPct val="85000"/>
                </a:lnSpc>
                <a:spcBef>
                  <a:spcPts val="200"/>
                </a:spcBef>
                <a:buFontTx/>
                <a:buChar char="•"/>
              </a:pPr>
              <a:endParaRPr lang="en-US" sz="1400" dirty="0">
                <a:solidFill>
                  <a:srgbClr val="595959"/>
                </a:solidFill>
                <a:latin typeface="Arial Narrow" pitchFamily="112" charset="0"/>
              </a:endParaRPr>
            </a:p>
          </p:txBody>
        </p:sp>
        <p:sp>
          <p:nvSpPr>
            <p:cNvPr id="164" name="Parallelogram 53"/>
            <p:cNvSpPr/>
            <p:nvPr/>
          </p:nvSpPr>
          <p:spPr>
            <a:xfrm flipH="1" flipV="1">
              <a:off x="4071268" y="3468157"/>
              <a:ext cx="2991768" cy="1930031"/>
            </a:xfrm>
            <a:prstGeom prst="parallelogram">
              <a:avLst>
                <a:gd name="adj" fmla="val 81249"/>
              </a:avLst>
            </a:prstGeom>
            <a:gradFill flip="none" rotWithShape="1">
              <a:gsLst>
                <a:gs pos="0">
                  <a:srgbClr val="D8E5FE"/>
                </a:gs>
                <a:gs pos="59000">
                  <a:srgbClr val="FFFFFF">
                    <a:alpha val="0"/>
                  </a:srgbClr>
                </a:gs>
              </a:gsLst>
              <a:lin ang="2220000" scaled="0"/>
              <a:tileRect/>
            </a:gradFill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marL="111125" indent="-111125">
                <a:lnSpc>
                  <a:spcPct val="85000"/>
                </a:lnSpc>
                <a:spcBef>
                  <a:spcPts val="200"/>
                </a:spcBef>
                <a:buFontTx/>
                <a:buChar char="•"/>
              </a:pPr>
              <a:endParaRPr lang="en-US" sz="1400" dirty="0">
                <a:solidFill>
                  <a:srgbClr val="595959"/>
                </a:solidFill>
                <a:latin typeface="Arial Narrow" pitchFamily="112" charset="0"/>
              </a:endParaRPr>
            </a:p>
          </p:txBody>
        </p:sp>
        <p:cxnSp>
          <p:nvCxnSpPr>
            <p:cNvPr id="165" name="Straight Connector 6"/>
            <p:cNvCxnSpPr/>
            <p:nvPr/>
          </p:nvCxnSpPr>
          <p:spPr>
            <a:xfrm rot="16200000" flipH="1">
              <a:off x="1200274" y="1639094"/>
              <a:ext cx="1982788" cy="1600200"/>
            </a:xfrm>
            <a:prstGeom prst="line">
              <a:avLst/>
            </a:prstGeom>
            <a:ln w="28575" cap="flat" cmpd="sng" algn="ctr">
              <a:solidFill>
                <a:srgbClr val="6BA4F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37"/>
            <p:cNvSpPr>
              <a:spLocks noChangeArrowheads="1"/>
            </p:cNvSpPr>
            <p:nvPr/>
          </p:nvSpPr>
          <p:spPr bwMode="auto">
            <a:xfrm>
              <a:off x="304800" y="1180516"/>
              <a:ext cx="1504032" cy="320040"/>
            </a:xfrm>
            <a:prstGeom prst="rect">
              <a:avLst/>
            </a:prstGeom>
            <a:gradFill flip="none" rotWithShape="1">
              <a:gsLst>
                <a:gs pos="0">
                  <a:srgbClr val="A5D2ED"/>
                </a:gs>
                <a:gs pos="100000">
                  <a:srgbClr val="88ADE4"/>
                </a:gs>
              </a:gsLst>
              <a:lin ang="2700000" scaled="1"/>
              <a:tileRect/>
            </a:gradFill>
            <a:ln w="9525">
              <a:solidFill>
                <a:srgbClr val="6B98CF"/>
              </a:solidFill>
              <a:miter lim="800000"/>
              <a:headEnd/>
              <a:tailEnd/>
            </a:ln>
            <a:effectLst>
              <a:outerShdw blurRad="25400" dist="12700" dir="5400000" algn="t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8100" h="6350"/>
              <a:bevelB w="38100" h="6350"/>
            </a:sp3d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r>
                <a:rPr lang="en-US" sz="2000" b="1" dirty="0">
                  <a:solidFill>
                    <a:srgbClr val="000000"/>
                  </a:solidFill>
                  <a:latin typeface="+mj-lt"/>
                </a:rPr>
                <a:t>Category A</a:t>
              </a:r>
            </a:p>
          </p:txBody>
        </p:sp>
        <p:cxnSp>
          <p:nvCxnSpPr>
            <p:cNvPr id="167" name="Straight Connector 38"/>
            <p:cNvCxnSpPr/>
            <p:nvPr/>
          </p:nvCxnSpPr>
          <p:spPr>
            <a:xfrm rot="16200000" flipH="1">
              <a:off x="3315742" y="1639094"/>
              <a:ext cx="1982788" cy="1600200"/>
            </a:xfrm>
            <a:prstGeom prst="line">
              <a:avLst/>
            </a:prstGeom>
            <a:ln w="28575" cap="flat" cmpd="sng" algn="ctr">
              <a:solidFill>
                <a:srgbClr val="6BA4F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37"/>
            <p:cNvSpPr>
              <a:spLocks noChangeArrowheads="1"/>
            </p:cNvSpPr>
            <p:nvPr/>
          </p:nvSpPr>
          <p:spPr bwMode="auto">
            <a:xfrm>
              <a:off x="2420268" y="1180516"/>
              <a:ext cx="1504032" cy="320040"/>
            </a:xfrm>
            <a:prstGeom prst="rect">
              <a:avLst/>
            </a:prstGeom>
            <a:gradFill flip="none" rotWithShape="1">
              <a:gsLst>
                <a:gs pos="0">
                  <a:srgbClr val="A5D2ED"/>
                </a:gs>
                <a:gs pos="100000">
                  <a:srgbClr val="88ADE4"/>
                </a:gs>
              </a:gsLst>
              <a:lin ang="2700000" scaled="1"/>
              <a:tileRect/>
            </a:gradFill>
            <a:ln w="9525">
              <a:solidFill>
                <a:srgbClr val="6B98CF"/>
              </a:solidFill>
              <a:miter lim="800000"/>
              <a:headEnd/>
              <a:tailEnd/>
            </a:ln>
            <a:effectLst>
              <a:outerShdw blurRad="25400" dist="12700" dir="5400000" algn="t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8100" h="6350"/>
              <a:bevelB w="38100" h="6350"/>
            </a:sp3d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r>
                <a:rPr lang="en-US" sz="2000" b="1" dirty="0">
                  <a:solidFill>
                    <a:srgbClr val="000000"/>
                  </a:solidFill>
                  <a:latin typeface="+mj-lt"/>
                </a:rPr>
                <a:t>Category B</a:t>
              </a:r>
            </a:p>
          </p:txBody>
        </p:sp>
        <p:cxnSp>
          <p:nvCxnSpPr>
            <p:cNvPr id="169" name="Straight Connector 43"/>
            <p:cNvCxnSpPr/>
            <p:nvPr/>
          </p:nvCxnSpPr>
          <p:spPr>
            <a:xfrm rot="5400000" flipH="1" flipV="1">
              <a:off x="1200274" y="3621882"/>
              <a:ext cx="1982788" cy="1600200"/>
            </a:xfrm>
            <a:prstGeom prst="line">
              <a:avLst/>
            </a:prstGeom>
            <a:ln w="28575" cap="flat" cmpd="sng" algn="ctr">
              <a:solidFill>
                <a:srgbClr val="6BA4F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44"/>
            <p:cNvCxnSpPr/>
            <p:nvPr/>
          </p:nvCxnSpPr>
          <p:spPr>
            <a:xfrm rot="5400000" flipH="1" flipV="1">
              <a:off x="3315742" y="3621882"/>
              <a:ext cx="1982788" cy="1600200"/>
            </a:xfrm>
            <a:prstGeom prst="line">
              <a:avLst/>
            </a:prstGeom>
            <a:ln w="28575" cap="flat" cmpd="sng" algn="ctr">
              <a:solidFill>
                <a:srgbClr val="6BA4F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37"/>
            <p:cNvSpPr>
              <a:spLocks noChangeArrowheads="1"/>
            </p:cNvSpPr>
            <p:nvPr/>
          </p:nvSpPr>
          <p:spPr bwMode="auto">
            <a:xfrm>
              <a:off x="304800" y="5413376"/>
              <a:ext cx="1504032" cy="320040"/>
            </a:xfrm>
            <a:prstGeom prst="rect">
              <a:avLst/>
            </a:prstGeom>
            <a:gradFill flip="none" rotWithShape="1">
              <a:gsLst>
                <a:gs pos="0">
                  <a:srgbClr val="A5D2ED"/>
                </a:gs>
                <a:gs pos="100000">
                  <a:srgbClr val="88ADE4"/>
                </a:gs>
              </a:gsLst>
              <a:lin ang="2700000" scaled="1"/>
              <a:tileRect/>
            </a:gradFill>
            <a:ln w="9525">
              <a:solidFill>
                <a:srgbClr val="6B98CF"/>
              </a:solidFill>
              <a:miter lim="800000"/>
              <a:headEnd/>
              <a:tailEnd/>
            </a:ln>
            <a:effectLst>
              <a:outerShdw blurRad="25400" dist="12700" dir="5400000" algn="t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8100" h="6350"/>
              <a:bevelB w="38100" h="6350"/>
            </a:sp3d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r>
                <a:rPr lang="en-US" sz="2000" b="1" dirty="0">
                  <a:solidFill>
                    <a:srgbClr val="000000"/>
                  </a:solidFill>
                  <a:latin typeface="+mj-lt"/>
                </a:rPr>
                <a:t>Category D</a:t>
              </a:r>
            </a:p>
          </p:txBody>
        </p:sp>
        <p:sp>
          <p:nvSpPr>
            <p:cNvPr id="172" name="Rectangle 37"/>
            <p:cNvSpPr>
              <a:spLocks noChangeArrowheads="1"/>
            </p:cNvSpPr>
            <p:nvPr/>
          </p:nvSpPr>
          <p:spPr bwMode="auto">
            <a:xfrm>
              <a:off x="2420268" y="5413376"/>
              <a:ext cx="1504032" cy="320040"/>
            </a:xfrm>
            <a:prstGeom prst="rect">
              <a:avLst/>
            </a:prstGeom>
            <a:gradFill flip="none" rotWithShape="1">
              <a:gsLst>
                <a:gs pos="0">
                  <a:srgbClr val="A5D2ED"/>
                </a:gs>
                <a:gs pos="100000">
                  <a:srgbClr val="88ADE4"/>
                </a:gs>
              </a:gsLst>
              <a:lin ang="2700000" scaled="1"/>
              <a:tileRect/>
            </a:gradFill>
            <a:ln w="9525">
              <a:solidFill>
                <a:srgbClr val="6B98CF"/>
              </a:solidFill>
              <a:miter lim="800000"/>
              <a:headEnd/>
              <a:tailEnd/>
            </a:ln>
            <a:effectLst>
              <a:outerShdw blurRad="25400" dist="12700" dir="5400000" algn="t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8100" h="6350"/>
              <a:bevelB w="38100" h="6350"/>
            </a:sp3d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r>
                <a:rPr lang="en-US" sz="2000" b="1" dirty="0">
                  <a:solidFill>
                    <a:srgbClr val="000000"/>
                  </a:solidFill>
                  <a:latin typeface="+mj-lt"/>
                </a:rPr>
                <a:t>Category E</a:t>
              </a:r>
            </a:p>
          </p:txBody>
        </p:sp>
        <p:cxnSp>
          <p:nvCxnSpPr>
            <p:cNvPr id="173" name="Straight Connector 48"/>
            <p:cNvCxnSpPr/>
            <p:nvPr/>
          </p:nvCxnSpPr>
          <p:spPr>
            <a:xfrm rot="16200000" flipH="1">
              <a:off x="5296942" y="1639094"/>
              <a:ext cx="1982788" cy="1600200"/>
            </a:xfrm>
            <a:prstGeom prst="line">
              <a:avLst/>
            </a:prstGeom>
            <a:ln w="28575" cap="flat" cmpd="sng" algn="ctr">
              <a:solidFill>
                <a:srgbClr val="6BA4F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ctangle 37"/>
            <p:cNvSpPr>
              <a:spLocks noChangeArrowheads="1"/>
            </p:cNvSpPr>
            <p:nvPr/>
          </p:nvSpPr>
          <p:spPr bwMode="auto">
            <a:xfrm>
              <a:off x="4401468" y="1180516"/>
              <a:ext cx="1504032" cy="320040"/>
            </a:xfrm>
            <a:prstGeom prst="rect">
              <a:avLst/>
            </a:prstGeom>
            <a:gradFill flip="none" rotWithShape="1">
              <a:gsLst>
                <a:gs pos="0">
                  <a:srgbClr val="A5D2ED"/>
                </a:gs>
                <a:gs pos="100000">
                  <a:srgbClr val="88ADE4"/>
                </a:gs>
              </a:gsLst>
              <a:lin ang="2700000" scaled="1"/>
              <a:tileRect/>
            </a:gradFill>
            <a:ln w="9525">
              <a:solidFill>
                <a:srgbClr val="6B98CF"/>
              </a:solidFill>
              <a:miter lim="800000"/>
              <a:headEnd/>
              <a:tailEnd/>
            </a:ln>
            <a:effectLst>
              <a:outerShdw blurRad="25400" dist="12700" dir="5400000" algn="t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8100" h="6350"/>
              <a:bevelB w="38100" h="6350"/>
            </a:sp3d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r>
                <a:rPr lang="en-US" sz="2000" b="1" dirty="0">
                  <a:solidFill>
                    <a:srgbClr val="000000"/>
                  </a:solidFill>
                  <a:latin typeface="+mj-lt"/>
                </a:rPr>
                <a:t>Category C</a:t>
              </a:r>
            </a:p>
          </p:txBody>
        </p:sp>
        <p:cxnSp>
          <p:nvCxnSpPr>
            <p:cNvPr id="175" name="Straight Connector 50"/>
            <p:cNvCxnSpPr/>
            <p:nvPr/>
          </p:nvCxnSpPr>
          <p:spPr>
            <a:xfrm rot="5400000" flipH="1" flipV="1">
              <a:off x="5296942" y="3621882"/>
              <a:ext cx="1982788" cy="1600200"/>
            </a:xfrm>
            <a:prstGeom prst="line">
              <a:avLst/>
            </a:prstGeom>
            <a:ln w="28575" cap="flat" cmpd="sng" algn="ctr">
              <a:solidFill>
                <a:srgbClr val="6BA4F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 37"/>
            <p:cNvSpPr>
              <a:spLocks noChangeArrowheads="1"/>
            </p:cNvSpPr>
            <p:nvPr/>
          </p:nvSpPr>
          <p:spPr bwMode="auto">
            <a:xfrm>
              <a:off x="4401468" y="5413376"/>
              <a:ext cx="1504032" cy="320040"/>
            </a:xfrm>
            <a:prstGeom prst="rect">
              <a:avLst/>
            </a:prstGeom>
            <a:gradFill flip="none" rotWithShape="1">
              <a:gsLst>
                <a:gs pos="0">
                  <a:srgbClr val="A5D2ED"/>
                </a:gs>
                <a:gs pos="100000">
                  <a:srgbClr val="88ADE4"/>
                </a:gs>
              </a:gsLst>
              <a:lin ang="2700000" scaled="1"/>
              <a:tileRect/>
            </a:gradFill>
            <a:ln w="9525">
              <a:solidFill>
                <a:srgbClr val="6B98CF"/>
              </a:solidFill>
              <a:miter lim="800000"/>
              <a:headEnd/>
              <a:tailEnd/>
            </a:ln>
            <a:effectLst>
              <a:outerShdw blurRad="25400" dist="12700" dir="5400000" algn="t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8100" h="6350"/>
              <a:bevelB w="38100" h="6350"/>
            </a:sp3d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r>
                <a:rPr lang="en-US" sz="2000" b="1" dirty="0">
                  <a:solidFill>
                    <a:srgbClr val="000000"/>
                  </a:solidFill>
                  <a:latin typeface="+mj-lt"/>
                </a:rPr>
                <a:t>Category F</a:t>
              </a:r>
            </a:p>
          </p:txBody>
        </p:sp>
        <p:cxnSp>
          <p:nvCxnSpPr>
            <p:cNvPr id="177" name="Straight Connector 55"/>
            <p:cNvCxnSpPr/>
            <p:nvPr/>
          </p:nvCxnSpPr>
          <p:spPr>
            <a:xfrm rot="10800000">
              <a:off x="1351309" y="2057400"/>
              <a:ext cx="533400" cy="1588"/>
            </a:xfrm>
            <a:prstGeom prst="line">
              <a:avLst/>
            </a:prstGeom>
            <a:ln w="6350" cap="rnd" cmpd="sng" algn="ctr">
              <a:solidFill>
                <a:srgbClr val="6BA4F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70"/>
            <p:cNvSpPr>
              <a:spLocks noChangeArrowheads="1"/>
            </p:cNvSpPr>
            <p:nvPr/>
          </p:nvSpPr>
          <p:spPr bwMode="auto">
            <a:xfrm>
              <a:off x="228601" y="1919289"/>
              <a:ext cx="1066800" cy="292578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85000"/>
                </a:lnSpc>
                <a:spcBef>
                  <a:spcPts val="200"/>
                </a:spcBef>
              </a:pPr>
              <a:r>
                <a:rPr lang="en-US" dirty="0">
                  <a:solidFill>
                    <a:srgbClr val="89A4F1"/>
                  </a:solidFill>
                  <a:latin typeface="+mj-lt"/>
                  <a:cs typeface="Arial" pitchFamily="34" charset="0"/>
                </a:rPr>
                <a:t>Cause</a:t>
              </a:r>
            </a:p>
          </p:txBody>
        </p:sp>
        <p:cxnSp>
          <p:nvCxnSpPr>
            <p:cNvPr id="179" name="Straight Connector 57"/>
            <p:cNvCxnSpPr/>
            <p:nvPr/>
          </p:nvCxnSpPr>
          <p:spPr>
            <a:xfrm rot="10800000">
              <a:off x="1848769" y="2667000"/>
              <a:ext cx="533400" cy="1588"/>
            </a:xfrm>
            <a:prstGeom prst="line">
              <a:avLst/>
            </a:prstGeom>
            <a:ln w="6350" cap="rnd" cmpd="sng" algn="ctr">
              <a:solidFill>
                <a:srgbClr val="6BA4F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 70"/>
            <p:cNvSpPr>
              <a:spLocks noChangeArrowheads="1"/>
            </p:cNvSpPr>
            <p:nvPr/>
          </p:nvSpPr>
          <p:spPr bwMode="auto">
            <a:xfrm>
              <a:off x="726060" y="2528889"/>
              <a:ext cx="1066800" cy="292578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85000"/>
                </a:lnSpc>
                <a:spcBef>
                  <a:spcPts val="200"/>
                </a:spcBef>
              </a:pPr>
              <a:r>
                <a:rPr lang="en-US" dirty="0">
                  <a:solidFill>
                    <a:srgbClr val="89A4F1"/>
                  </a:solidFill>
                  <a:latin typeface="+mj-lt"/>
                  <a:cs typeface="Arial" pitchFamily="34" charset="0"/>
                </a:rPr>
                <a:t>Cause</a:t>
              </a:r>
            </a:p>
          </p:txBody>
        </p:sp>
        <p:cxnSp>
          <p:nvCxnSpPr>
            <p:cNvPr id="181" name="Straight Connector 63"/>
            <p:cNvCxnSpPr/>
            <p:nvPr/>
          </p:nvCxnSpPr>
          <p:spPr>
            <a:xfrm rot="10800000">
              <a:off x="1351309" y="4801199"/>
              <a:ext cx="533400" cy="1588"/>
            </a:xfrm>
            <a:prstGeom prst="line">
              <a:avLst/>
            </a:prstGeom>
            <a:ln w="6350" cap="rnd" cmpd="sng" algn="ctr">
              <a:solidFill>
                <a:srgbClr val="6BA4F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ectangle 70"/>
            <p:cNvSpPr>
              <a:spLocks noChangeArrowheads="1"/>
            </p:cNvSpPr>
            <p:nvPr/>
          </p:nvSpPr>
          <p:spPr bwMode="auto">
            <a:xfrm>
              <a:off x="228600" y="4650388"/>
              <a:ext cx="1066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r">
                <a:lnSpc>
                  <a:spcPct val="85000"/>
                </a:lnSpc>
                <a:spcBef>
                  <a:spcPts val="200"/>
                </a:spcBef>
              </a:pPr>
              <a:r>
                <a:rPr lang="en-US" dirty="0">
                  <a:solidFill>
                    <a:srgbClr val="89A4F1"/>
                  </a:solidFill>
                  <a:latin typeface="+mj-lt"/>
                </a:rPr>
                <a:t>Cause</a:t>
              </a:r>
            </a:p>
          </p:txBody>
        </p:sp>
        <p:cxnSp>
          <p:nvCxnSpPr>
            <p:cNvPr id="183" name="Straight Connector 65"/>
            <p:cNvCxnSpPr/>
            <p:nvPr/>
          </p:nvCxnSpPr>
          <p:spPr>
            <a:xfrm rot="10800000">
              <a:off x="1848769" y="4188670"/>
              <a:ext cx="533400" cy="1588"/>
            </a:xfrm>
            <a:prstGeom prst="line">
              <a:avLst/>
            </a:prstGeom>
            <a:ln w="6350" cap="rnd" cmpd="sng" algn="ctr">
              <a:solidFill>
                <a:srgbClr val="6BA4F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Rectangle 70"/>
            <p:cNvSpPr>
              <a:spLocks noChangeArrowheads="1"/>
            </p:cNvSpPr>
            <p:nvPr/>
          </p:nvSpPr>
          <p:spPr bwMode="auto">
            <a:xfrm>
              <a:off x="726060" y="4037859"/>
              <a:ext cx="1066800" cy="304800"/>
            </a:xfrm>
            <a:prstGeom prst="rect">
              <a:avLst/>
            </a:prstGeom>
            <a:ln w="6350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45720" tIns="18288" rIns="27432" bIns="18288"/>
            <a:lstStyle/>
            <a:p>
              <a:pPr algn="r">
                <a:lnSpc>
                  <a:spcPct val="85000"/>
                </a:lnSpc>
                <a:spcBef>
                  <a:spcPts val="200"/>
                </a:spcBef>
              </a:pPr>
              <a:r>
                <a:rPr lang="en-US" dirty="0">
                  <a:solidFill>
                    <a:srgbClr val="89A4F1"/>
                  </a:solidFill>
                  <a:latin typeface="+mj-lt"/>
                </a:rPr>
                <a:t>Cause</a:t>
              </a:r>
            </a:p>
          </p:txBody>
        </p:sp>
        <p:cxnSp>
          <p:nvCxnSpPr>
            <p:cNvPr id="185" name="Straight Connector 67"/>
            <p:cNvCxnSpPr/>
            <p:nvPr/>
          </p:nvCxnSpPr>
          <p:spPr>
            <a:xfrm rot="10800000">
              <a:off x="3459851" y="2057400"/>
              <a:ext cx="533400" cy="1588"/>
            </a:xfrm>
            <a:prstGeom prst="line">
              <a:avLst/>
            </a:prstGeom>
            <a:ln w="6350" cap="rnd" cmpd="sng" algn="ctr">
              <a:solidFill>
                <a:srgbClr val="6BA4F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70"/>
            <p:cNvSpPr>
              <a:spLocks noChangeArrowheads="1"/>
            </p:cNvSpPr>
            <p:nvPr/>
          </p:nvSpPr>
          <p:spPr bwMode="auto">
            <a:xfrm>
              <a:off x="2337142" y="1906589"/>
              <a:ext cx="1066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r">
                <a:lnSpc>
                  <a:spcPct val="85000"/>
                </a:lnSpc>
                <a:spcBef>
                  <a:spcPts val="200"/>
                </a:spcBef>
              </a:pPr>
              <a:r>
                <a:rPr lang="en-US" dirty="0">
                  <a:solidFill>
                    <a:srgbClr val="89A4F1"/>
                  </a:solidFill>
                  <a:latin typeface="+mj-lt"/>
                </a:rPr>
                <a:t>Cause</a:t>
              </a:r>
            </a:p>
          </p:txBody>
        </p:sp>
        <p:cxnSp>
          <p:nvCxnSpPr>
            <p:cNvPr id="187" name="Straight Connector 69"/>
            <p:cNvCxnSpPr/>
            <p:nvPr/>
          </p:nvCxnSpPr>
          <p:spPr>
            <a:xfrm rot="10800000">
              <a:off x="3957311" y="2667000"/>
              <a:ext cx="533400" cy="1588"/>
            </a:xfrm>
            <a:prstGeom prst="line">
              <a:avLst/>
            </a:prstGeom>
            <a:ln w="6350" cap="rnd" cmpd="sng" algn="ctr">
              <a:solidFill>
                <a:srgbClr val="6BA4F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Rectangle 70"/>
            <p:cNvSpPr>
              <a:spLocks noChangeArrowheads="1"/>
            </p:cNvSpPr>
            <p:nvPr/>
          </p:nvSpPr>
          <p:spPr bwMode="auto">
            <a:xfrm>
              <a:off x="2834602" y="2516189"/>
              <a:ext cx="1066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r">
                <a:lnSpc>
                  <a:spcPct val="85000"/>
                </a:lnSpc>
                <a:spcBef>
                  <a:spcPts val="200"/>
                </a:spcBef>
              </a:pPr>
              <a:r>
                <a:rPr lang="en-US" dirty="0">
                  <a:solidFill>
                    <a:srgbClr val="89A4F1"/>
                  </a:solidFill>
                  <a:latin typeface="+mj-lt"/>
                </a:rPr>
                <a:t>Cause</a:t>
              </a:r>
            </a:p>
          </p:txBody>
        </p:sp>
        <p:cxnSp>
          <p:nvCxnSpPr>
            <p:cNvPr id="189" name="Straight Connector 71"/>
            <p:cNvCxnSpPr/>
            <p:nvPr/>
          </p:nvCxnSpPr>
          <p:spPr>
            <a:xfrm rot="10800000">
              <a:off x="3459851" y="4801199"/>
              <a:ext cx="533400" cy="1588"/>
            </a:xfrm>
            <a:prstGeom prst="line">
              <a:avLst/>
            </a:prstGeom>
            <a:ln w="6350" cap="rnd" cmpd="sng" algn="ctr">
              <a:solidFill>
                <a:srgbClr val="6BA4F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 70"/>
            <p:cNvSpPr>
              <a:spLocks noChangeArrowheads="1"/>
            </p:cNvSpPr>
            <p:nvPr/>
          </p:nvSpPr>
          <p:spPr bwMode="auto">
            <a:xfrm>
              <a:off x="2337142" y="4650388"/>
              <a:ext cx="1066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r">
                <a:lnSpc>
                  <a:spcPct val="85000"/>
                </a:lnSpc>
                <a:spcBef>
                  <a:spcPts val="200"/>
                </a:spcBef>
              </a:pPr>
              <a:r>
                <a:rPr lang="en-US" dirty="0">
                  <a:solidFill>
                    <a:srgbClr val="89A4F1"/>
                  </a:solidFill>
                  <a:latin typeface="+mj-lt"/>
                </a:rPr>
                <a:t>Cause</a:t>
              </a:r>
            </a:p>
          </p:txBody>
        </p:sp>
        <p:cxnSp>
          <p:nvCxnSpPr>
            <p:cNvPr id="191" name="Straight Connector 73"/>
            <p:cNvCxnSpPr/>
            <p:nvPr/>
          </p:nvCxnSpPr>
          <p:spPr>
            <a:xfrm rot="10800000">
              <a:off x="3957311" y="4188670"/>
              <a:ext cx="533400" cy="1588"/>
            </a:xfrm>
            <a:prstGeom prst="line">
              <a:avLst/>
            </a:prstGeom>
            <a:ln w="6350" cap="rnd" cmpd="sng" algn="ctr">
              <a:solidFill>
                <a:srgbClr val="6BA4F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70"/>
            <p:cNvSpPr>
              <a:spLocks noChangeArrowheads="1"/>
            </p:cNvSpPr>
            <p:nvPr/>
          </p:nvSpPr>
          <p:spPr bwMode="auto">
            <a:xfrm>
              <a:off x="2834602" y="4037859"/>
              <a:ext cx="1066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r">
                <a:lnSpc>
                  <a:spcPct val="85000"/>
                </a:lnSpc>
                <a:spcBef>
                  <a:spcPts val="200"/>
                </a:spcBef>
              </a:pPr>
              <a:r>
                <a:rPr lang="en-US" dirty="0">
                  <a:solidFill>
                    <a:srgbClr val="89A4F1"/>
                  </a:solidFill>
                  <a:latin typeface="+mj-lt"/>
                </a:rPr>
                <a:t>Cause</a:t>
              </a:r>
            </a:p>
          </p:txBody>
        </p:sp>
        <p:cxnSp>
          <p:nvCxnSpPr>
            <p:cNvPr id="193" name="Straight Connector 75"/>
            <p:cNvCxnSpPr/>
            <p:nvPr/>
          </p:nvCxnSpPr>
          <p:spPr>
            <a:xfrm rot="10800000">
              <a:off x="5432973" y="2057400"/>
              <a:ext cx="533400" cy="1588"/>
            </a:xfrm>
            <a:prstGeom prst="line">
              <a:avLst/>
            </a:prstGeom>
            <a:ln w="6350" cap="rnd" cmpd="sng" algn="ctr">
              <a:solidFill>
                <a:srgbClr val="6BA4F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70"/>
            <p:cNvSpPr>
              <a:spLocks noChangeArrowheads="1"/>
            </p:cNvSpPr>
            <p:nvPr/>
          </p:nvSpPr>
          <p:spPr bwMode="auto">
            <a:xfrm>
              <a:off x="4310264" y="1906589"/>
              <a:ext cx="1066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r">
                <a:lnSpc>
                  <a:spcPct val="85000"/>
                </a:lnSpc>
                <a:spcBef>
                  <a:spcPts val="200"/>
                </a:spcBef>
              </a:pPr>
              <a:r>
                <a:rPr lang="en-US" dirty="0">
                  <a:solidFill>
                    <a:srgbClr val="89A4F1"/>
                  </a:solidFill>
                  <a:latin typeface="+mj-lt"/>
                </a:rPr>
                <a:t>Cause</a:t>
              </a:r>
            </a:p>
          </p:txBody>
        </p:sp>
        <p:cxnSp>
          <p:nvCxnSpPr>
            <p:cNvPr id="195" name="Straight Connector 77"/>
            <p:cNvCxnSpPr/>
            <p:nvPr/>
          </p:nvCxnSpPr>
          <p:spPr>
            <a:xfrm rot="10800000">
              <a:off x="5930433" y="2667000"/>
              <a:ext cx="533400" cy="1588"/>
            </a:xfrm>
            <a:prstGeom prst="line">
              <a:avLst/>
            </a:prstGeom>
            <a:ln w="6350" cap="rnd" cmpd="sng" algn="ctr">
              <a:solidFill>
                <a:srgbClr val="6BA4F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78"/>
            <p:cNvSpPr>
              <a:spLocks noChangeArrowheads="1"/>
            </p:cNvSpPr>
            <p:nvPr/>
          </p:nvSpPr>
          <p:spPr bwMode="auto">
            <a:xfrm>
              <a:off x="4807724" y="2516189"/>
              <a:ext cx="1066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r">
                <a:lnSpc>
                  <a:spcPct val="85000"/>
                </a:lnSpc>
                <a:spcBef>
                  <a:spcPts val="200"/>
                </a:spcBef>
              </a:pPr>
              <a:r>
                <a:rPr lang="en-US" dirty="0">
                  <a:solidFill>
                    <a:srgbClr val="89A4F1"/>
                  </a:solidFill>
                  <a:latin typeface="+mj-lt"/>
                </a:rPr>
                <a:t>Cause</a:t>
              </a:r>
            </a:p>
          </p:txBody>
        </p:sp>
        <p:cxnSp>
          <p:nvCxnSpPr>
            <p:cNvPr id="197" name="Straight Connector 79"/>
            <p:cNvCxnSpPr/>
            <p:nvPr/>
          </p:nvCxnSpPr>
          <p:spPr>
            <a:xfrm rot="10800000">
              <a:off x="5432973" y="4801199"/>
              <a:ext cx="533400" cy="1588"/>
            </a:xfrm>
            <a:prstGeom prst="line">
              <a:avLst/>
            </a:prstGeom>
            <a:ln w="6350" cap="rnd" cmpd="sng" algn="ctr">
              <a:solidFill>
                <a:srgbClr val="6BA4F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70"/>
            <p:cNvSpPr>
              <a:spLocks noChangeArrowheads="1"/>
            </p:cNvSpPr>
            <p:nvPr/>
          </p:nvSpPr>
          <p:spPr bwMode="auto">
            <a:xfrm>
              <a:off x="4310264" y="4650388"/>
              <a:ext cx="1066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r">
                <a:lnSpc>
                  <a:spcPct val="85000"/>
                </a:lnSpc>
                <a:spcBef>
                  <a:spcPts val="200"/>
                </a:spcBef>
              </a:pPr>
              <a:r>
                <a:rPr lang="en-US" dirty="0">
                  <a:solidFill>
                    <a:srgbClr val="89A4F1"/>
                  </a:solidFill>
                  <a:latin typeface="+mj-lt"/>
                </a:rPr>
                <a:t>Cause</a:t>
              </a:r>
            </a:p>
          </p:txBody>
        </p:sp>
        <p:cxnSp>
          <p:nvCxnSpPr>
            <p:cNvPr id="199" name="Straight Connector 81"/>
            <p:cNvCxnSpPr/>
            <p:nvPr/>
          </p:nvCxnSpPr>
          <p:spPr>
            <a:xfrm rot="10800000">
              <a:off x="5930433" y="4188670"/>
              <a:ext cx="533400" cy="1588"/>
            </a:xfrm>
            <a:prstGeom prst="line">
              <a:avLst/>
            </a:prstGeom>
            <a:ln w="6350" cap="rnd" cmpd="sng" algn="ctr">
              <a:solidFill>
                <a:srgbClr val="6BA4F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70"/>
            <p:cNvSpPr>
              <a:spLocks noChangeArrowheads="1"/>
            </p:cNvSpPr>
            <p:nvPr/>
          </p:nvSpPr>
          <p:spPr bwMode="auto">
            <a:xfrm>
              <a:off x="4807724" y="4037859"/>
              <a:ext cx="1066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r">
                <a:lnSpc>
                  <a:spcPct val="85000"/>
                </a:lnSpc>
                <a:spcBef>
                  <a:spcPts val="200"/>
                </a:spcBef>
              </a:pPr>
              <a:r>
                <a:rPr lang="en-US" dirty="0">
                  <a:solidFill>
                    <a:srgbClr val="89A4F1"/>
                  </a:solidFill>
                  <a:latin typeface="+mj-lt"/>
                </a:rPr>
                <a:t>Cause</a:t>
              </a:r>
            </a:p>
          </p:txBody>
        </p:sp>
        <p:cxnSp>
          <p:nvCxnSpPr>
            <p:cNvPr id="201" name="Straight Connector 4"/>
            <p:cNvCxnSpPr/>
            <p:nvPr/>
          </p:nvCxnSpPr>
          <p:spPr>
            <a:xfrm flipV="1">
              <a:off x="1884710" y="3432175"/>
              <a:ext cx="5602858" cy="10582"/>
            </a:xfrm>
            <a:prstGeom prst="line">
              <a:avLst/>
            </a:prstGeom>
            <a:ln w="57150" cap="rnd" cmpd="sng" algn="ctr">
              <a:solidFill>
                <a:srgbClr val="5A76D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Rectangle 43"/>
            <p:cNvSpPr>
              <a:spLocks noChangeArrowheads="1"/>
            </p:cNvSpPr>
            <p:nvPr/>
          </p:nvSpPr>
          <p:spPr bwMode="auto">
            <a:xfrm>
              <a:off x="7239000" y="2940698"/>
              <a:ext cx="1524000" cy="979778"/>
            </a:xfrm>
            <a:prstGeom prst="rect">
              <a:avLst/>
            </a:prstGeom>
            <a:gradFill flip="none" rotWithShape="1">
              <a:gsLst>
                <a:gs pos="0">
                  <a:srgbClr val="CFE7F5"/>
                </a:gs>
                <a:gs pos="100000">
                  <a:srgbClr val="A5D2ED"/>
                </a:gs>
              </a:gsLst>
              <a:lin ang="2700000" scaled="1"/>
              <a:tileRect/>
            </a:gradFill>
            <a:ln w="9525">
              <a:solidFill>
                <a:srgbClr val="6B98CF"/>
              </a:solidFill>
              <a:miter lim="800000"/>
              <a:headEnd/>
              <a:tailEnd/>
            </a:ln>
            <a:effectLst>
              <a:outerShdw blurRad="25400" dist="12700" dir="5400000" algn="t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8100" h="6350"/>
              <a:bevelB w="38100" h="6350"/>
            </a:sp3d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</p:grpSp>
      <p:sp>
        <p:nvSpPr>
          <p:cNvPr id="48" name="TextBox 88">
            <a:extLst>
              <a:ext uri="{FF2B5EF4-FFF2-40B4-BE49-F238E27FC236}">
                <a16:creationId xmlns:a16="http://schemas.microsoft.com/office/drawing/2014/main" id="{DC1DE56E-9851-2D4B-8F95-3F29F5C21123}"/>
              </a:ext>
            </a:extLst>
          </p:cNvPr>
          <p:cNvSpPr txBox="1"/>
          <p:nvPr/>
        </p:nvSpPr>
        <p:spPr>
          <a:xfrm>
            <a:off x="571472" y="21429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zh-CN" b="1" dirty="0" err="1">
                <a:solidFill>
                  <a:schemeClr val="tx2">
                    <a:lumMod val="75000"/>
                  </a:schemeClr>
                </a:solidFill>
                <a:latin typeface="+mj-lt"/>
                <a:ea typeface="微软雅黑" pitchFamily="34" charset="-122"/>
              </a:rPr>
              <a:t>Cloud</a:t>
            </a:r>
            <a:r>
              <a:rPr lang="tr-TR" altLang="zh-CN" b="1" dirty="0">
                <a:solidFill>
                  <a:schemeClr val="tx2">
                    <a:lumMod val="75000"/>
                  </a:schemeClr>
                </a:solidFill>
                <a:latin typeface="+mj-lt"/>
                <a:ea typeface="微软雅黑" pitchFamily="34" charset="-122"/>
              </a:rPr>
              <a:t> </a:t>
            </a:r>
            <a:r>
              <a:rPr lang="tr-TR" altLang="zh-CN" b="1" dirty="0" err="1">
                <a:solidFill>
                  <a:schemeClr val="tx2">
                    <a:lumMod val="75000"/>
                  </a:schemeClr>
                </a:solidFill>
                <a:latin typeface="+mj-lt"/>
                <a:ea typeface="微软雅黑" pitchFamily="34" charset="-122"/>
              </a:rPr>
              <a:t>Technology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49" name="矩形 4">
            <a:extLst>
              <a:ext uri="{FF2B5EF4-FFF2-40B4-BE49-F238E27FC236}">
                <a16:creationId xmlns:a16="http://schemas.microsoft.com/office/drawing/2014/main" id="{930758ED-7688-D349-8357-D1801887ADB9}"/>
              </a:ext>
            </a:extLst>
          </p:cNvPr>
          <p:cNvSpPr/>
          <p:nvPr/>
        </p:nvSpPr>
        <p:spPr>
          <a:xfrm>
            <a:off x="2771800" y="4803998"/>
            <a:ext cx="4068110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altLang="zh-CN" sz="1200" kern="0" dirty="0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Presentation </a:t>
            </a:r>
            <a:r>
              <a:rPr lang="tr-TR" altLang="zh-CN" sz="1200" kern="0" dirty="0" err="1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template</a:t>
            </a:r>
            <a:r>
              <a:rPr lang="tr-TR" altLang="zh-CN" sz="1200" kern="0" dirty="0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tr-TR" altLang="zh-CN" sz="1200" kern="0" dirty="0" err="1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powered</a:t>
            </a:r>
            <a:r>
              <a:rPr lang="tr-TR" altLang="zh-CN" sz="1200" kern="0" dirty="0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tr-TR" altLang="zh-CN" sz="1200" kern="0" dirty="0" err="1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by</a:t>
            </a:r>
            <a:r>
              <a:rPr lang="tr-TR" altLang="zh-CN" sz="1200" kern="0" dirty="0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tr-TR" altLang="zh-CN" sz="1200" b="1" kern="0" dirty="0" err="1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Freepptbackgrounds.net</a:t>
            </a:r>
            <a:endParaRPr lang="en-US" altLang="zh-CN" sz="1200" b="1" kern="0" dirty="0">
              <a:solidFill>
                <a:srgbClr val="002060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idan\Desktop\未标题-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3795886"/>
            <a:ext cx="9144000" cy="96400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14282" y="4083918"/>
            <a:ext cx="4500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+mj-lt"/>
              </a:rPr>
              <a:t>THANKS</a:t>
            </a:r>
            <a:endParaRPr lang="zh-CN" altLang="en-US" sz="6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5976" y="3989383"/>
            <a:ext cx="5411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zh-CN" sz="4800" dirty="0" err="1">
                <a:solidFill>
                  <a:schemeClr val="bg1"/>
                </a:solidFill>
                <a:latin typeface="+mj-lt"/>
                <a:ea typeface="微软雅黑" pitchFamily="34" charset="-122"/>
              </a:rPr>
              <a:t>Cloud</a:t>
            </a:r>
            <a:r>
              <a:rPr lang="tr-TR" altLang="zh-CN" sz="4800" dirty="0">
                <a:solidFill>
                  <a:schemeClr val="bg1"/>
                </a:solidFill>
                <a:latin typeface="+mj-lt"/>
                <a:ea typeface="微软雅黑" pitchFamily="34" charset="-122"/>
              </a:rPr>
              <a:t> </a:t>
            </a:r>
            <a:r>
              <a:rPr lang="tr-TR" altLang="zh-CN" sz="4800" dirty="0" err="1">
                <a:solidFill>
                  <a:schemeClr val="bg1"/>
                </a:solidFill>
                <a:latin typeface="+mj-lt"/>
                <a:ea typeface="微软雅黑" pitchFamily="34" charset="-122"/>
              </a:rPr>
              <a:t>Technology</a:t>
            </a:r>
            <a:endParaRPr lang="zh-CN" altLang="en-US" sz="4800" dirty="0">
              <a:solidFill>
                <a:schemeClr val="bg1"/>
              </a:solidFill>
              <a:latin typeface="+mj-lt"/>
              <a:ea typeface="微软雅黑" pitchFamily="34" charset="-122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52169F4-1120-5F47-AC9A-B1CD5F08F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36" y="3075806"/>
            <a:ext cx="1776051" cy="737105"/>
          </a:xfrm>
          <a:prstGeom prst="rect">
            <a:avLst/>
          </a:prstGeom>
        </p:spPr>
      </p:pic>
      <p:sp>
        <p:nvSpPr>
          <p:cNvPr id="6" name="矩形 4">
            <a:extLst>
              <a:ext uri="{FF2B5EF4-FFF2-40B4-BE49-F238E27FC236}">
                <a16:creationId xmlns:a16="http://schemas.microsoft.com/office/drawing/2014/main" id="{EAB043EC-B6DB-3B4E-8362-E1B3D0E8E551}"/>
              </a:ext>
            </a:extLst>
          </p:cNvPr>
          <p:cNvSpPr/>
          <p:nvPr/>
        </p:nvSpPr>
        <p:spPr>
          <a:xfrm>
            <a:off x="2771800" y="4803998"/>
            <a:ext cx="4068110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altLang="zh-CN" sz="1200" kern="0" dirty="0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Presentation </a:t>
            </a:r>
            <a:r>
              <a:rPr lang="tr-TR" altLang="zh-CN" sz="1200" kern="0" dirty="0" err="1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template</a:t>
            </a:r>
            <a:r>
              <a:rPr lang="tr-TR" altLang="zh-CN" sz="1200" kern="0" dirty="0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tr-TR" altLang="zh-CN" sz="1200" kern="0" dirty="0" err="1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powered</a:t>
            </a:r>
            <a:r>
              <a:rPr lang="tr-TR" altLang="zh-CN" sz="1200" kern="0" dirty="0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tr-TR" altLang="zh-CN" sz="1200" kern="0" dirty="0" err="1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by</a:t>
            </a:r>
            <a:r>
              <a:rPr lang="tr-TR" altLang="zh-CN" sz="1200" kern="0" dirty="0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tr-TR" altLang="zh-CN" sz="1200" b="1" kern="0" dirty="0" err="1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Freepptbackgrounds.net</a:t>
            </a:r>
            <a:endParaRPr lang="en-US" altLang="zh-CN" sz="1200" b="1" kern="0" dirty="0">
              <a:solidFill>
                <a:srgbClr val="002060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6DCE-693C-D8CA-C7D7-07F2D8BF0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90" y="166044"/>
            <a:ext cx="7886700" cy="1181570"/>
          </a:xfrm>
        </p:spPr>
        <p:txBody>
          <a:bodyPr anchor="ctr">
            <a:normAutofit fontScale="90000"/>
          </a:bodyPr>
          <a:lstStyle/>
          <a:p>
            <a:r>
              <a:rPr lang="en-US" b="1" i="0" dirty="0">
                <a:effectLst/>
                <a:highlight>
                  <a:srgbClr val="FFFFFF"/>
                </a:highlight>
              </a:rPr>
              <a:t>SUBMISSION GUIDELINES</a:t>
            </a:r>
            <a:br>
              <a:rPr lang="en-US" b="0" i="0" dirty="0">
                <a:effectLst/>
                <a:highlight>
                  <a:srgbClr val="FFFFFF"/>
                </a:highlight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BCF68-FFB4-A166-8E8B-D81DBD15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4844349"/>
            <a:ext cx="2574290" cy="273844"/>
          </a:xfrm>
        </p:spPr>
        <p:txBody>
          <a:bodyPr anchor="ctr">
            <a:normAutofit lnSpcReduction="10000"/>
          </a:bodyPr>
          <a:lstStyle/>
          <a:p>
            <a:pPr>
              <a:spcAft>
                <a:spcPts val="450"/>
              </a:spcAft>
            </a:pPr>
            <a:fld id="{7DFC1CBA-4892-A140-A01E-A83B9C8F6E3B}" type="slidenum">
              <a:rPr lang="en-US" smtClean="0"/>
              <a:pPr>
                <a:spcAft>
                  <a:spcPts val="450"/>
                </a:spcAft>
              </a:pPr>
              <a:t>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0567967-9649-A751-8103-67DCDA0CED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150602"/>
          <a:ext cx="7886700" cy="3322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93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idan\Desktop\未标题-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3929074"/>
            <a:ext cx="9144000" cy="96400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-22708" y="4207361"/>
            <a:ext cx="4500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+mj-lt"/>
                <a:ea typeface="Kozuka Gothic Pro B" pitchFamily="34" charset="-128"/>
              </a:rPr>
              <a:t>AI-CADEMIC</a:t>
            </a:r>
            <a:endParaRPr lang="zh-CN" altLang="en-US" sz="5400" b="1" dirty="0">
              <a:solidFill>
                <a:schemeClr val="bg1"/>
              </a:solidFill>
              <a:latin typeface="+mj-lt"/>
              <a:ea typeface="Kozuka Gothic Pro B" pitchFamily="34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6056" y="4487513"/>
            <a:ext cx="2000869" cy="349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Ariel </a:t>
            </a:r>
            <a:r>
              <a:rPr lang="en-US" altLang="zh-CN" sz="1600" kern="0" dirty="0" err="1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Azria</a:t>
            </a:r>
            <a:r>
              <a:rPr lang="en-US" altLang="zh-CN" sz="1600" kern="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 &amp; Daniel Sa</a:t>
            </a:r>
          </a:p>
        </p:txBody>
      </p:sp>
      <p:sp>
        <p:nvSpPr>
          <p:cNvPr id="6" name="矩形 5"/>
          <p:cNvSpPr/>
          <p:nvPr/>
        </p:nvSpPr>
        <p:spPr>
          <a:xfrm>
            <a:off x="1" y="643880"/>
            <a:ext cx="6619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pic>
        <p:nvPicPr>
          <p:cNvPr id="3" name="Picture 2" descr="A blue circle with a pen and a book and a feather&#10;&#10;Description automatically generated">
            <a:extLst>
              <a:ext uri="{FF2B5EF4-FFF2-40B4-BE49-F238E27FC236}">
                <a16:creationId xmlns:a16="http://schemas.microsoft.com/office/drawing/2014/main" id="{05C034E8-C2E3-4850-ACC0-8E0C67CDC0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9" t="13122" r="21377" b="32447"/>
          <a:stretch/>
        </p:blipFill>
        <p:spPr>
          <a:xfrm>
            <a:off x="330979" y="483518"/>
            <a:ext cx="2078351" cy="20221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EC4F7A-00FE-AC7D-47B9-E5E13E472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812400" y="2493279"/>
            <a:ext cx="3218216" cy="1362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CC6864-B83C-F53E-9E03-F198E4A1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397F2-AEB6-ADBB-5A66-548AC1B8A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507854"/>
            <a:ext cx="3744416" cy="1275689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8F097-F18F-17CA-2DD5-C20679861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3528" y="1275606"/>
            <a:ext cx="8229600" cy="3218216"/>
          </a:xfrm>
        </p:spPr>
        <p:txBody>
          <a:bodyPr vert="horz">
            <a:normAutofit fontScale="92500"/>
          </a:bodyPr>
          <a:lstStyle/>
          <a:p>
            <a:r>
              <a:rPr lang="en-US" sz="2800" dirty="0"/>
              <a:t>Create an LLM with the ability to reference various academic documents and the contents within to answer detailed questions.  </a:t>
            </a:r>
          </a:p>
          <a:p>
            <a:endParaRPr lang="en-US" sz="2800" dirty="0"/>
          </a:p>
          <a:p>
            <a:r>
              <a:rPr lang="en-US" sz="2800" dirty="0"/>
              <a:t>Objectives:</a:t>
            </a:r>
          </a:p>
          <a:p>
            <a:pPr lvl="1"/>
            <a:r>
              <a:rPr lang="en-US" sz="2400" dirty="0"/>
              <a:t>Pipeline to process and prepare data for LLM to retrieve.</a:t>
            </a:r>
          </a:p>
          <a:p>
            <a:pPr lvl="1"/>
            <a:r>
              <a:rPr lang="en-US" sz="2400" dirty="0"/>
              <a:t>Online UI that allows for text input and output.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362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3B4F-81CA-C80B-147D-178D6009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62BAD-32E6-85FA-DC2E-EA7C07BF4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55000" lnSpcReduction="20000"/>
          </a:bodyPr>
          <a:lstStyle/>
          <a:p>
            <a:r>
              <a:rPr lang="en-US" dirty="0"/>
              <a:t>The dataset consisted of various academic documents ranging from slide decks of classes, to scholarly articles and published papers.</a:t>
            </a:r>
          </a:p>
          <a:p>
            <a:endParaRPr lang="en-US" dirty="0"/>
          </a:p>
          <a:p>
            <a:r>
              <a:rPr lang="en-US" dirty="0"/>
              <a:t>Some challenges in extracting data from the articles included:</a:t>
            </a:r>
          </a:p>
          <a:p>
            <a:pPr lvl="1"/>
            <a:r>
              <a:rPr lang="en-US" dirty="0"/>
              <a:t>Mixed data,  article “text” shown in images, inconsistently formatted objects/tables, and more. </a:t>
            </a:r>
          </a:p>
          <a:p>
            <a:pPr lvl="1"/>
            <a:r>
              <a:rPr lang="en-US" dirty="0"/>
              <a:t>Directly extracting images required much fine tuning, as some “images” as a human would perceive them were actually graphics with plain text overlaid.  So extracting both items separately loses much of the information in the final visual result. </a:t>
            </a:r>
          </a:p>
          <a:p>
            <a:pPr lvl="1"/>
            <a:r>
              <a:rPr lang="en-US" dirty="0"/>
              <a:t>The final units of analysis were</a:t>
            </a:r>
          </a:p>
          <a:p>
            <a:pPr lvl="2"/>
            <a:r>
              <a:rPr lang="en-US" dirty="0"/>
              <a:t>1) a singular page of a document, which was converted into a .jpg or .</a:t>
            </a:r>
            <a:r>
              <a:rPr lang="en-US" dirty="0" err="1"/>
              <a:t>png</a:t>
            </a:r>
            <a:r>
              <a:rPr lang="en-US" dirty="0"/>
              <a:t>, and then passed into an image recognition model to describe any graphics and transcribe any tables and equations</a:t>
            </a:r>
          </a:p>
          <a:p>
            <a:pPr lvl="2"/>
            <a:r>
              <a:rPr lang="en-US" dirty="0"/>
              <a:t>2) the text of a singular document.</a:t>
            </a:r>
          </a:p>
        </p:txBody>
      </p:sp>
    </p:spTree>
    <p:extLst>
      <p:ext uri="{BB962C8B-B14F-4D97-AF65-F5344CB8AC3E}">
        <p14:creationId xmlns:p14="http://schemas.microsoft.com/office/powerpoint/2010/main" val="220097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7CF6-9C23-A622-60F0-AB542681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93439-A798-71D2-FD80-A3A381EF8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/>
              <a:t>Multiple pdf libraries such (</a:t>
            </a:r>
            <a:r>
              <a:rPr lang="en-US" dirty="0" err="1"/>
              <a:t>PyMuPDF</a:t>
            </a:r>
            <a:r>
              <a:rPr lang="en-US" dirty="0"/>
              <a:t>(</a:t>
            </a:r>
            <a:r>
              <a:rPr lang="en-US" dirty="0" err="1"/>
              <a:t>fitz</a:t>
            </a:r>
            <a:r>
              <a:rPr lang="en-US" dirty="0"/>
              <a:t>), </a:t>
            </a:r>
            <a:r>
              <a:rPr lang="en-US" dirty="0" err="1"/>
              <a:t>pdfplumber</a:t>
            </a:r>
            <a:r>
              <a:rPr lang="en-US" dirty="0"/>
              <a:t>, Camelot, etc.) were used to read the data and get </a:t>
            </a:r>
            <a:r>
              <a:rPr lang="en-US"/>
              <a:t>an understanding of the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6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2857488" y="1285867"/>
            <a:ext cx="4357718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zh-CN" sz="2400" b="1" dirty="0" err="1">
                <a:latin typeface="+mj-lt"/>
                <a:ea typeface="微软雅黑" pitchFamily="34" charset="-122"/>
              </a:rPr>
              <a:t>Hybrid</a:t>
            </a:r>
            <a:r>
              <a:rPr lang="tr-TR" altLang="zh-CN" sz="2400" b="1" dirty="0">
                <a:latin typeface="+mj-lt"/>
                <a:ea typeface="微软雅黑" pitchFamily="34" charset="-122"/>
              </a:rPr>
              <a:t> </a:t>
            </a:r>
            <a:r>
              <a:rPr lang="tr-TR" altLang="zh-CN" sz="2400" b="1" dirty="0" err="1">
                <a:latin typeface="+mj-lt"/>
                <a:ea typeface="微软雅黑" pitchFamily="34" charset="-122"/>
              </a:rPr>
              <a:t>technology</a:t>
            </a:r>
            <a:endParaRPr lang="zh-CN" altLang="en-US" sz="2400" b="1" dirty="0">
              <a:latin typeface="+mj-lt"/>
              <a:ea typeface="微软雅黑" pitchFamily="34" charset="-122"/>
            </a:endParaRPr>
          </a:p>
        </p:txBody>
      </p:sp>
      <p:grpSp>
        <p:nvGrpSpPr>
          <p:cNvPr id="53" name="Group 91"/>
          <p:cNvGrpSpPr>
            <a:grpSpLocks/>
          </p:cNvGrpSpPr>
          <p:nvPr/>
        </p:nvGrpSpPr>
        <p:grpSpPr bwMode="auto">
          <a:xfrm>
            <a:off x="2214546" y="1071553"/>
            <a:ext cx="928694" cy="928694"/>
            <a:chOff x="2971800" y="0"/>
            <a:chExt cx="1549400" cy="1549398"/>
          </a:xfrm>
        </p:grpSpPr>
        <p:grpSp>
          <p:nvGrpSpPr>
            <p:cNvPr id="54" name="Group 90"/>
            <p:cNvGrpSpPr>
              <a:grpSpLocks/>
            </p:cNvGrpSpPr>
            <p:nvPr/>
          </p:nvGrpSpPr>
          <p:grpSpPr bwMode="auto">
            <a:xfrm>
              <a:off x="2971800" y="0"/>
              <a:ext cx="1549400" cy="1549398"/>
              <a:chOff x="2971800" y="0"/>
              <a:chExt cx="1549400" cy="1549398"/>
            </a:xfrm>
          </p:grpSpPr>
          <p:sp>
            <p:nvSpPr>
              <p:cNvPr id="57" name="Freeform 5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/>
                <a:ahLst/>
                <a:cxnLst>
                  <a:cxn ang="0">
                    <a:pos x="5947" y="2767"/>
                  </a:cxn>
                  <a:cxn ang="0">
                    <a:pos x="5609" y="2511"/>
                  </a:cxn>
                  <a:cxn ang="0">
                    <a:pos x="5840" y="2155"/>
                  </a:cxn>
                  <a:cxn ang="0">
                    <a:pos x="5652" y="1840"/>
                  </a:cxn>
                  <a:cxn ang="0">
                    <a:pos x="5487" y="1659"/>
                  </a:cxn>
                  <a:cxn ang="0">
                    <a:pos x="5431" y="1279"/>
                  </a:cxn>
                  <a:cxn ang="0">
                    <a:pos x="5005" y="1184"/>
                  </a:cxn>
                  <a:cxn ang="0">
                    <a:pos x="5022" y="829"/>
                  </a:cxn>
                  <a:cxn ang="0">
                    <a:pos x="4733" y="587"/>
                  </a:cxn>
                  <a:cxn ang="0">
                    <a:pos x="4385" y="664"/>
                  </a:cxn>
                  <a:cxn ang="0">
                    <a:pos x="4217" y="262"/>
                  </a:cxn>
                  <a:cxn ang="0">
                    <a:pos x="3835" y="274"/>
                  </a:cxn>
                  <a:cxn ang="0">
                    <a:pos x="3627" y="142"/>
                  </a:cxn>
                  <a:cxn ang="0">
                    <a:pos x="3286" y="12"/>
                  </a:cxn>
                  <a:cxn ang="0">
                    <a:pos x="2974" y="303"/>
                  </a:cxn>
                  <a:cxn ang="0">
                    <a:pos x="2664" y="12"/>
                  </a:cxn>
                  <a:cxn ang="0">
                    <a:pos x="2321" y="142"/>
                  </a:cxn>
                  <a:cxn ang="0">
                    <a:pos x="2113" y="274"/>
                  </a:cxn>
                  <a:cxn ang="0">
                    <a:pos x="1731" y="262"/>
                  </a:cxn>
                  <a:cxn ang="0">
                    <a:pos x="1564" y="666"/>
                  </a:cxn>
                  <a:cxn ang="0">
                    <a:pos x="1216" y="587"/>
                  </a:cxn>
                  <a:cxn ang="0">
                    <a:pos x="926" y="829"/>
                  </a:cxn>
                  <a:cxn ang="0">
                    <a:pos x="944" y="1185"/>
                  </a:cxn>
                  <a:cxn ang="0">
                    <a:pos x="517" y="1279"/>
                  </a:cxn>
                  <a:cxn ang="0">
                    <a:pos x="463" y="1659"/>
                  </a:cxn>
                  <a:cxn ang="0">
                    <a:pos x="298" y="1840"/>
                  </a:cxn>
                  <a:cxn ang="0">
                    <a:pos x="110" y="2155"/>
                  </a:cxn>
                  <a:cxn ang="0">
                    <a:pos x="343" y="2511"/>
                  </a:cxn>
                  <a:cxn ang="0">
                    <a:pos x="1" y="2767"/>
                  </a:cxn>
                  <a:cxn ang="0">
                    <a:pos x="71" y="3126"/>
                  </a:cxn>
                  <a:cxn ang="0">
                    <a:pos x="165" y="3354"/>
                  </a:cxn>
                  <a:cxn ang="0">
                    <a:pos x="85" y="3728"/>
                  </a:cxn>
                  <a:cxn ang="0">
                    <a:pos x="453" y="3965"/>
                  </a:cxn>
                  <a:cxn ang="0">
                    <a:pos x="316" y="4292"/>
                  </a:cxn>
                  <a:cxn ang="0">
                    <a:pos x="506" y="4620"/>
                  </a:cxn>
                  <a:cxn ang="0">
                    <a:pos x="857" y="4664"/>
                  </a:cxn>
                  <a:cxn ang="0">
                    <a:pos x="878" y="5101"/>
                  </a:cxn>
                  <a:cxn ang="0">
                    <a:pos x="1241" y="5222"/>
                  </a:cxn>
                  <a:cxn ang="0">
                    <a:pos x="1391" y="5415"/>
                  </a:cxn>
                  <a:cxn ang="0">
                    <a:pos x="1670" y="5655"/>
                  </a:cxn>
                  <a:cxn ang="0">
                    <a:pos x="2059" y="5490"/>
                  </a:cxn>
                  <a:cxn ang="0">
                    <a:pos x="2252" y="5866"/>
                  </a:cxn>
                  <a:cxn ang="0">
                    <a:pos x="2620" y="5861"/>
                  </a:cxn>
                  <a:cxn ang="0">
                    <a:pos x="2859" y="5810"/>
                  </a:cxn>
                  <a:cxn ang="0">
                    <a:pos x="3215" y="5950"/>
                  </a:cxn>
                  <a:cxn ang="0">
                    <a:pos x="3511" y="5634"/>
                  </a:cxn>
                  <a:cxn ang="0">
                    <a:pos x="3810" y="5822"/>
                  </a:cxn>
                  <a:cxn ang="0">
                    <a:pos x="4164" y="5693"/>
                  </a:cxn>
                  <a:cxn ang="0">
                    <a:pos x="4272" y="5357"/>
                  </a:cxn>
                  <a:cxn ang="0">
                    <a:pos x="4704" y="5410"/>
                  </a:cxn>
                  <a:cxn ang="0">
                    <a:pos x="4885" y="5072"/>
                  </a:cxn>
                  <a:cxn ang="0">
                    <a:pos x="5103" y="4958"/>
                  </a:cxn>
                  <a:cxn ang="0">
                    <a:pos x="5386" y="4727"/>
                  </a:cxn>
                  <a:cxn ang="0">
                    <a:pos x="5292" y="4313"/>
                  </a:cxn>
                  <a:cxn ang="0">
                    <a:pos x="5696" y="4189"/>
                  </a:cxn>
                  <a:cxn ang="0">
                    <a:pos x="5755" y="3827"/>
                  </a:cxn>
                  <a:cxn ang="0">
                    <a:pos x="5746" y="3581"/>
                  </a:cxn>
                  <a:cxn ang="0">
                    <a:pos x="5947" y="3256"/>
                  </a:cxn>
                  <a:cxn ang="0">
                    <a:pos x="2671" y="3154"/>
                  </a:cxn>
                  <a:cxn ang="0">
                    <a:pos x="3032" y="2630"/>
                  </a:cxn>
                  <a:cxn ang="0">
                    <a:pos x="3233" y="3222"/>
                  </a:cxn>
                </a:cxnLst>
                <a:rect l="0" t="0" r="r" b="b"/>
                <a:pathLst>
                  <a:path w="5950" h="5950">
                    <a:moveTo>
                      <a:pt x="5840" y="3106"/>
                    </a:moveTo>
                    <a:lnTo>
                      <a:pt x="5840" y="3106"/>
                    </a:lnTo>
                    <a:lnTo>
                      <a:pt x="5808" y="3091"/>
                    </a:lnTo>
                    <a:lnTo>
                      <a:pt x="5780" y="3078"/>
                    </a:lnTo>
                    <a:lnTo>
                      <a:pt x="5727" y="3058"/>
                    </a:lnTo>
                    <a:lnTo>
                      <a:pt x="5685" y="3044"/>
                    </a:lnTo>
                    <a:lnTo>
                      <a:pt x="5650" y="3034"/>
                    </a:lnTo>
                    <a:lnTo>
                      <a:pt x="5650" y="3034"/>
                    </a:lnTo>
                    <a:lnTo>
                      <a:pt x="5650" y="2976"/>
                    </a:lnTo>
                    <a:lnTo>
                      <a:pt x="5650" y="2917"/>
                    </a:lnTo>
                    <a:lnTo>
                      <a:pt x="5650" y="2917"/>
                    </a:lnTo>
                    <a:lnTo>
                      <a:pt x="5685" y="2908"/>
                    </a:lnTo>
                    <a:lnTo>
                      <a:pt x="5727" y="2894"/>
                    </a:lnTo>
                    <a:lnTo>
                      <a:pt x="5780" y="2872"/>
                    </a:lnTo>
                    <a:lnTo>
                      <a:pt x="5808" y="2859"/>
                    </a:lnTo>
                    <a:lnTo>
                      <a:pt x="5840" y="2844"/>
                    </a:lnTo>
                    <a:lnTo>
                      <a:pt x="5840" y="2844"/>
                    </a:lnTo>
                    <a:lnTo>
                      <a:pt x="5879" y="2824"/>
                    </a:lnTo>
                    <a:lnTo>
                      <a:pt x="5907" y="2808"/>
                    </a:lnTo>
                    <a:lnTo>
                      <a:pt x="5927" y="2793"/>
                    </a:lnTo>
                    <a:lnTo>
                      <a:pt x="5935" y="2786"/>
                    </a:lnTo>
                    <a:lnTo>
                      <a:pt x="5940" y="2780"/>
                    </a:lnTo>
                    <a:lnTo>
                      <a:pt x="5945" y="2773"/>
                    </a:lnTo>
                    <a:lnTo>
                      <a:pt x="5947" y="2767"/>
                    </a:lnTo>
                    <a:lnTo>
                      <a:pt x="5950" y="2760"/>
                    </a:lnTo>
                    <a:lnTo>
                      <a:pt x="5950" y="2752"/>
                    </a:lnTo>
                    <a:lnTo>
                      <a:pt x="5950" y="2735"/>
                    </a:lnTo>
                    <a:lnTo>
                      <a:pt x="5948" y="2715"/>
                    </a:lnTo>
                    <a:lnTo>
                      <a:pt x="5948" y="2715"/>
                    </a:lnTo>
                    <a:lnTo>
                      <a:pt x="5947" y="2696"/>
                    </a:lnTo>
                    <a:lnTo>
                      <a:pt x="5943" y="2679"/>
                    </a:lnTo>
                    <a:lnTo>
                      <a:pt x="5942" y="2671"/>
                    </a:lnTo>
                    <a:lnTo>
                      <a:pt x="5938" y="2664"/>
                    </a:lnTo>
                    <a:lnTo>
                      <a:pt x="5935" y="2659"/>
                    </a:lnTo>
                    <a:lnTo>
                      <a:pt x="5929" y="2653"/>
                    </a:lnTo>
                    <a:lnTo>
                      <a:pt x="5922" y="2648"/>
                    </a:lnTo>
                    <a:lnTo>
                      <a:pt x="5914" y="2643"/>
                    </a:lnTo>
                    <a:lnTo>
                      <a:pt x="5892" y="2631"/>
                    </a:lnTo>
                    <a:lnTo>
                      <a:pt x="5861" y="2620"/>
                    </a:lnTo>
                    <a:lnTo>
                      <a:pt x="5818" y="2607"/>
                    </a:lnTo>
                    <a:lnTo>
                      <a:pt x="5818" y="2607"/>
                    </a:lnTo>
                    <a:lnTo>
                      <a:pt x="5785" y="2597"/>
                    </a:lnTo>
                    <a:lnTo>
                      <a:pt x="5755" y="2590"/>
                    </a:lnTo>
                    <a:lnTo>
                      <a:pt x="5699" y="2579"/>
                    </a:lnTo>
                    <a:lnTo>
                      <a:pt x="5655" y="2572"/>
                    </a:lnTo>
                    <a:lnTo>
                      <a:pt x="5619" y="2569"/>
                    </a:lnTo>
                    <a:lnTo>
                      <a:pt x="5619" y="2569"/>
                    </a:lnTo>
                    <a:lnTo>
                      <a:pt x="5609" y="2511"/>
                    </a:lnTo>
                    <a:lnTo>
                      <a:pt x="5599" y="2453"/>
                    </a:lnTo>
                    <a:lnTo>
                      <a:pt x="5599" y="2453"/>
                    </a:lnTo>
                    <a:lnTo>
                      <a:pt x="5630" y="2439"/>
                    </a:lnTo>
                    <a:lnTo>
                      <a:pt x="5671" y="2417"/>
                    </a:lnTo>
                    <a:lnTo>
                      <a:pt x="5719" y="2387"/>
                    </a:lnTo>
                    <a:lnTo>
                      <a:pt x="5746" y="2369"/>
                    </a:lnTo>
                    <a:lnTo>
                      <a:pt x="5774" y="2349"/>
                    </a:lnTo>
                    <a:lnTo>
                      <a:pt x="5774" y="2349"/>
                    </a:lnTo>
                    <a:lnTo>
                      <a:pt x="5808" y="2323"/>
                    </a:lnTo>
                    <a:lnTo>
                      <a:pt x="5833" y="2300"/>
                    </a:lnTo>
                    <a:lnTo>
                      <a:pt x="5851" y="2284"/>
                    </a:lnTo>
                    <a:lnTo>
                      <a:pt x="5858" y="2275"/>
                    </a:lnTo>
                    <a:lnTo>
                      <a:pt x="5861" y="2267"/>
                    </a:lnTo>
                    <a:lnTo>
                      <a:pt x="5864" y="2260"/>
                    </a:lnTo>
                    <a:lnTo>
                      <a:pt x="5866" y="2254"/>
                    </a:lnTo>
                    <a:lnTo>
                      <a:pt x="5866" y="2246"/>
                    </a:lnTo>
                    <a:lnTo>
                      <a:pt x="5866" y="2239"/>
                    </a:lnTo>
                    <a:lnTo>
                      <a:pt x="5863" y="2223"/>
                    </a:lnTo>
                    <a:lnTo>
                      <a:pt x="5858" y="2203"/>
                    </a:lnTo>
                    <a:lnTo>
                      <a:pt x="5858" y="2203"/>
                    </a:lnTo>
                    <a:lnTo>
                      <a:pt x="5853" y="2183"/>
                    </a:lnTo>
                    <a:lnTo>
                      <a:pt x="5848" y="2168"/>
                    </a:lnTo>
                    <a:lnTo>
                      <a:pt x="5843" y="2162"/>
                    </a:lnTo>
                    <a:lnTo>
                      <a:pt x="5840" y="2155"/>
                    </a:lnTo>
                    <a:lnTo>
                      <a:pt x="5835" y="2150"/>
                    </a:lnTo>
                    <a:lnTo>
                      <a:pt x="5828" y="2145"/>
                    </a:lnTo>
                    <a:lnTo>
                      <a:pt x="5821" y="2140"/>
                    </a:lnTo>
                    <a:lnTo>
                      <a:pt x="5812" y="2137"/>
                    </a:lnTo>
                    <a:lnTo>
                      <a:pt x="5788" y="2130"/>
                    </a:lnTo>
                    <a:lnTo>
                      <a:pt x="5755" y="2124"/>
                    </a:lnTo>
                    <a:lnTo>
                      <a:pt x="5711" y="2119"/>
                    </a:lnTo>
                    <a:lnTo>
                      <a:pt x="5711" y="2119"/>
                    </a:lnTo>
                    <a:lnTo>
                      <a:pt x="5676" y="2115"/>
                    </a:lnTo>
                    <a:lnTo>
                      <a:pt x="5645" y="2112"/>
                    </a:lnTo>
                    <a:lnTo>
                      <a:pt x="5589" y="2110"/>
                    </a:lnTo>
                    <a:lnTo>
                      <a:pt x="5543" y="2112"/>
                    </a:lnTo>
                    <a:lnTo>
                      <a:pt x="5508" y="2115"/>
                    </a:lnTo>
                    <a:lnTo>
                      <a:pt x="5508" y="2115"/>
                    </a:lnTo>
                    <a:lnTo>
                      <a:pt x="5488" y="2061"/>
                    </a:lnTo>
                    <a:lnTo>
                      <a:pt x="5467" y="2007"/>
                    </a:lnTo>
                    <a:lnTo>
                      <a:pt x="5467" y="2007"/>
                    </a:lnTo>
                    <a:lnTo>
                      <a:pt x="5497" y="1987"/>
                    </a:lnTo>
                    <a:lnTo>
                      <a:pt x="5533" y="1957"/>
                    </a:lnTo>
                    <a:lnTo>
                      <a:pt x="5574" y="1921"/>
                    </a:lnTo>
                    <a:lnTo>
                      <a:pt x="5597" y="1898"/>
                    </a:lnTo>
                    <a:lnTo>
                      <a:pt x="5622" y="1873"/>
                    </a:lnTo>
                    <a:lnTo>
                      <a:pt x="5622" y="1873"/>
                    </a:lnTo>
                    <a:lnTo>
                      <a:pt x="5652" y="1840"/>
                    </a:lnTo>
                    <a:lnTo>
                      <a:pt x="5673" y="1815"/>
                    </a:lnTo>
                    <a:lnTo>
                      <a:pt x="5688" y="1794"/>
                    </a:lnTo>
                    <a:lnTo>
                      <a:pt x="5691" y="1786"/>
                    </a:lnTo>
                    <a:lnTo>
                      <a:pt x="5694" y="1777"/>
                    </a:lnTo>
                    <a:lnTo>
                      <a:pt x="5696" y="1769"/>
                    </a:lnTo>
                    <a:lnTo>
                      <a:pt x="5696" y="1763"/>
                    </a:lnTo>
                    <a:lnTo>
                      <a:pt x="5696" y="1756"/>
                    </a:lnTo>
                    <a:lnTo>
                      <a:pt x="5694" y="1748"/>
                    </a:lnTo>
                    <a:lnTo>
                      <a:pt x="5688" y="1733"/>
                    </a:lnTo>
                    <a:lnTo>
                      <a:pt x="5680" y="1715"/>
                    </a:lnTo>
                    <a:lnTo>
                      <a:pt x="5680" y="1715"/>
                    </a:lnTo>
                    <a:lnTo>
                      <a:pt x="5671" y="1695"/>
                    </a:lnTo>
                    <a:lnTo>
                      <a:pt x="5663" y="1682"/>
                    </a:lnTo>
                    <a:lnTo>
                      <a:pt x="5658" y="1675"/>
                    </a:lnTo>
                    <a:lnTo>
                      <a:pt x="5653" y="1670"/>
                    </a:lnTo>
                    <a:lnTo>
                      <a:pt x="5648" y="1665"/>
                    </a:lnTo>
                    <a:lnTo>
                      <a:pt x="5642" y="1662"/>
                    </a:lnTo>
                    <a:lnTo>
                      <a:pt x="5633" y="1659"/>
                    </a:lnTo>
                    <a:lnTo>
                      <a:pt x="5624" y="1657"/>
                    </a:lnTo>
                    <a:lnTo>
                      <a:pt x="5599" y="1655"/>
                    </a:lnTo>
                    <a:lnTo>
                      <a:pt x="5566" y="1654"/>
                    </a:lnTo>
                    <a:lnTo>
                      <a:pt x="5521" y="1657"/>
                    </a:lnTo>
                    <a:lnTo>
                      <a:pt x="5521" y="1657"/>
                    </a:lnTo>
                    <a:lnTo>
                      <a:pt x="5487" y="1659"/>
                    </a:lnTo>
                    <a:lnTo>
                      <a:pt x="5454" y="1662"/>
                    </a:lnTo>
                    <a:lnTo>
                      <a:pt x="5398" y="1670"/>
                    </a:lnTo>
                    <a:lnTo>
                      <a:pt x="5353" y="1680"/>
                    </a:lnTo>
                    <a:lnTo>
                      <a:pt x="5319" y="1690"/>
                    </a:lnTo>
                    <a:lnTo>
                      <a:pt x="5319" y="1690"/>
                    </a:lnTo>
                    <a:lnTo>
                      <a:pt x="5290" y="1639"/>
                    </a:lnTo>
                    <a:lnTo>
                      <a:pt x="5261" y="1589"/>
                    </a:lnTo>
                    <a:lnTo>
                      <a:pt x="5261" y="1589"/>
                    </a:lnTo>
                    <a:lnTo>
                      <a:pt x="5286" y="1563"/>
                    </a:lnTo>
                    <a:lnTo>
                      <a:pt x="5317" y="1530"/>
                    </a:lnTo>
                    <a:lnTo>
                      <a:pt x="5352" y="1486"/>
                    </a:lnTo>
                    <a:lnTo>
                      <a:pt x="5371" y="1459"/>
                    </a:lnTo>
                    <a:lnTo>
                      <a:pt x="5391" y="1429"/>
                    </a:lnTo>
                    <a:lnTo>
                      <a:pt x="5391" y="1429"/>
                    </a:lnTo>
                    <a:lnTo>
                      <a:pt x="5414" y="1393"/>
                    </a:lnTo>
                    <a:lnTo>
                      <a:pt x="5431" y="1364"/>
                    </a:lnTo>
                    <a:lnTo>
                      <a:pt x="5441" y="1340"/>
                    </a:lnTo>
                    <a:lnTo>
                      <a:pt x="5444" y="1332"/>
                    </a:lnTo>
                    <a:lnTo>
                      <a:pt x="5445" y="1322"/>
                    </a:lnTo>
                    <a:lnTo>
                      <a:pt x="5445" y="1316"/>
                    </a:lnTo>
                    <a:lnTo>
                      <a:pt x="5444" y="1307"/>
                    </a:lnTo>
                    <a:lnTo>
                      <a:pt x="5442" y="1301"/>
                    </a:lnTo>
                    <a:lnTo>
                      <a:pt x="5441" y="1294"/>
                    </a:lnTo>
                    <a:lnTo>
                      <a:pt x="5431" y="1279"/>
                    </a:lnTo>
                    <a:lnTo>
                      <a:pt x="5419" y="1263"/>
                    </a:lnTo>
                    <a:lnTo>
                      <a:pt x="5419" y="1263"/>
                    </a:lnTo>
                    <a:lnTo>
                      <a:pt x="5408" y="1246"/>
                    </a:lnTo>
                    <a:lnTo>
                      <a:pt x="5398" y="1233"/>
                    </a:lnTo>
                    <a:lnTo>
                      <a:pt x="5393" y="1228"/>
                    </a:lnTo>
                    <a:lnTo>
                      <a:pt x="5386" y="1225"/>
                    </a:lnTo>
                    <a:lnTo>
                      <a:pt x="5380" y="1222"/>
                    </a:lnTo>
                    <a:lnTo>
                      <a:pt x="5373" y="1218"/>
                    </a:lnTo>
                    <a:lnTo>
                      <a:pt x="5363" y="1218"/>
                    </a:lnTo>
                    <a:lnTo>
                      <a:pt x="5355" y="1217"/>
                    </a:lnTo>
                    <a:lnTo>
                      <a:pt x="5330" y="1218"/>
                    </a:lnTo>
                    <a:lnTo>
                      <a:pt x="5297" y="1225"/>
                    </a:lnTo>
                    <a:lnTo>
                      <a:pt x="5253" y="1235"/>
                    </a:lnTo>
                    <a:lnTo>
                      <a:pt x="5253" y="1235"/>
                    </a:lnTo>
                    <a:lnTo>
                      <a:pt x="5220" y="1243"/>
                    </a:lnTo>
                    <a:lnTo>
                      <a:pt x="5188" y="1251"/>
                    </a:lnTo>
                    <a:lnTo>
                      <a:pt x="5134" y="1270"/>
                    </a:lnTo>
                    <a:lnTo>
                      <a:pt x="5091" y="1286"/>
                    </a:lnTo>
                    <a:lnTo>
                      <a:pt x="5060" y="1303"/>
                    </a:lnTo>
                    <a:lnTo>
                      <a:pt x="5060" y="1303"/>
                    </a:lnTo>
                    <a:lnTo>
                      <a:pt x="5022" y="1256"/>
                    </a:lnTo>
                    <a:lnTo>
                      <a:pt x="4985" y="1213"/>
                    </a:lnTo>
                    <a:lnTo>
                      <a:pt x="4985" y="1213"/>
                    </a:lnTo>
                    <a:lnTo>
                      <a:pt x="5005" y="1184"/>
                    </a:lnTo>
                    <a:lnTo>
                      <a:pt x="5030" y="1144"/>
                    </a:lnTo>
                    <a:lnTo>
                      <a:pt x="5056" y="1095"/>
                    </a:lnTo>
                    <a:lnTo>
                      <a:pt x="5071" y="1065"/>
                    </a:lnTo>
                    <a:lnTo>
                      <a:pt x="5084" y="1034"/>
                    </a:lnTo>
                    <a:lnTo>
                      <a:pt x="5084" y="1034"/>
                    </a:lnTo>
                    <a:lnTo>
                      <a:pt x="5103" y="993"/>
                    </a:lnTo>
                    <a:lnTo>
                      <a:pt x="5114" y="961"/>
                    </a:lnTo>
                    <a:lnTo>
                      <a:pt x="5119" y="938"/>
                    </a:lnTo>
                    <a:lnTo>
                      <a:pt x="5121" y="928"/>
                    </a:lnTo>
                    <a:lnTo>
                      <a:pt x="5121" y="918"/>
                    </a:lnTo>
                    <a:lnTo>
                      <a:pt x="5119" y="912"/>
                    </a:lnTo>
                    <a:lnTo>
                      <a:pt x="5117" y="905"/>
                    </a:lnTo>
                    <a:lnTo>
                      <a:pt x="5114" y="899"/>
                    </a:lnTo>
                    <a:lnTo>
                      <a:pt x="5111" y="892"/>
                    </a:lnTo>
                    <a:lnTo>
                      <a:pt x="5099" y="879"/>
                    </a:lnTo>
                    <a:lnTo>
                      <a:pt x="5084" y="866"/>
                    </a:lnTo>
                    <a:lnTo>
                      <a:pt x="5084" y="866"/>
                    </a:lnTo>
                    <a:lnTo>
                      <a:pt x="5071" y="851"/>
                    </a:lnTo>
                    <a:lnTo>
                      <a:pt x="5058" y="839"/>
                    </a:lnTo>
                    <a:lnTo>
                      <a:pt x="5051" y="836"/>
                    </a:lnTo>
                    <a:lnTo>
                      <a:pt x="5045" y="833"/>
                    </a:lnTo>
                    <a:lnTo>
                      <a:pt x="5038" y="831"/>
                    </a:lnTo>
                    <a:lnTo>
                      <a:pt x="5032" y="829"/>
                    </a:lnTo>
                    <a:lnTo>
                      <a:pt x="5022" y="829"/>
                    </a:lnTo>
                    <a:lnTo>
                      <a:pt x="5012" y="831"/>
                    </a:lnTo>
                    <a:lnTo>
                      <a:pt x="4989" y="838"/>
                    </a:lnTo>
                    <a:lnTo>
                      <a:pt x="4957" y="847"/>
                    </a:lnTo>
                    <a:lnTo>
                      <a:pt x="4916" y="866"/>
                    </a:lnTo>
                    <a:lnTo>
                      <a:pt x="4916" y="866"/>
                    </a:lnTo>
                    <a:lnTo>
                      <a:pt x="4885" y="879"/>
                    </a:lnTo>
                    <a:lnTo>
                      <a:pt x="4855" y="894"/>
                    </a:lnTo>
                    <a:lnTo>
                      <a:pt x="4806" y="920"/>
                    </a:lnTo>
                    <a:lnTo>
                      <a:pt x="4766" y="945"/>
                    </a:lnTo>
                    <a:lnTo>
                      <a:pt x="4737" y="965"/>
                    </a:lnTo>
                    <a:lnTo>
                      <a:pt x="4737" y="965"/>
                    </a:lnTo>
                    <a:lnTo>
                      <a:pt x="4694" y="928"/>
                    </a:lnTo>
                    <a:lnTo>
                      <a:pt x="4647" y="890"/>
                    </a:lnTo>
                    <a:lnTo>
                      <a:pt x="4647" y="890"/>
                    </a:lnTo>
                    <a:lnTo>
                      <a:pt x="4664" y="859"/>
                    </a:lnTo>
                    <a:lnTo>
                      <a:pt x="4680" y="816"/>
                    </a:lnTo>
                    <a:lnTo>
                      <a:pt x="4699" y="762"/>
                    </a:lnTo>
                    <a:lnTo>
                      <a:pt x="4707" y="730"/>
                    </a:lnTo>
                    <a:lnTo>
                      <a:pt x="4717" y="697"/>
                    </a:lnTo>
                    <a:lnTo>
                      <a:pt x="4717" y="697"/>
                    </a:lnTo>
                    <a:lnTo>
                      <a:pt x="4725" y="653"/>
                    </a:lnTo>
                    <a:lnTo>
                      <a:pt x="4732" y="620"/>
                    </a:lnTo>
                    <a:lnTo>
                      <a:pt x="4733" y="597"/>
                    </a:lnTo>
                    <a:lnTo>
                      <a:pt x="4733" y="587"/>
                    </a:lnTo>
                    <a:lnTo>
                      <a:pt x="4732" y="577"/>
                    </a:lnTo>
                    <a:lnTo>
                      <a:pt x="4728" y="570"/>
                    </a:lnTo>
                    <a:lnTo>
                      <a:pt x="4725" y="564"/>
                    </a:lnTo>
                    <a:lnTo>
                      <a:pt x="4722" y="557"/>
                    </a:lnTo>
                    <a:lnTo>
                      <a:pt x="4717" y="552"/>
                    </a:lnTo>
                    <a:lnTo>
                      <a:pt x="4704" y="542"/>
                    </a:lnTo>
                    <a:lnTo>
                      <a:pt x="4687" y="531"/>
                    </a:lnTo>
                    <a:lnTo>
                      <a:pt x="4687" y="531"/>
                    </a:lnTo>
                    <a:lnTo>
                      <a:pt x="4671" y="519"/>
                    </a:lnTo>
                    <a:lnTo>
                      <a:pt x="4656" y="511"/>
                    </a:lnTo>
                    <a:lnTo>
                      <a:pt x="4649" y="508"/>
                    </a:lnTo>
                    <a:lnTo>
                      <a:pt x="4643" y="506"/>
                    </a:lnTo>
                    <a:lnTo>
                      <a:pt x="4634" y="505"/>
                    </a:lnTo>
                    <a:lnTo>
                      <a:pt x="4628" y="505"/>
                    </a:lnTo>
                    <a:lnTo>
                      <a:pt x="4618" y="506"/>
                    </a:lnTo>
                    <a:lnTo>
                      <a:pt x="4610" y="509"/>
                    </a:lnTo>
                    <a:lnTo>
                      <a:pt x="4586" y="519"/>
                    </a:lnTo>
                    <a:lnTo>
                      <a:pt x="4557" y="536"/>
                    </a:lnTo>
                    <a:lnTo>
                      <a:pt x="4521" y="559"/>
                    </a:lnTo>
                    <a:lnTo>
                      <a:pt x="4521" y="559"/>
                    </a:lnTo>
                    <a:lnTo>
                      <a:pt x="4491" y="579"/>
                    </a:lnTo>
                    <a:lnTo>
                      <a:pt x="4464" y="598"/>
                    </a:lnTo>
                    <a:lnTo>
                      <a:pt x="4420" y="633"/>
                    </a:lnTo>
                    <a:lnTo>
                      <a:pt x="4385" y="664"/>
                    </a:lnTo>
                    <a:lnTo>
                      <a:pt x="4361" y="691"/>
                    </a:lnTo>
                    <a:lnTo>
                      <a:pt x="4361" y="691"/>
                    </a:lnTo>
                    <a:lnTo>
                      <a:pt x="4311" y="661"/>
                    </a:lnTo>
                    <a:lnTo>
                      <a:pt x="4260" y="633"/>
                    </a:lnTo>
                    <a:lnTo>
                      <a:pt x="4260" y="633"/>
                    </a:lnTo>
                    <a:lnTo>
                      <a:pt x="4270" y="598"/>
                    </a:lnTo>
                    <a:lnTo>
                      <a:pt x="4280" y="552"/>
                    </a:lnTo>
                    <a:lnTo>
                      <a:pt x="4288" y="496"/>
                    </a:lnTo>
                    <a:lnTo>
                      <a:pt x="4291" y="463"/>
                    </a:lnTo>
                    <a:lnTo>
                      <a:pt x="4293" y="429"/>
                    </a:lnTo>
                    <a:lnTo>
                      <a:pt x="4293" y="429"/>
                    </a:lnTo>
                    <a:lnTo>
                      <a:pt x="4296" y="384"/>
                    </a:lnTo>
                    <a:lnTo>
                      <a:pt x="4295" y="351"/>
                    </a:lnTo>
                    <a:lnTo>
                      <a:pt x="4293" y="326"/>
                    </a:lnTo>
                    <a:lnTo>
                      <a:pt x="4291" y="317"/>
                    </a:lnTo>
                    <a:lnTo>
                      <a:pt x="4288" y="308"/>
                    </a:lnTo>
                    <a:lnTo>
                      <a:pt x="4285" y="302"/>
                    </a:lnTo>
                    <a:lnTo>
                      <a:pt x="4280" y="297"/>
                    </a:lnTo>
                    <a:lnTo>
                      <a:pt x="4275" y="292"/>
                    </a:lnTo>
                    <a:lnTo>
                      <a:pt x="4268" y="287"/>
                    </a:lnTo>
                    <a:lnTo>
                      <a:pt x="4255" y="279"/>
                    </a:lnTo>
                    <a:lnTo>
                      <a:pt x="4235" y="270"/>
                    </a:lnTo>
                    <a:lnTo>
                      <a:pt x="4235" y="270"/>
                    </a:lnTo>
                    <a:lnTo>
                      <a:pt x="4217" y="262"/>
                    </a:lnTo>
                    <a:lnTo>
                      <a:pt x="4202" y="256"/>
                    </a:lnTo>
                    <a:lnTo>
                      <a:pt x="4194" y="254"/>
                    </a:lnTo>
                    <a:lnTo>
                      <a:pt x="4187" y="254"/>
                    </a:lnTo>
                    <a:lnTo>
                      <a:pt x="4181" y="254"/>
                    </a:lnTo>
                    <a:lnTo>
                      <a:pt x="4173" y="256"/>
                    </a:lnTo>
                    <a:lnTo>
                      <a:pt x="4164" y="259"/>
                    </a:lnTo>
                    <a:lnTo>
                      <a:pt x="4156" y="262"/>
                    </a:lnTo>
                    <a:lnTo>
                      <a:pt x="4136" y="277"/>
                    </a:lnTo>
                    <a:lnTo>
                      <a:pt x="4110" y="298"/>
                    </a:lnTo>
                    <a:lnTo>
                      <a:pt x="4077" y="328"/>
                    </a:lnTo>
                    <a:lnTo>
                      <a:pt x="4077" y="328"/>
                    </a:lnTo>
                    <a:lnTo>
                      <a:pt x="4052" y="353"/>
                    </a:lnTo>
                    <a:lnTo>
                      <a:pt x="4029" y="376"/>
                    </a:lnTo>
                    <a:lnTo>
                      <a:pt x="3991" y="419"/>
                    </a:lnTo>
                    <a:lnTo>
                      <a:pt x="3963" y="455"/>
                    </a:lnTo>
                    <a:lnTo>
                      <a:pt x="3942" y="485"/>
                    </a:lnTo>
                    <a:lnTo>
                      <a:pt x="3942" y="485"/>
                    </a:lnTo>
                    <a:lnTo>
                      <a:pt x="3889" y="465"/>
                    </a:lnTo>
                    <a:lnTo>
                      <a:pt x="3835" y="445"/>
                    </a:lnTo>
                    <a:lnTo>
                      <a:pt x="3835" y="445"/>
                    </a:lnTo>
                    <a:lnTo>
                      <a:pt x="3838" y="411"/>
                    </a:lnTo>
                    <a:lnTo>
                      <a:pt x="3840" y="364"/>
                    </a:lnTo>
                    <a:lnTo>
                      <a:pt x="3838" y="307"/>
                    </a:lnTo>
                    <a:lnTo>
                      <a:pt x="3835" y="274"/>
                    </a:lnTo>
                    <a:lnTo>
                      <a:pt x="3831" y="239"/>
                    </a:lnTo>
                    <a:lnTo>
                      <a:pt x="3831" y="239"/>
                    </a:lnTo>
                    <a:lnTo>
                      <a:pt x="3826" y="195"/>
                    </a:lnTo>
                    <a:lnTo>
                      <a:pt x="3820" y="162"/>
                    </a:lnTo>
                    <a:lnTo>
                      <a:pt x="3813" y="138"/>
                    </a:lnTo>
                    <a:lnTo>
                      <a:pt x="3810" y="129"/>
                    </a:lnTo>
                    <a:lnTo>
                      <a:pt x="3805" y="122"/>
                    </a:lnTo>
                    <a:lnTo>
                      <a:pt x="3800" y="115"/>
                    </a:lnTo>
                    <a:lnTo>
                      <a:pt x="3795" y="110"/>
                    </a:lnTo>
                    <a:lnTo>
                      <a:pt x="3788" y="107"/>
                    </a:lnTo>
                    <a:lnTo>
                      <a:pt x="3782" y="104"/>
                    </a:lnTo>
                    <a:lnTo>
                      <a:pt x="3767" y="97"/>
                    </a:lnTo>
                    <a:lnTo>
                      <a:pt x="3747" y="92"/>
                    </a:lnTo>
                    <a:lnTo>
                      <a:pt x="3747" y="92"/>
                    </a:lnTo>
                    <a:lnTo>
                      <a:pt x="3727" y="87"/>
                    </a:lnTo>
                    <a:lnTo>
                      <a:pt x="3711" y="84"/>
                    </a:lnTo>
                    <a:lnTo>
                      <a:pt x="3704" y="84"/>
                    </a:lnTo>
                    <a:lnTo>
                      <a:pt x="3696" y="84"/>
                    </a:lnTo>
                    <a:lnTo>
                      <a:pt x="3690" y="86"/>
                    </a:lnTo>
                    <a:lnTo>
                      <a:pt x="3683" y="89"/>
                    </a:lnTo>
                    <a:lnTo>
                      <a:pt x="3675" y="92"/>
                    </a:lnTo>
                    <a:lnTo>
                      <a:pt x="3666" y="99"/>
                    </a:lnTo>
                    <a:lnTo>
                      <a:pt x="3650" y="117"/>
                    </a:lnTo>
                    <a:lnTo>
                      <a:pt x="3627" y="142"/>
                    </a:lnTo>
                    <a:lnTo>
                      <a:pt x="3601" y="176"/>
                    </a:lnTo>
                    <a:lnTo>
                      <a:pt x="3601" y="176"/>
                    </a:lnTo>
                    <a:lnTo>
                      <a:pt x="3581" y="206"/>
                    </a:lnTo>
                    <a:lnTo>
                      <a:pt x="3561" y="232"/>
                    </a:lnTo>
                    <a:lnTo>
                      <a:pt x="3531" y="282"/>
                    </a:lnTo>
                    <a:lnTo>
                      <a:pt x="3510" y="323"/>
                    </a:lnTo>
                    <a:lnTo>
                      <a:pt x="3495" y="354"/>
                    </a:lnTo>
                    <a:lnTo>
                      <a:pt x="3495" y="354"/>
                    </a:lnTo>
                    <a:lnTo>
                      <a:pt x="3439" y="345"/>
                    </a:lnTo>
                    <a:lnTo>
                      <a:pt x="3381" y="335"/>
                    </a:lnTo>
                    <a:lnTo>
                      <a:pt x="3381" y="335"/>
                    </a:lnTo>
                    <a:lnTo>
                      <a:pt x="3380" y="300"/>
                    </a:lnTo>
                    <a:lnTo>
                      <a:pt x="3373" y="254"/>
                    </a:lnTo>
                    <a:lnTo>
                      <a:pt x="3361" y="198"/>
                    </a:lnTo>
                    <a:lnTo>
                      <a:pt x="3353" y="165"/>
                    </a:lnTo>
                    <a:lnTo>
                      <a:pt x="3343" y="132"/>
                    </a:lnTo>
                    <a:lnTo>
                      <a:pt x="3343" y="132"/>
                    </a:lnTo>
                    <a:lnTo>
                      <a:pt x="3330" y="89"/>
                    </a:lnTo>
                    <a:lnTo>
                      <a:pt x="3319" y="58"/>
                    </a:lnTo>
                    <a:lnTo>
                      <a:pt x="3307" y="36"/>
                    </a:lnTo>
                    <a:lnTo>
                      <a:pt x="3302" y="28"/>
                    </a:lnTo>
                    <a:lnTo>
                      <a:pt x="3297" y="21"/>
                    </a:lnTo>
                    <a:lnTo>
                      <a:pt x="3291" y="15"/>
                    </a:lnTo>
                    <a:lnTo>
                      <a:pt x="3286" y="12"/>
                    </a:lnTo>
                    <a:lnTo>
                      <a:pt x="3279" y="8"/>
                    </a:lnTo>
                    <a:lnTo>
                      <a:pt x="3271" y="7"/>
                    </a:lnTo>
                    <a:lnTo>
                      <a:pt x="3254" y="3"/>
                    </a:lnTo>
                    <a:lnTo>
                      <a:pt x="3235" y="2"/>
                    </a:lnTo>
                    <a:lnTo>
                      <a:pt x="3235" y="2"/>
                    </a:lnTo>
                    <a:lnTo>
                      <a:pt x="3215" y="0"/>
                    </a:lnTo>
                    <a:lnTo>
                      <a:pt x="3198" y="0"/>
                    </a:lnTo>
                    <a:lnTo>
                      <a:pt x="3190" y="2"/>
                    </a:lnTo>
                    <a:lnTo>
                      <a:pt x="3183" y="3"/>
                    </a:lnTo>
                    <a:lnTo>
                      <a:pt x="3177" y="5"/>
                    </a:lnTo>
                    <a:lnTo>
                      <a:pt x="3170" y="10"/>
                    </a:lnTo>
                    <a:lnTo>
                      <a:pt x="3164" y="15"/>
                    </a:lnTo>
                    <a:lnTo>
                      <a:pt x="3157" y="23"/>
                    </a:lnTo>
                    <a:lnTo>
                      <a:pt x="3142" y="43"/>
                    </a:lnTo>
                    <a:lnTo>
                      <a:pt x="3126" y="71"/>
                    </a:lnTo>
                    <a:lnTo>
                      <a:pt x="3106" y="110"/>
                    </a:lnTo>
                    <a:lnTo>
                      <a:pt x="3106" y="110"/>
                    </a:lnTo>
                    <a:lnTo>
                      <a:pt x="3089" y="142"/>
                    </a:lnTo>
                    <a:lnTo>
                      <a:pt x="3076" y="171"/>
                    </a:lnTo>
                    <a:lnTo>
                      <a:pt x="3055" y="226"/>
                    </a:lnTo>
                    <a:lnTo>
                      <a:pt x="3042" y="270"/>
                    </a:lnTo>
                    <a:lnTo>
                      <a:pt x="3032" y="305"/>
                    </a:lnTo>
                    <a:lnTo>
                      <a:pt x="3032" y="305"/>
                    </a:lnTo>
                    <a:lnTo>
                      <a:pt x="2974" y="303"/>
                    </a:lnTo>
                    <a:lnTo>
                      <a:pt x="2916" y="305"/>
                    </a:lnTo>
                    <a:lnTo>
                      <a:pt x="2916" y="305"/>
                    </a:lnTo>
                    <a:lnTo>
                      <a:pt x="2908" y="270"/>
                    </a:lnTo>
                    <a:lnTo>
                      <a:pt x="2893" y="226"/>
                    </a:lnTo>
                    <a:lnTo>
                      <a:pt x="2872" y="171"/>
                    </a:lnTo>
                    <a:lnTo>
                      <a:pt x="2859" y="142"/>
                    </a:lnTo>
                    <a:lnTo>
                      <a:pt x="2844" y="110"/>
                    </a:lnTo>
                    <a:lnTo>
                      <a:pt x="2844" y="110"/>
                    </a:lnTo>
                    <a:lnTo>
                      <a:pt x="2824" y="71"/>
                    </a:lnTo>
                    <a:lnTo>
                      <a:pt x="2806" y="43"/>
                    </a:lnTo>
                    <a:lnTo>
                      <a:pt x="2793" y="23"/>
                    </a:lnTo>
                    <a:lnTo>
                      <a:pt x="2786" y="15"/>
                    </a:lnTo>
                    <a:lnTo>
                      <a:pt x="2779" y="10"/>
                    </a:lnTo>
                    <a:lnTo>
                      <a:pt x="2773" y="5"/>
                    </a:lnTo>
                    <a:lnTo>
                      <a:pt x="2766" y="3"/>
                    </a:lnTo>
                    <a:lnTo>
                      <a:pt x="2758" y="2"/>
                    </a:lnTo>
                    <a:lnTo>
                      <a:pt x="2751" y="0"/>
                    </a:lnTo>
                    <a:lnTo>
                      <a:pt x="2735" y="0"/>
                    </a:lnTo>
                    <a:lnTo>
                      <a:pt x="2715" y="2"/>
                    </a:lnTo>
                    <a:lnTo>
                      <a:pt x="2715" y="2"/>
                    </a:lnTo>
                    <a:lnTo>
                      <a:pt x="2694" y="3"/>
                    </a:lnTo>
                    <a:lnTo>
                      <a:pt x="2677" y="7"/>
                    </a:lnTo>
                    <a:lnTo>
                      <a:pt x="2671" y="8"/>
                    </a:lnTo>
                    <a:lnTo>
                      <a:pt x="2664" y="12"/>
                    </a:lnTo>
                    <a:lnTo>
                      <a:pt x="2657" y="15"/>
                    </a:lnTo>
                    <a:lnTo>
                      <a:pt x="2652" y="21"/>
                    </a:lnTo>
                    <a:lnTo>
                      <a:pt x="2648" y="28"/>
                    </a:lnTo>
                    <a:lnTo>
                      <a:pt x="2641" y="36"/>
                    </a:lnTo>
                    <a:lnTo>
                      <a:pt x="2631" y="58"/>
                    </a:lnTo>
                    <a:lnTo>
                      <a:pt x="2620" y="89"/>
                    </a:lnTo>
                    <a:lnTo>
                      <a:pt x="2606" y="132"/>
                    </a:lnTo>
                    <a:lnTo>
                      <a:pt x="2606" y="132"/>
                    </a:lnTo>
                    <a:lnTo>
                      <a:pt x="2596" y="165"/>
                    </a:lnTo>
                    <a:lnTo>
                      <a:pt x="2588" y="198"/>
                    </a:lnTo>
                    <a:lnTo>
                      <a:pt x="2577" y="254"/>
                    </a:lnTo>
                    <a:lnTo>
                      <a:pt x="2570" y="300"/>
                    </a:lnTo>
                    <a:lnTo>
                      <a:pt x="2567" y="335"/>
                    </a:lnTo>
                    <a:lnTo>
                      <a:pt x="2567" y="335"/>
                    </a:lnTo>
                    <a:lnTo>
                      <a:pt x="2511" y="345"/>
                    </a:lnTo>
                    <a:lnTo>
                      <a:pt x="2455" y="354"/>
                    </a:lnTo>
                    <a:lnTo>
                      <a:pt x="2455" y="354"/>
                    </a:lnTo>
                    <a:lnTo>
                      <a:pt x="2440" y="323"/>
                    </a:lnTo>
                    <a:lnTo>
                      <a:pt x="2417" y="282"/>
                    </a:lnTo>
                    <a:lnTo>
                      <a:pt x="2387" y="232"/>
                    </a:lnTo>
                    <a:lnTo>
                      <a:pt x="2369" y="206"/>
                    </a:lnTo>
                    <a:lnTo>
                      <a:pt x="2347" y="176"/>
                    </a:lnTo>
                    <a:lnTo>
                      <a:pt x="2347" y="176"/>
                    </a:lnTo>
                    <a:lnTo>
                      <a:pt x="2321" y="142"/>
                    </a:lnTo>
                    <a:lnTo>
                      <a:pt x="2300" y="117"/>
                    </a:lnTo>
                    <a:lnTo>
                      <a:pt x="2282" y="99"/>
                    </a:lnTo>
                    <a:lnTo>
                      <a:pt x="2275" y="92"/>
                    </a:lnTo>
                    <a:lnTo>
                      <a:pt x="2267" y="89"/>
                    </a:lnTo>
                    <a:lnTo>
                      <a:pt x="2260" y="86"/>
                    </a:lnTo>
                    <a:lnTo>
                      <a:pt x="2252" y="84"/>
                    </a:lnTo>
                    <a:lnTo>
                      <a:pt x="2245" y="84"/>
                    </a:lnTo>
                    <a:lnTo>
                      <a:pt x="2239" y="84"/>
                    </a:lnTo>
                    <a:lnTo>
                      <a:pt x="2222" y="87"/>
                    </a:lnTo>
                    <a:lnTo>
                      <a:pt x="2202" y="92"/>
                    </a:lnTo>
                    <a:lnTo>
                      <a:pt x="2202" y="92"/>
                    </a:lnTo>
                    <a:lnTo>
                      <a:pt x="2183" y="97"/>
                    </a:lnTo>
                    <a:lnTo>
                      <a:pt x="2166" y="104"/>
                    </a:lnTo>
                    <a:lnTo>
                      <a:pt x="2160" y="107"/>
                    </a:lnTo>
                    <a:lnTo>
                      <a:pt x="2155" y="110"/>
                    </a:lnTo>
                    <a:lnTo>
                      <a:pt x="2148" y="115"/>
                    </a:lnTo>
                    <a:lnTo>
                      <a:pt x="2145" y="122"/>
                    </a:lnTo>
                    <a:lnTo>
                      <a:pt x="2140" y="129"/>
                    </a:lnTo>
                    <a:lnTo>
                      <a:pt x="2136" y="138"/>
                    </a:lnTo>
                    <a:lnTo>
                      <a:pt x="2130" y="162"/>
                    </a:lnTo>
                    <a:lnTo>
                      <a:pt x="2123" y="195"/>
                    </a:lnTo>
                    <a:lnTo>
                      <a:pt x="2118" y="239"/>
                    </a:lnTo>
                    <a:lnTo>
                      <a:pt x="2118" y="239"/>
                    </a:lnTo>
                    <a:lnTo>
                      <a:pt x="2113" y="274"/>
                    </a:lnTo>
                    <a:lnTo>
                      <a:pt x="2112" y="307"/>
                    </a:lnTo>
                    <a:lnTo>
                      <a:pt x="2110" y="364"/>
                    </a:lnTo>
                    <a:lnTo>
                      <a:pt x="2112" y="411"/>
                    </a:lnTo>
                    <a:lnTo>
                      <a:pt x="2115" y="447"/>
                    </a:lnTo>
                    <a:lnTo>
                      <a:pt x="2115" y="447"/>
                    </a:lnTo>
                    <a:lnTo>
                      <a:pt x="2061" y="465"/>
                    </a:lnTo>
                    <a:lnTo>
                      <a:pt x="2008" y="486"/>
                    </a:lnTo>
                    <a:lnTo>
                      <a:pt x="2008" y="486"/>
                    </a:lnTo>
                    <a:lnTo>
                      <a:pt x="1986" y="457"/>
                    </a:lnTo>
                    <a:lnTo>
                      <a:pt x="1958" y="419"/>
                    </a:lnTo>
                    <a:lnTo>
                      <a:pt x="1920" y="376"/>
                    </a:lnTo>
                    <a:lnTo>
                      <a:pt x="1897" y="353"/>
                    </a:lnTo>
                    <a:lnTo>
                      <a:pt x="1871" y="328"/>
                    </a:lnTo>
                    <a:lnTo>
                      <a:pt x="1871" y="328"/>
                    </a:lnTo>
                    <a:lnTo>
                      <a:pt x="1840" y="298"/>
                    </a:lnTo>
                    <a:lnTo>
                      <a:pt x="1813" y="277"/>
                    </a:lnTo>
                    <a:lnTo>
                      <a:pt x="1793" y="262"/>
                    </a:lnTo>
                    <a:lnTo>
                      <a:pt x="1784" y="259"/>
                    </a:lnTo>
                    <a:lnTo>
                      <a:pt x="1775" y="256"/>
                    </a:lnTo>
                    <a:lnTo>
                      <a:pt x="1769" y="254"/>
                    </a:lnTo>
                    <a:lnTo>
                      <a:pt x="1762" y="254"/>
                    </a:lnTo>
                    <a:lnTo>
                      <a:pt x="1754" y="254"/>
                    </a:lnTo>
                    <a:lnTo>
                      <a:pt x="1747" y="256"/>
                    </a:lnTo>
                    <a:lnTo>
                      <a:pt x="1731" y="262"/>
                    </a:lnTo>
                    <a:lnTo>
                      <a:pt x="1713" y="270"/>
                    </a:lnTo>
                    <a:lnTo>
                      <a:pt x="1713" y="270"/>
                    </a:lnTo>
                    <a:lnTo>
                      <a:pt x="1695" y="279"/>
                    </a:lnTo>
                    <a:lnTo>
                      <a:pt x="1680" y="287"/>
                    </a:lnTo>
                    <a:lnTo>
                      <a:pt x="1675" y="292"/>
                    </a:lnTo>
                    <a:lnTo>
                      <a:pt x="1670" y="297"/>
                    </a:lnTo>
                    <a:lnTo>
                      <a:pt x="1665" y="302"/>
                    </a:lnTo>
                    <a:lnTo>
                      <a:pt x="1662" y="308"/>
                    </a:lnTo>
                    <a:lnTo>
                      <a:pt x="1658" y="317"/>
                    </a:lnTo>
                    <a:lnTo>
                      <a:pt x="1657" y="326"/>
                    </a:lnTo>
                    <a:lnTo>
                      <a:pt x="1653" y="351"/>
                    </a:lnTo>
                    <a:lnTo>
                      <a:pt x="1653" y="384"/>
                    </a:lnTo>
                    <a:lnTo>
                      <a:pt x="1655" y="429"/>
                    </a:lnTo>
                    <a:lnTo>
                      <a:pt x="1655" y="429"/>
                    </a:lnTo>
                    <a:lnTo>
                      <a:pt x="1658" y="465"/>
                    </a:lnTo>
                    <a:lnTo>
                      <a:pt x="1662" y="498"/>
                    </a:lnTo>
                    <a:lnTo>
                      <a:pt x="1670" y="554"/>
                    </a:lnTo>
                    <a:lnTo>
                      <a:pt x="1680" y="600"/>
                    </a:lnTo>
                    <a:lnTo>
                      <a:pt x="1690" y="635"/>
                    </a:lnTo>
                    <a:lnTo>
                      <a:pt x="1690" y="635"/>
                    </a:lnTo>
                    <a:lnTo>
                      <a:pt x="1639" y="663"/>
                    </a:lnTo>
                    <a:lnTo>
                      <a:pt x="1591" y="692"/>
                    </a:lnTo>
                    <a:lnTo>
                      <a:pt x="1591" y="692"/>
                    </a:lnTo>
                    <a:lnTo>
                      <a:pt x="1564" y="666"/>
                    </a:lnTo>
                    <a:lnTo>
                      <a:pt x="1530" y="635"/>
                    </a:lnTo>
                    <a:lnTo>
                      <a:pt x="1485" y="598"/>
                    </a:lnTo>
                    <a:lnTo>
                      <a:pt x="1459" y="580"/>
                    </a:lnTo>
                    <a:lnTo>
                      <a:pt x="1429" y="559"/>
                    </a:lnTo>
                    <a:lnTo>
                      <a:pt x="1429" y="559"/>
                    </a:lnTo>
                    <a:lnTo>
                      <a:pt x="1391" y="536"/>
                    </a:lnTo>
                    <a:lnTo>
                      <a:pt x="1363" y="519"/>
                    </a:lnTo>
                    <a:lnTo>
                      <a:pt x="1340" y="509"/>
                    </a:lnTo>
                    <a:lnTo>
                      <a:pt x="1330" y="506"/>
                    </a:lnTo>
                    <a:lnTo>
                      <a:pt x="1322" y="505"/>
                    </a:lnTo>
                    <a:lnTo>
                      <a:pt x="1314" y="505"/>
                    </a:lnTo>
                    <a:lnTo>
                      <a:pt x="1307" y="506"/>
                    </a:lnTo>
                    <a:lnTo>
                      <a:pt x="1301" y="508"/>
                    </a:lnTo>
                    <a:lnTo>
                      <a:pt x="1294" y="511"/>
                    </a:lnTo>
                    <a:lnTo>
                      <a:pt x="1279" y="519"/>
                    </a:lnTo>
                    <a:lnTo>
                      <a:pt x="1263" y="531"/>
                    </a:lnTo>
                    <a:lnTo>
                      <a:pt x="1263" y="531"/>
                    </a:lnTo>
                    <a:lnTo>
                      <a:pt x="1246" y="542"/>
                    </a:lnTo>
                    <a:lnTo>
                      <a:pt x="1233" y="552"/>
                    </a:lnTo>
                    <a:lnTo>
                      <a:pt x="1228" y="557"/>
                    </a:lnTo>
                    <a:lnTo>
                      <a:pt x="1223" y="564"/>
                    </a:lnTo>
                    <a:lnTo>
                      <a:pt x="1220" y="570"/>
                    </a:lnTo>
                    <a:lnTo>
                      <a:pt x="1218" y="577"/>
                    </a:lnTo>
                    <a:lnTo>
                      <a:pt x="1216" y="587"/>
                    </a:lnTo>
                    <a:lnTo>
                      <a:pt x="1216" y="595"/>
                    </a:lnTo>
                    <a:lnTo>
                      <a:pt x="1218" y="620"/>
                    </a:lnTo>
                    <a:lnTo>
                      <a:pt x="1223" y="653"/>
                    </a:lnTo>
                    <a:lnTo>
                      <a:pt x="1233" y="697"/>
                    </a:lnTo>
                    <a:lnTo>
                      <a:pt x="1233" y="697"/>
                    </a:lnTo>
                    <a:lnTo>
                      <a:pt x="1241" y="732"/>
                    </a:lnTo>
                    <a:lnTo>
                      <a:pt x="1251" y="763"/>
                    </a:lnTo>
                    <a:lnTo>
                      <a:pt x="1269" y="818"/>
                    </a:lnTo>
                    <a:lnTo>
                      <a:pt x="1287" y="861"/>
                    </a:lnTo>
                    <a:lnTo>
                      <a:pt x="1302" y="894"/>
                    </a:lnTo>
                    <a:lnTo>
                      <a:pt x="1302" y="894"/>
                    </a:lnTo>
                    <a:lnTo>
                      <a:pt x="1258" y="930"/>
                    </a:lnTo>
                    <a:lnTo>
                      <a:pt x="1213" y="966"/>
                    </a:lnTo>
                    <a:lnTo>
                      <a:pt x="1213" y="966"/>
                    </a:lnTo>
                    <a:lnTo>
                      <a:pt x="1185" y="946"/>
                    </a:lnTo>
                    <a:lnTo>
                      <a:pt x="1146" y="922"/>
                    </a:lnTo>
                    <a:lnTo>
                      <a:pt x="1094" y="894"/>
                    </a:lnTo>
                    <a:lnTo>
                      <a:pt x="1065" y="879"/>
                    </a:lnTo>
                    <a:lnTo>
                      <a:pt x="1033" y="866"/>
                    </a:lnTo>
                    <a:lnTo>
                      <a:pt x="1033" y="866"/>
                    </a:lnTo>
                    <a:lnTo>
                      <a:pt x="992" y="847"/>
                    </a:lnTo>
                    <a:lnTo>
                      <a:pt x="961" y="838"/>
                    </a:lnTo>
                    <a:lnTo>
                      <a:pt x="936" y="831"/>
                    </a:lnTo>
                    <a:lnTo>
                      <a:pt x="926" y="829"/>
                    </a:lnTo>
                    <a:lnTo>
                      <a:pt x="918" y="829"/>
                    </a:lnTo>
                    <a:lnTo>
                      <a:pt x="910" y="831"/>
                    </a:lnTo>
                    <a:lnTo>
                      <a:pt x="903" y="833"/>
                    </a:lnTo>
                    <a:lnTo>
                      <a:pt x="897" y="836"/>
                    </a:lnTo>
                    <a:lnTo>
                      <a:pt x="892" y="839"/>
                    </a:lnTo>
                    <a:lnTo>
                      <a:pt x="878" y="851"/>
                    </a:lnTo>
                    <a:lnTo>
                      <a:pt x="864" y="866"/>
                    </a:lnTo>
                    <a:lnTo>
                      <a:pt x="864" y="866"/>
                    </a:lnTo>
                    <a:lnTo>
                      <a:pt x="850" y="879"/>
                    </a:lnTo>
                    <a:lnTo>
                      <a:pt x="839" y="892"/>
                    </a:lnTo>
                    <a:lnTo>
                      <a:pt x="834" y="899"/>
                    </a:lnTo>
                    <a:lnTo>
                      <a:pt x="832" y="905"/>
                    </a:lnTo>
                    <a:lnTo>
                      <a:pt x="829" y="912"/>
                    </a:lnTo>
                    <a:lnTo>
                      <a:pt x="829" y="918"/>
                    </a:lnTo>
                    <a:lnTo>
                      <a:pt x="829" y="928"/>
                    </a:lnTo>
                    <a:lnTo>
                      <a:pt x="829" y="938"/>
                    </a:lnTo>
                    <a:lnTo>
                      <a:pt x="836" y="961"/>
                    </a:lnTo>
                    <a:lnTo>
                      <a:pt x="847" y="993"/>
                    </a:lnTo>
                    <a:lnTo>
                      <a:pt x="864" y="1034"/>
                    </a:lnTo>
                    <a:lnTo>
                      <a:pt x="864" y="1034"/>
                    </a:lnTo>
                    <a:lnTo>
                      <a:pt x="878" y="1067"/>
                    </a:lnTo>
                    <a:lnTo>
                      <a:pt x="893" y="1095"/>
                    </a:lnTo>
                    <a:lnTo>
                      <a:pt x="920" y="1146"/>
                    </a:lnTo>
                    <a:lnTo>
                      <a:pt x="944" y="1185"/>
                    </a:lnTo>
                    <a:lnTo>
                      <a:pt x="966" y="1215"/>
                    </a:lnTo>
                    <a:lnTo>
                      <a:pt x="966" y="1215"/>
                    </a:lnTo>
                    <a:lnTo>
                      <a:pt x="928" y="1258"/>
                    </a:lnTo>
                    <a:lnTo>
                      <a:pt x="892" y="1303"/>
                    </a:lnTo>
                    <a:lnTo>
                      <a:pt x="892" y="1303"/>
                    </a:lnTo>
                    <a:lnTo>
                      <a:pt x="859" y="1288"/>
                    </a:lnTo>
                    <a:lnTo>
                      <a:pt x="816" y="1270"/>
                    </a:lnTo>
                    <a:lnTo>
                      <a:pt x="761" y="1251"/>
                    </a:lnTo>
                    <a:lnTo>
                      <a:pt x="730" y="1243"/>
                    </a:lnTo>
                    <a:lnTo>
                      <a:pt x="695" y="1235"/>
                    </a:lnTo>
                    <a:lnTo>
                      <a:pt x="695" y="1235"/>
                    </a:lnTo>
                    <a:lnTo>
                      <a:pt x="653" y="1225"/>
                    </a:lnTo>
                    <a:lnTo>
                      <a:pt x="620" y="1218"/>
                    </a:lnTo>
                    <a:lnTo>
                      <a:pt x="595" y="1217"/>
                    </a:lnTo>
                    <a:lnTo>
                      <a:pt x="585" y="1218"/>
                    </a:lnTo>
                    <a:lnTo>
                      <a:pt x="577" y="1218"/>
                    </a:lnTo>
                    <a:lnTo>
                      <a:pt x="570" y="1222"/>
                    </a:lnTo>
                    <a:lnTo>
                      <a:pt x="564" y="1225"/>
                    </a:lnTo>
                    <a:lnTo>
                      <a:pt x="557" y="1228"/>
                    </a:lnTo>
                    <a:lnTo>
                      <a:pt x="552" y="1233"/>
                    </a:lnTo>
                    <a:lnTo>
                      <a:pt x="540" y="1246"/>
                    </a:lnTo>
                    <a:lnTo>
                      <a:pt x="529" y="1263"/>
                    </a:lnTo>
                    <a:lnTo>
                      <a:pt x="529" y="1263"/>
                    </a:lnTo>
                    <a:lnTo>
                      <a:pt x="517" y="1279"/>
                    </a:lnTo>
                    <a:lnTo>
                      <a:pt x="509" y="1294"/>
                    </a:lnTo>
                    <a:lnTo>
                      <a:pt x="506" y="1301"/>
                    </a:lnTo>
                    <a:lnTo>
                      <a:pt x="504" y="1307"/>
                    </a:lnTo>
                    <a:lnTo>
                      <a:pt x="504" y="1316"/>
                    </a:lnTo>
                    <a:lnTo>
                      <a:pt x="504" y="1322"/>
                    </a:lnTo>
                    <a:lnTo>
                      <a:pt x="506" y="1332"/>
                    </a:lnTo>
                    <a:lnTo>
                      <a:pt x="509" y="1340"/>
                    </a:lnTo>
                    <a:lnTo>
                      <a:pt x="519" y="1364"/>
                    </a:lnTo>
                    <a:lnTo>
                      <a:pt x="535" y="1393"/>
                    </a:lnTo>
                    <a:lnTo>
                      <a:pt x="559" y="1429"/>
                    </a:lnTo>
                    <a:lnTo>
                      <a:pt x="559" y="1429"/>
                    </a:lnTo>
                    <a:lnTo>
                      <a:pt x="578" y="1459"/>
                    </a:lnTo>
                    <a:lnTo>
                      <a:pt x="598" y="1486"/>
                    </a:lnTo>
                    <a:lnTo>
                      <a:pt x="633" y="1530"/>
                    </a:lnTo>
                    <a:lnTo>
                      <a:pt x="664" y="1565"/>
                    </a:lnTo>
                    <a:lnTo>
                      <a:pt x="690" y="1589"/>
                    </a:lnTo>
                    <a:lnTo>
                      <a:pt x="690" y="1589"/>
                    </a:lnTo>
                    <a:lnTo>
                      <a:pt x="661" y="1639"/>
                    </a:lnTo>
                    <a:lnTo>
                      <a:pt x="633" y="1690"/>
                    </a:lnTo>
                    <a:lnTo>
                      <a:pt x="633" y="1690"/>
                    </a:lnTo>
                    <a:lnTo>
                      <a:pt x="598" y="1680"/>
                    </a:lnTo>
                    <a:lnTo>
                      <a:pt x="552" y="1670"/>
                    </a:lnTo>
                    <a:lnTo>
                      <a:pt x="496" y="1662"/>
                    </a:lnTo>
                    <a:lnTo>
                      <a:pt x="463" y="1659"/>
                    </a:lnTo>
                    <a:lnTo>
                      <a:pt x="428" y="1657"/>
                    </a:lnTo>
                    <a:lnTo>
                      <a:pt x="428" y="1657"/>
                    </a:lnTo>
                    <a:lnTo>
                      <a:pt x="384" y="1654"/>
                    </a:lnTo>
                    <a:lnTo>
                      <a:pt x="351" y="1655"/>
                    </a:lnTo>
                    <a:lnTo>
                      <a:pt x="326" y="1657"/>
                    </a:lnTo>
                    <a:lnTo>
                      <a:pt x="316" y="1659"/>
                    </a:lnTo>
                    <a:lnTo>
                      <a:pt x="308" y="1662"/>
                    </a:lnTo>
                    <a:lnTo>
                      <a:pt x="301" y="1665"/>
                    </a:lnTo>
                    <a:lnTo>
                      <a:pt x="295" y="1670"/>
                    </a:lnTo>
                    <a:lnTo>
                      <a:pt x="290" y="1675"/>
                    </a:lnTo>
                    <a:lnTo>
                      <a:pt x="287" y="1682"/>
                    </a:lnTo>
                    <a:lnTo>
                      <a:pt x="278" y="1695"/>
                    </a:lnTo>
                    <a:lnTo>
                      <a:pt x="270" y="1715"/>
                    </a:lnTo>
                    <a:lnTo>
                      <a:pt x="270" y="1715"/>
                    </a:lnTo>
                    <a:lnTo>
                      <a:pt x="260" y="1733"/>
                    </a:lnTo>
                    <a:lnTo>
                      <a:pt x="255" y="1748"/>
                    </a:lnTo>
                    <a:lnTo>
                      <a:pt x="254" y="1756"/>
                    </a:lnTo>
                    <a:lnTo>
                      <a:pt x="252" y="1763"/>
                    </a:lnTo>
                    <a:lnTo>
                      <a:pt x="254" y="1769"/>
                    </a:lnTo>
                    <a:lnTo>
                      <a:pt x="255" y="1777"/>
                    </a:lnTo>
                    <a:lnTo>
                      <a:pt x="257" y="1786"/>
                    </a:lnTo>
                    <a:lnTo>
                      <a:pt x="262" y="1794"/>
                    </a:lnTo>
                    <a:lnTo>
                      <a:pt x="277" y="1815"/>
                    </a:lnTo>
                    <a:lnTo>
                      <a:pt x="298" y="1840"/>
                    </a:lnTo>
                    <a:lnTo>
                      <a:pt x="328" y="1873"/>
                    </a:lnTo>
                    <a:lnTo>
                      <a:pt x="328" y="1873"/>
                    </a:lnTo>
                    <a:lnTo>
                      <a:pt x="351" y="1898"/>
                    </a:lnTo>
                    <a:lnTo>
                      <a:pt x="376" y="1921"/>
                    </a:lnTo>
                    <a:lnTo>
                      <a:pt x="418" y="1959"/>
                    </a:lnTo>
                    <a:lnTo>
                      <a:pt x="455" y="1987"/>
                    </a:lnTo>
                    <a:lnTo>
                      <a:pt x="484" y="2008"/>
                    </a:lnTo>
                    <a:lnTo>
                      <a:pt x="484" y="2008"/>
                    </a:lnTo>
                    <a:lnTo>
                      <a:pt x="465" y="2061"/>
                    </a:lnTo>
                    <a:lnTo>
                      <a:pt x="445" y="2115"/>
                    </a:lnTo>
                    <a:lnTo>
                      <a:pt x="445" y="2115"/>
                    </a:lnTo>
                    <a:lnTo>
                      <a:pt x="410" y="2112"/>
                    </a:lnTo>
                    <a:lnTo>
                      <a:pt x="362" y="2110"/>
                    </a:lnTo>
                    <a:lnTo>
                      <a:pt x="306" y="2112"/>
                    </a:lnTo>
                    <a:lnTo>
                      <a:pt x="273" y="2115"/>
                    </a:lnTo>
                    <a:lnTo>
                      <a:pt x="237" y="2119"/>
                    </a:lnTo>
                    <a:lnTo>
                      <a:pt x="237" y="2119"/>
                    </a:lnTo>
                    <a:lnTo>
                      <a:pt x="194" y="2124"/>
                    </a:lnTo>
                    <a:lnTo>
                      <a:pt x="161" y="2130"/>
                    </a:lnTo>
                    <a:lnTo>
                      <a:pt x="136" y="2137"/>
                    </a:lnTo>
                    <a:lnTo>
                      <a:pt x="128" y="2140"/>
                    </a:lnTo>
                    <a:lnTo>
                      <a:pt x="120" y="2145"/>
                    </a:lnTo>
                    <a:lnTo>
                      <a:pt x="115" y="2150"/>
                    </a:lnTo>
                    <a:lnTo>
                      <a:pt x="110" y="2155"/>
                    </a:lnTo>
                    <a:lnTo>
                      <a:pt x="105" y="2162"/>
                    </a:lnTo>
                    <a:lnTo>
                      <a:pt x="102" y="2168"/>
                    </a:lnTo>
                    <a:lnTo>
                      <a:pt x="97" y="2183"/>
                    </a:lnTo>
                    <a:lnTo>
                      <a:pt x="92" y="2203"/>
                    </a:lnTo>
                    <a:lnTo>
                      <a:pt x="92" y="2203"/>
                    </a:lnTo>
                    <a:lnTo>
                      <a:pt x="85" y="2223"/>
                    </a:lnTo>
                    <a:lnTo>
                      <a:pt x="84" y="2239"/>
                    </a:lnTo>
                    <a:lnTo>
                      <a:pt x="82" y="2246"/>
                    </a:lnTo>
                    <a:lnTo>
                      <a:pt x="84" y="2254"/>
                    </a:lnTo>
                    <a:lnTo>
                      <a:pt x="85" y="2260"/>
                    </a:lnTo>
                    <a:lnTo>
                      <a:pt x="87" y="2267"/>
                    </a:lnTo>
                    <a:lnTo>
                      <a:pt x="92" y="2275"/>
                    </a:lnTo>
                    <a:lnTo>
                      <a:pt x="99" y="2284"/>
                    </a:lnTo>
                    <a:lnTo>
                      <a:pt x="115" y="2300"/>
                    </a:lnTo>
                    <a:lnTo>
                      <a:pt x="141" y="2323"/>
                    </a:lnTo>
                    <a:lnTo>
                      <a:pt x="176" y="2349"/>
                    </a:lnTo>
                    <a:lnTo>
                      <a:pt x="176" y="2349"/>
                    </a:lnTo>
                    <a:lnTo>
                      <a:pt x="204" y="2369"/>
                    </a:lnTo>
                    <a:lnTo>
                      <a:pt x="232" y="2389"/>
                    </a:lnTo>
                    <a:lnTo>
                      <a:pt x="280" y="2419"/>
                    </a:lnTo>
                    <a:lnTo>
                      <a:pt x="321" y="2440"/>
                    </a:lnTo>
                    <a:lnTo>
                      <a:pt x="354" y="2455"/>
                    </a:lnTo>
                    <a:lnTo>
                      <a:pt x="354" y="2455"/>
                    </a:lnTo>
                    <a:lnTo>
                      <a:pt x="343" y="2511"/>
                    </a:lnTo>
                    <a:lnTo>
                      <a:pt x="333" y="2569"/>
                    </a:lnTo>
                    <a:lnTo>
                      <a:pt x="333" y="2569"/>
                    </a:lnTo>
                    <a:lnTo>
                      <a:pt x="298" y="2572"/>
                    </a:lnTo>
                    <a:lnTo>
                      <a:pt x="252" y="2579"/>
                    </a:lnTo>
                    <a:lnTo>
                      <a:pt x="196" y="2589"/>
                    </a:lnTo>
                    <a:lnTo>
                      <a:pt x="165" y="2597"/>
                    </a:lnTo>
                    <a:lnTo>
                      <a:pt x="130" y="2607"/>
                    </a:lnTo>
                    <a:lnTo>
                      <a:pt x="130" y="2607"/>
                    </a:lnTo>
                    <a:lnTo>
                      <a:pt x="89" y="2620"/>
                    </a:lnTo>
                    <a:lnTo>
                      <a:pt x="57" y="2631"/>
                    </a:lnTo>
                    <a:lnTo>
                      <a:pt x="34" y="2643"/>
                    </a:lnTo>
                    <a:lnTo>
                      <a:pt x="26" y="2648"/>
                    </a:lnTo>
                    <a:lnTo>
                      <a:pt x="19" y="2653"/>
                    </a:lnTo>
                    <a:lnTo>
                      <a:pt x="14" y="2659"/>
                    </a:lnTo>
                    <a:lnTo>
                      <a:pt x="11" y="2664"/>
                    </a:lnTo>
                    <a:lnTo>
                      <a:pt x="8" y="2671"/>
                    </a:lnTo>
                    <a:lnTo>
                      <a:pt x="5" y="2679"/>
                    </a:lnTo>
                    <a:lnTo>
                      <a:pt x="3" y="2696"/>
                    </a:lnTo>
                    <a:lnTo>
                      <a:pt x="1" y="2715"/>
                    </a:lnTo>
                    <a:lnTo>
                      <a:pt x="1" y="2715"/>
                    </a:lnTo>
                    <a:lnTo>
                      <a:pt x="0" y="2735"/>
                    </a:lnTo>
                    <a:lnTo>
                      <a:pt x="0" y="2752"/>
                    </a:lnTo>
                    <a:lnTo>
                      <a:pt x="0" y="2760"/>
                    </a:lnTo>
                    <a:lnTo>
                      <a:pt x="1" y="2767"/>
                    </a:lnTo>
                    <a:lnTo>
                      <a:pt x="5" y="2773"/>
                    </a:lnTo>
                    <a:lnTo>
                      <a:pt x="8" y="2780"/>
                    </a:lnTo>
                    <a:lnTo>
                      <a:pt x="14" y="2786"/>
                    </a:lnTo>
                    <a:lnTo>
                      <a:pt x="21" y="2793"/>
                    </a:lnTo>
                    <a:lnTo>
                      <a:pt x="41" y="2808"/>
                    </a:lnTo>
                    <a:lnTo>
                      <a:pt x="71" y="2824"/>
                    </a:lnTo>
                    <a:lnTo>
                      <a:pt x="110" y="2844"/>
                    </a:lnTo>
                    <a:lnTo>
                      <a:pt x="110" y="2844"/>
                    </a:lnTo>
                    <a:lnTo>
                      <a:pt x="141" y="2861"/>
                    </a:lnTo>
                    <a:lnTo>
                      <a:pt x="171" y="2874"/>
                    </a:lnTo>
                    <a:lnTo>
                      <a:pt x="224" y="2894"/>
                    </a:lnTo>
                    <a:lnTo>
                      <a:pt x="268" y="2908"/>
                    </a:lnTo>
                    <a:lnTo>
                      <a:pt x="303" y="2918"/>
                    </a:lnTo>
                    <a:lnTo>
                      <a:pt x="303" y="2918"/>
                    </a:lnTo>
                    <a:lnTo>
                      <a:pt x="301" y="2976"/>
                    </a:lnTo>
                    <a:lnTo>
                      <a:pt x="303" y="3034"/>
                    </a:lnTo>
                    <a:lnTo>
                      <a:pt x="303" y="3034"/>
                    </a:lnTo>
                    <a:lnTo>
                      <a:pt x="268" y="3042"/>
                    </a:lnTo>
                    <a:lnTo>
                      <a:pt x="224" y="3057"/>
                    </a:lnTo>
                    <a:lnTo>
                      <a:pt x="171" y="3078"/>
                    </a:lnTo>
                    <a:lnTo>
                      <a:pt x="141" y="3091"/>
                    </a:lnTo>
                    <a:lnTo>
                      <a:pt x="110" y="3106"/>
                    </a:lnTo>
                    <a:lnTo>
                      <a:pt x="110" y="3106"/>
                    </a:lnTo>
                    <a:lnTo>
                      <a:pt x="71" y="3126"/>
                    </a:lnTo>
                    <a:lnTo>
                      <a:pt x="41" y="3144"/>
                    </a:lnTo>
                    <a:lnTo>
                      <a:pt x="21" y="3157"/>
                    </a:lnTo>
                    <a:lnTo>
                      <a:pt x="14" y="3164"/>
                    </a:lnTo>
                    <a:lnTo>
                      <a:pt x="8" y="3171"/>
                    </a:lnTo>
                    <a:lnTo>
                      <a:pt x="5" y="3177"/>
                    </a:lnTo>
                    <a:lnTo>
                      <a:pt x="1" y="3184"/>
                    </a:lnTo>
                    <a:lnTo>
                      <a:pt x="0" y="3192"/>
                    </a:lnTo>
                    <a:lnTo>
                      <a:pt x="0" y="3199"/>
                    </a:lnTo>
                    <a:lnTo>
                      <a:pt x="0" y="3215"/>
                    </a:lnTo>
                    <a:lnTo>
                      <a:pt x="1" y="3237"/>
                    </a:lnTo>
                    <a:lnTo>
                      <a:pt x="1" y="3237"/>
                    </a:lnTo>
                    <a:lnTo>
                      <a:pt x="3" y="3256"/>
                    </a:lnTo>
                    <a:lnTo>
                      <a:pt x="5" y="3273"/>
                    </a:lnTo>
                    <a:lnTo>
                      <a:pt x="8" y="3279"/>
                    </a:lnTo>
                    <a:lnTo>
                      <a:pt x="11" y="3286"/>
                    </a:lnTo>
                    <a:lnTo>
                      <a:pt x="14" y="3293"/>
                    </a:lnTo>
                    <a:lnTo>
                      <a:pt x="19" y="3298"/>
                    </a:lnTo>
                    <a:lnTo>
                      <a:pt x="26" y="3302"/>
                    </a:lnTo>
                    <a:lnTo>
                      <a:pt x="34" y="3309"/>
                    </a:lnTo>
                    <a:lnTo>
                      <a:pt x="57" y="3319"/>
                    </a:lnTo>
                    <a:lnTo>
                      <a:pt x="89" y="3330"/>
                    </a:lnTo>
                    <a:lnTo>
                      <a:pt x="130" y="3344"/>
                    </a:lnTo>
                    <a:lnTo>
                      <a:pt x="130" y="3344"/>
                    </a:lnTo>
                    <a:lnTo>
                      <a:pt x="165" y="3354"/>
                    </a:lnTo>
                    <a:lnTo>
                      <a:pt x="196" y="3362"/>
                    </a:lnTo>
                    <a:lnTo>
                      <a:pt x="250" y="3373"/>
                    </a:lnTo>
                    <a:lnTo>
                      <a:pt x="296" y="3380"/>
                    </a:lnTo>
                    <a:lnTo>
                      <a:pt x="333" y="3383"/>
                    </a:lnTo>
                    <a:lnTo>
                      <a:pt x="333" y="3383"/>
                    </a:lnTo>
                    <a:lnTo>
                      <a:pt x="343" y="3439"/>
                    </a:lnTo>
                    <a:lnTo>
                      <a:pt x="352" y="3497"/>
                    </a:lnTo>
                    <a:lnTo>
                      <a:pt x="352" y="3497"/>
                    </a:lnTo>
                    <a:lnTo>
                      <a:pt x="320" y="3512"/>
                    </a:lnTo>
                    <a:lnTo>
                      <a:pt x="280" y="3533"/>
                    </a:lnTo>
                    <a:lnTo>
                      <a:pt x="230" y="3563"/>
                    </a:lnTo>
                    <a:lnTo>
                      <a:pt x="204" y="3581"/>
                    </a:lnTo>
                    <a:lnTo>
                      <a:pt x="176" y="3603"/>
                    </a:lnTo>
                    <a:lnTo>
                      <a:pt x="176" y="3603"/>
                    </a:lnTo>
                    <a:lnTo>
                      <a:pt x="141" y="3629"/>
                    </a:lnTo>
                    <a:lnTo>
                      <a:pt x="115" y="3650"/>
                    </a:lnTo>
                    <a:lnTo>
                      <a:pt x="99" y="3668"/>
                    </a:lnTo>
                    <a:lnTo>
                      <a:pt x="92" y="3677"/>
                    </a:lnTo>
                    <a:lnTo>
                      <a:pt x="87" y="3683"/>
                    </a:lnTo>
                    <a:lnTo>
                      <a:pt x="85" y="3690"/>
                    </a:lnTo>
                    <a:lnTo>
                      <a:pt x="84" y="3698"/>
                    </a:lnTo>
                    <a:lnTo>
                      <a:pt x="82" y="3705"/>
                    </a:lnTo>
                    <a:lnTo>
                      <a:pt x="84" y="3711"/>
                    </a:lnTo>
                    <a:lnTo>
                      <a:pt x="85" y="3728"/>
                    </a:lnTo>
                    <a:lnTo>
                      <a:pt x="92" y="3748"/>
                    </a:lnTo>
                    <a:lnTo>
                      <a:pt x="92" y="3748"/>
                    </a:lnTo>
                    <a:lnTo>
                      <a:pt x="97" y="3767"/>
                    </a:lnTo>
                    <a:lnTo>
                      <a:pt x="102" y="3784"/>
                    </a:lnTo>
                    <a:lnTo>
                      <a:pt x="105" y="3790"/>
                    </a:lnTo>
                    <a:lnTo>
                      <a:pt x="110" y="3795"/>
                    </a:lnTo>
                    <a:lnTo>
                      <a:pt x="115" y="3802"/>
                    </a:lnTo>
                    <a:lnTo>
                      <a:pt x="120" y="3805"/>
                    </a:lnTo>
                    <a:lnTo>
                      <a:pt x="128" y="3810"/>
                    </a:lnTo>
                    <a:lnTo>
                      <a:pt x="136" y="3814"/>
                    </a:lnTo>
                    <a:lnTo>
                      <a:pt x="161" y="3820"/>
                    </a:lnTo>
                    <a:lnTo>
                      <a:pt x="194" y="3827"/>
                    </a:lnTo>
                    <a:lnTo>
                      <a:pt x="237" y="3832"/>
                    </a:lnTo>
                    <a:lnTo>
                      <a:pt x="237" y="3832"/>
                    </a:lnTo>
                    <a:lnTo>
                      <a:pt x="272" y="3837"/>
                    </a:lnTo>
                    <a:lnTo>
                      <a:pt x="305" y="3838"/>
                    </a:lnTo>
                    <a:lnTo>
                      <a:pt x="361" y="3840"/>
                    </a:lnTo>
                    <a:lnTo>
                      <a:pt x="407" y="3838"/>
                    </a:lnTo>
                    <a:lnTo>
                      <a:pt x="443" y="3835"/>
                    </a:lnTo>
                    <a:lnTo>
                      <a:pt x="443" y="3835"/>
                    </a:lnTo>
                    <a:lnTo>
                      <a:pt x="463" y="3889"/>
                    </a:lnTo>
                    <a:lnTo>
                      <a:pt x="483" y="3944"/>
                    </a:lnTo>
                    <a:lnTo>
                      <a:pt x="483" y="3944"/>
                    </a:lnTo>
                    <a:lnTo>
                      <a:pt x="453" y="3965"/>
                    </a:lnTo>
                    <a:lnTo>
                      <a:pt x="417" y="3993"/>
                    </a:lnTo>
                    <a:lnTo>
                      <a:pt x="374" y="4031"/>
                    </a:lnTo>
                    <a:lnTo>
                      <a:pt x="351" y="4053"/>
                    </a:lnTo>
                    <a:lnTo>
                      <a:pt x="328" y="4079"/>
                    </a:lnTo>
                    <a:lnTo>
                      <a:pt x="328" y="4079"/>
                    </a:lnTo>
                    <a:lnTo>
                      <a:pt x="298" y="4110"/>
                    </a:lnTo>
                    <a:lnTo>
                      <a:pt x="277" y="4137"/>
                    </a:lnTo>
                    <a:lnTo>
                      <a:pt x="262" y="4157"/>
                    </a:lnTo>
                    <a:lnTo>
                      <a:pt x="257" y="4166"/>
                    </a:lnTo>
                    <a:lnTo>
                      <a:pt x="255" y="4175"/>
                    </a:lnTo>
                    <a:lnTo>
                      <a:pt x="254" y="4181"/>
                    </a:lnTo>
                    <a:lnTo>
                      <a:pt x="252" y="4189"/>
                    </a:lnTo>
                    <a:lnTo>
                      <a:pt x="254" y="4196"/>
                    </a:lnTo>
                    <a:lnTo>
                      <a:pt x="255" y="4203"/>
                    </a:lnTo>
                    <a:lnTo>
                      <a:pt x="260" y="4219"/>
                    </a:lnTo>
                    <a:lnTo>
                      <a:pt x="270" y="4237"/>
                    </a:lnTo>
                    <a:lnTo>
                      <a:pt x="270" y="4237"/>
                    </a:lnTo>
                    <a:lnTo>
                      <a:pt x="278" y="4255"/>
                    </a:lnTo>
                    <a:lnTo>
                      <a:pt x="287" y="4270"/>
                    </a:lnTo>
                    <a:lnTo>
                      <a:pt x="290" y="4275"/>
                    </a:lnTo>
                    <a:lnTo>
                      <a:pt x="295" y="4282"/>
                    </a:lnTo>
                    <a:lnTo>
                      <a:pt x="301" y="4285"/>
                    </a:lnTo>
                    <a:lnTo>
                      <a:pt x="308" y="4288"/>
                    </a:lnTo>
                    <a:lnTo>
                      <a:pt x="316" y="4292"/>
                    </a:lnTo>
                    <a:lnTo>
                      <a:pt x="326" y="4293"/>
                    </a:lnTo>
                    <a:lnTo>
                      <a:pt x="351" y="4297"/>
                    </a:lnTo>
                    <a:lnTo>
                      <a:pt x="384" y="4297"/>
                    </a:lnTo>
                    <a:lnTo>
                      <a:pt x="428" y="4295"/>
                    </a:lnTo>
                    <a:lnTo>
                      <a:pt x="428" y="4295"/>
                    </a:lnTo>
                    <a:lnTo>
                      <a:pt x="463" y="4292"/>
                    </a:lnTo>
                    <a:lnTo>
                      <a:pt x="494" y="4288"/>
                    </a:lnTo>
                    <a:lnTo>
                      <a:pt x="550" y="4280"/>
                    </a:lnTo>
                    <a:lnTo>
                      <a:pt x="596" y="4272"/>
                    </a:lnTo>
                    <a:lnTo>
                      <a:pt x="631" y="4262"/>
                    </a:lnTo>
                    <a:lnTo>
                      <a:pt x="631" y="4262"/>
                    </a:lnTo>
                    <a:lnTo>
                      <a:pt x="659" y="4311"/>
                    </a:lnTo>
                    <a:lnTo>
                      <a:pt x="689" y="4363"/>
                    </a:lnTo>
                    <a:lnTo>
                      <a:pt x="689" y="4363"/>
                    </a:lnTo>
                    <a:lnTo>
                      <a:pt x="664" y="4387"/>
                    </a:lnTo>
                    <a:lnTo>
                      <a:pt x="633" y="4422"/>
                    </a:lnTo>
                    <a:lnTo>
                      <a:pt x="596" y="4466"/>
                    </a:lnTo>
                    <a:lnTo>
                      <a:pt x="578" y="4493"/>
                    </a:lnTo>
                    <a:lnTo>
                      <a:pt x="559" y="4521"/>
                    </a:lnTo>
                    <a:lnTo>
                      <a:pt x="559" y="4521"/>
                    </a:lnTo>
                    <a:lnTo>
                      <a:pt x="535" y="4559"/>
                    </a:lnTo>
                    <a:lnTo>
                      <a:pt x="519" y="4587"/>
                    </a:lnTo>
                    <a:lnTo>
                      <a:pt x="509" y="4610"/>
                    </a:lnTo>
                    <a:lnTo>
                      <a:pt x="506" y="4620"/>
                    </a:lnTo>
                    <a:lnTo>
                      <a:pt x="504" y="4628"/>
                    </a:lnTo>
                    <a:lnTo>
                      <a:pt x="504" y="4636"/>
                    </a:lnTo>
                    <a:lnTo>
                      <a:pt x="504" y="4643"/>
                    </a:lnTo>
                    <a:lnTo>
                      <a:pt x="506" y="4649"/>
                    </a:lnTo>
                    <a:lnTo>
                      <a:pt x="509" y="4656"/>
                    </a:lnTo>
                    <a:lnTo>
                      <a:pt x="517" y="4671"/>
                    </a:lnTo>
                    <a:lnTo>
                      <a:pt x="529" y="4687"/>
                    </a:lnTo>
                    <a:lnTo>
                      <a:pt x="529" y="4687"/>
                    </a:lnTo>
                    <a:lnTo>
                      <a:pt x="540" y="4704"/>
                    </a:lnTo>
                    <a:lnTo>
                      <a:pt x="552" y="4717"/>
                    </a:lnTo>
                    <a:lnTo>
                      <a:pt x="557" y="4722"/>
                    </a:lnTo>
                    <a:lnTo>
                      <a:pt x="564" y="4727"/>
                    </a:lnTo>
                    <a:lnTo>
                      <a:pt x="570" y="4730"/>
                    </a:lnTo>
                    <a:lnTo>
                      <a:pt x="577" y="4732"/>
                    </a:lnTo>
                    <a:lnTo>
                      <a:pt x="585" y="4734"/>
                    </a:lnTo>
                    <a:lnTo>
                      <a:pt x="595" y="4734"/>
                    </a:lnTo>
                    <a:lnTo>
                      <a:pt x="620" y="4732"/>
                    </a:lnTo>
                    <a:lnTo>
                      <a:pt x="653" y="4727"/>
                    </a:lnTo>
                    <a:lnTo>
                      <a:pt x="695" y="4717"/>
                    </a:lnTo>
                    <a:lnTo>
                      <a:pt x="695" y="4717"/>
                    </a:lnTo>
                    <a:lnTo>
                      <a:pt x="730" y="4709"/>
                    </a:lnTo>
                    <a:lnTo>
                      <a:pt x="760" y="4699"/>
                    </a:lnTo>
                    <a:lnTo>
                      <a:pt x="814" y="4682"/>
                    </a:lnTo>
                    <a:lnTo>
                      <a:pt x="857" y="4664"/>
                    </a:lnTo>
                    <a:lnTo>
                      <a:pt x="888" y="4649"/>
                    </a:lnTo>
                    <a:lnTo>
                      <a:pt x="888" y="4649"/>
                    </a:lnTo>
                    <a:lnTo>
                      <a:pt x="926" y="4694"/>
                    </a:lnTo>
                    <a:lnTo>
                      <a:pt x="964" y="4739"/>
                    </a:lnTo>
                    <a:lnTo>
                      <a:pt x="964" y="4739"/>
                    </a:lnTo>
                    <a:lnTo>
                      <a:pt x="943" y="4768"/>
                    </a:lnTo>
                    <a:lnTo>
                      <a:pt x="918" y="4808"/>
                    </a:lnTo>
                    <a:lnTo>
                      <a:pt x="892" y="4857"/>
                    </a:lnTo>
                    <a:lnTo>
                      <a:pt x="878" y="4885"/>
                    </a:lnTo>
                    <a:lnTo>
                      <a:pt x="864" y="4917"/>
                    </a:lnTo>
                    <a:lnTo>
                      <a:pt x="864" y="4917"/>
                    </a:lnTo>
                    <a:lnTo>
                      <a:pt x="847" y="4958"/>
                    </a:lnTo>
                    <a:lnTo>
                      <a:pt x="836" y="4989"/>
                    </a:lnTo>
                    <a:lnTo>
                      <a:pt x="829" y="5014"/>
                    </a:lnTo>
                    <a:lnTo>
                      <a:pt x="829" y="5024"/>
                    </a:lnTo>
                    <a:lnTo>
                      <a:pt x="829" y="5032"/>
                    </a:lnTo>
                    <a:lnTo>
                      <a:pt x="829" y="5040"/>
                    </a:lnTo>
                    <a:lnTo>
                      <a:pt x="832" y="5047"/>
                    </a:lnTo>
                    <a:lnTo>
                      <a:pt x="834" y="5053"/>
                    </a:lnTo>
                    <a:lnTo>
                      <a:pt x="839" y="5060"/>
                    </a:lnTo>
                    <a:lnTo>
                      <a:pt x="850" y="5072"/>
                    </a:lnTo>
                    <a:lnTo>
                      <a:pt x="864" y="5086"/>
                    </a:lnTo>
                    <a:lnTo>
                      <a:pt x="864" y="5086"/>
                    </a:lnTo>
                    <a:lnTo>
                      <a:pt x="878" y="5101"/>
                    </a:lnTo>
                    <a:lnTo>
                      <a:pt x="892" y="5111"/>
                    </a:lnTo>
                    <a:lnTo>
                      <a:pt x="897" y="5116"/>
                    </a:lnTo>
                    <a:lnTo>
                      <a:pt x="903" y="5119"/>
                    </a:lnTo>
                    <a:lnTo>
                      <a:pt x="910" y="5121"/>
                    </a:lnTo>
                    <a:lnTo>
                      <a:pt x="918" y="5121"/>
                    </a:lnTo>
                    <a:lnTo>
                      <a:pt x="926" y="5121"/>
                    </a:lnTo>
                    <a:lnTo>
                      <a:pt x="936" y="5121"/>
                    </a:lnTo>
                    <a:lnTo>
                      <a:pt x="961" y="5114"/>
                    </a:lnTo>
                    <a:lnTo>
                      <a:pt x="992" y="5103"/>
                    </a:lnTo>
                    <a:lnTo>
                      <a:pt x="1033" y="5086"/>
                    </a:lnTo>
                    <a:lnTo>
                      <a:pt x="1033" y="5086"/>
                    </a:lnTo>
                    <a:lnTo>
                      <a:pt x="1065" y="5072"/>
                    </a:lnTo>
                    <a:lnTo>
                      <a:pt x="1093" y="5058"/>
                    </a:lnTo>
                    <a:lnTo>
                      <a:pt x="1142" y="5032"/>
                    </a:lnTo>
                    <a:lnTo>
                      <a:pt x="1182" y="5007"/>
                    </a:lnTo>
                    <a:lnTo>
                      <a:pt x="1211" y="4987"/>
                    </a:lnTo>
                    <a:lnTo>
                      <a:pt x="1211" y="4987"/>
                    </a:lnTo>
                    <a:lnTo>
                      <a:pt x="1254" y="5025"/>
                    </a:lnTo>
                    <a:lnTo>
                      <a:pt x="1301" y="5062"/>
                    </a:lnTo>
                    <a:lnTo>
                      <a:pt x="1301" y="5062"/>
                    </a:lnTo>
                    <a:lnTo>
                      <a:pt x="1286" y="5095"/>
                    </a:lnTo>
                    <a:lnTo>
                      <a:pt x="1268" y="5138"/>
                    </a:lnTo>
                    <a:lnTo>
                      <a:pt x="1249" y="5190"/>
                    </a:lnTo>
                    <a:lnTo>
                      <a:pt x="1241" y="5222"/>
                    </a:lnTo>
                    <a:lnTo>
                      <a:pt x="1233" y="5255"/>
                    </a:lnTo>
                    <a:lnTo>
                      <a:pt x="1233" y="5255"/>
                    </a:lnTo>
                    <a:lnTo>
                      <a:pt x="1223" y="5297"/>
                    </a:lnTo>
                    <a:lnTo>
                      <a:pt x="1218" y="5330"/>
                    </a:lnTo>
                    <a:lnTo>
                      <a:pt x="1216" y="5355"/>
                    </a:lnTo>
                    <a:lnTo>
                      <a:pt x="1216" y="5365"/>
                    </a:lnTo>
                    <a:lnTo>
                      <a:pt x="1218" y="5373"/>
                    </a:lnTo>
                    <a:lnTo>
                      <a:pt x="1220" y="5382"/>
                    </a:lnTo>
                    <a:lnTo>
                      <a:pt x="1223" y="5386"/>
                    </a:lnTo>
                    <a:lnTo>
                      <a:pt x="1228" y="5393"/>
                    </a:lnTo>
                    <a:lnTo>
                      <a:pt x="1233" y="5398"/>
                    </a:lnTo>
                    <a:lnTo>
                      <a:pt x="1246" y="5410"/>
                    </a:lnTo>
                    <a:lnTo>
                      <a:pt x="1263" y="5421"/>
                    </a:lnTo>
                    <a:lnTo>
                      <a:pt x="1263" y="5421"/>
                    </a:lnTo>
                    <a:lnTo>
                      <a:pt x="1279" y="5433"/>
                    </a:lnTo>
                    <a:lnTo>
                      <a:pt x="1294" y="5441"/>
                    </a:lnTo>
                    <a:lnTo>
                      <a:pt x="1301" y="5444"/>
                    </a:lnTo>
                    <a:lnTo>
                      <a:pt x="1307" y="5446"/>
                    </a:lnTo>
                    <a:lnTo>
                      <a:pt x="1314" y="5446"/>
                    </a:lnTo>
                    <a:lnTo>
                      <a:pt x="1322" y="5446"/>
                    </a:lnTo>
                    <a:lnTo>
                      <a:pt x="1330" y="5444"/>
                    </a:lnTo>
                    <a:lnTo>
                      <a:pt x="1340" y="5441"/>
                    </a:lnTo>
                    <a:lnTo>
                      <a:pt x="1363" y="5431"/>
                    </a:lnTo>
                    <a:lnTo>
                      <a:pt x="1391" y="5415"/>
                    </a:lnTo>
                    <a:lnTo>
                      <a:pt x="1429" y="5391"/>
                    </a:lnTo>
                    <a:lnTo>
                      <a:pt x="1429" y="5391"/>
                    </a:lnTo>
                    <a:lnTo>
                      <a:pt x="1457" y="5372"/>
                    </a:lnTo>
                    <a:lnTo>
                      <a:pt x="1484" y="5354"/>
                    </a:lnTo>
                    <a:lnTo>
                      <a:pt x="1526" y="5319"/>
                    </a:lnTo>
                    <a:lnTo>
                      <a:pt x="1561" y="5288"/>
                    </a:lnTo>
                    <a:lnTo>
                      <a:pt x="1586" y="5263"/>
                    </a:lnTo>
                    <a:lnTo>
                      <a:pt x="1586" y="5263"/>
                    </a:lnTo>
                    <a:lnTo>
                      <a:pt x="1637" y="5292"/>
                    </a:lnTo>
                    <a:lnTo>
                      <a:pt x="1688" y="5322"/>
                    </a:lnTo>
                    <a:lnTo>
                      <a:pt x="1688" y="5322"/>
                    </a:lnTo>
                    <a:lnTo>
                      <a:pt x="1678" y="5355"/>
                    </a:lnTo>
                    <a:lnTo>
                      <a:pt x="1670" y="5401"/>
                    </a:lnTo>
                    <a:lnTo>
                      <a:pt x="1662" y="5456"/>
                    </a:lnTo>
                    <a:lnTo>
                      <a:pt x="1658" y="5487"/>
                    </a:lnTo>
                    <a:lnTo>
                      <a:pt x="1655" y="5522"/>
                    </a:lnTo>
                    <a:lnTo>
                      <a:pt x="1655" y="5522"/>
                    </a:lnTo>
                    <a:lnTo>
                      <a:pt x="1653" y="5566"/>
                    </a:lnTo>
                    <a:lnTo>
                      <a:pt x="1653" y="5599"/>
                    </a:lnTo>
                    <a:lnTo>
                      <a:pt x="1657" y="5624"/>
                    </a:lnTo>
                    <a:lnTo>
                      <a:pt x="1658" y="5634"/>
                    </a:lnTo>
                    <a:lnTo>
                      <a:pt x="1662" y="5642"/>
                    </a:lnTo>
                    <a:lnTo>
                      <a:pt x="1665" y="5649"/>
                    </a:lnTo>
                    <a:lnTo>
                      <a:pt x="1670" y="5655"/>
                    </a:lnTo>
                    <a:lnTo>
                      <a:pt x="1675" y="5660"/>
                    </a:lnTo>
                    <a:lnTo>
                      <a:pt x="1680" y="5663"/>
                    </a:lnTo>
                    <a:lnTo>
                      <a:pt x="1695" y="5672"/>
                    </a:lnTo>
                    <a:lnTo>
                      <a:pt x="1713" y="5680"/>
                    </a:lnTo>
                    <a:lnTo>
                      <a:pt x="1713" y="5680"/>
                    </a:lnTo>
                    <a:lnTo>
                      <a:pt x="1731" y="5690"/>
                    </a:lnTo>
                    <a:lnTo>
                      <a:pt x="1747" y="5695"/>
                    </a:lnTo>
                    <a:lnTo>
                      <a:pt x="1754" y="5696"/>
                    </a:lnTo>
                    <a:lnTo>
                      <a:pt x="1762" y="5698"/>
                    </a:lnTo>
                    <a:lnTo>
                      <a:pt x="1769" y="5696"/>
                    </a:lnTo>
                    <a:lnTo>
                      <a:pt x="1775" y="5695"/>
                    </a:lnTo>
                    <a:lnTo>
                      <a:pt x="1784" y="5693"/>
                    </a:lnTo>
                    <a:lnTo>
                      <a:pt x="1793" y="5688"/>
                    </a:lnTo>
                    <a:lnTo>
                      <a:pt x="1813" y="5673"/>
                    </a:lnTo>
                    <a:lnTo>
                      <a:pt x="1840" y="5654"/>
                    </a:lnTo>
                    <a:lnTo>
                      <a:pt x="1871" y="5622"/>
                    </a:lnTo>
                    <a:lnTo>
                      <a:pt x="1871" y="5622"/>
                    </a:lnTo>
                    <a:lnTo>
                      <a:pt x="1896" y="5599"/>
                    </a:lnTo>
                    <a:lnTo>
                      <a:pt x="1919" y="5576"/>
                    </a:lnTo>
                    <a:lnTo>
                      <a:pt x="1955" y="5535"/>
                    </a:lnTo>
                    <a:lnTo>
                      <a:pt x="1985" y="5499"/>
                    </a:lnTo>
                    <a:lnTo>
                      <a:pt x="2005" y="5469"/>
                    </a:lnTo>
                    <a:lnTo>
                      <a:pt x="2005" y="5469"/>
                    </a:lnTo>
                    <a:lnTo>
                      <a:pt x="2059" y="5490"/>
                    </a:lnTo>
                    <a:lnTo>
                      <a:pt x="2115" y="5508"/>
                    </a:lnTo>
                    <a:lnTo>
                      <a:pt x="2115" y="5508"/>
                    </a:lnTo>
                    <a:lnTo>
                      <a:pt x="2112" y="5545"/>
                    </a:lnTo>
                    <a:lnTo>
                      <a:pt x="2110" y="5591"/>
                    </a:lnTo>
                    <a:lnTo>
                      <a:pt x="2112" y="5647"/>
                    </a:lnTo>
                    <a:lnTo>
                      <a:pt x="2113" y="5678"/>
                    </a:lnTo>
                    <a:lnTo>
                      <a:pt x="2118" y="5713"/>
                    </a:lnTo>
                    <a:lnTo>
                      <a:pt x="2118" y="5713"/>
                    </a:lnTo>
                    <a:lnTo>
                      <a:pt x="2123" y="5756"/>
                    </a:lnTo>
                    <a:lnTo>
                      <a:pt x="2130" y="5789"/>
                    </a:lnTo>
                    <a:lnTo>
                      <a:pt x="2136" y="5814"/>
                    </a:lnTo>
                    <a:lnTo>
                      <a:pt x="2140" y="5822"/>
                    </a:lnTo>
                    <a:lnTo>
                      <a:pt x="2145" y="5830"/>
                    </a:lnTo>
                    <a:lnTo>
                      <a:pt x="2148" y="5835"/>
                    </a:lnTo>
                    <a:lnTo>
                      <a:pt x="2155" y="5840"/>
                    </a:lnTo>
                    <a:lnTo>
                      <a:pt x="2160" y="5845"/>
                    </a:lnTo>
                    <a:lnTo>
                      <a:pt x="2166" y="5848"/>
                    </a:lnTo>
                    <a:lnTo>
                      <a:pt x="2183" y="5853"/>
                    </a:lnTo>
                    <a:lnTo>
                      <a:pt x="2202" y="5858"/>
                    </a:lnTo>
                    <a:lnTo>
                      <a:pt x="2202" y="5858"/>
                    </a:lnTo>
                    <a:lnTo>
                      <a:pt x="2222" y="5865"/>
                    </a:lnTo>
                    <a:lnTo>
                      <a:pt x="2239" y="5866"/>
                    </a:lnTo>
                    <a:lnTo>
                      <a:pt x="2245" y="5868"/>
                    </a:lnTo>
                    <a:lnTo>
                      <a:pt x="2252" y="5866"/>
                    </a:lnTo>
                    <a:lnTo>
                      <a:pt x="2260" y="5865"/>
                    </a:lnTo>
                    <a:lnTo>
                      <a:pt x="2267" y="5863"/>
                    </a:lnTo>
                    <a:lnTo>
                      <a:pt x="2275" y="5858"/>
                    </a:lnTo>
                    <a:lnTo>
                      <a:pt x="2282" y="5851"/>
                    </a:lnTo>
                    <a:lnTo>
                      <a:pt x="2300" y="5835"/>
                    </a:lnTo>
                    <a:lnTo>
                      <a:pt x="2321" y="5809"/>
                    </a:lnTo>
                    <a:lnTo>
                      <a:pt x="2347" y="5774"/>
                    </a:lnTo>
                    <a:lnTo>
                      <a:pt x="2347" y="5774"/>
                    </a:lnTo>
                    <a:lnTo>
                      <a:pt x="2369" y="5746"/>
                    </a:lnTo>
                    <a:lnTo>
                      <a:pt x="2385" y="5720"/>
                    </a:lnTo>
                    <a:lnTo>
                      <a:pt x="2415" y="5673"/>
                    </a:lnTo>
                    <a:lnTo>
                      <a:pt x="2437" y="5632"/>
                    </a:lnTo>
                    <a:lnTo>
                      <a:pt x="2453" y="5599"/>
                    </a:lnTo>
                    <a:lnTo>
                      <a:pt x="2453" y="5599"/>
                    </a:lnTo>
                    <a:lnTo>
                      <a:pt x="2511" y="5611"/>
                    </a:lnTo>
                    <a:lnTo>
                      <a:pt x="2568" y="5621"/>
                    </a:lnTo>
                    <a:lnTo>
                      <a:pt x="2568" y="5621"/>
                    </a:lnTo>
                    <a:lnTo>
                      <a:pt x="2570" y="5657"/>
                    </a:lnTo>
                    <a:lnTo>
                      <a:pt x="2577" y="5701"/>
                    </a:lnTo>
                    <a:lnTo>
                      <a:pt x="2588" y="5756"/>
                    </a:lnTo>
                    <a:lnTo>
                      <a:pt x="2596" y="5787"/>
                    </a:lnTo>
                    <a:lnTo>
                      <a:pt x="2606" y="5820"/>
                    </a:lnTo>
                    <a:lnTo>
                      <a:pt x="2606" y="5820"/>
                    </a:lnTo>
                    <a:lnTo>
                      <a:pt x="2620" y="5861"/>
                    </a:lnTo>
                    <a:lnTo>
                      <a:pt x="2631" y="5893"/>
                    </a:lnTo>
                    <a:lnTo>
                      <a:pt x="2641" y="5916"/>
                    </a:lnTo>
                    <a:lnTo>
                      <a:pt x="2648" y="5924"/>
                    </a:lnTo>
                    <a:lnTo>
                      <a:pt x="2652" y="5931"/>
                    </a:lnTo>
                    <a:lnTo>
                      <a:pt x="2657" y="5936"/>
                    </a:lnTo>
                    <a:lnTo>
                      <a:pt x="2664" y="5939"/>
                    </a:lnTo>
                    <a:lnTo>
                      <a:pt x="2671" y="5942"/>
                    </a:lnTo>
                    <a:lnTo>
                      <a:pt x="2677" y="5945"/>
                    </a:lnTo>
                    <a:lnTo>
                      <a:pt x="2694" y="5947"/>
                    </a:lnTo>
                    <a:lnTo>
                      <a:pt x="2715" y="5949"/>
                    </a:lnTo>
                    <a:lnTo>
                      <a:pt x="2715" y="5949"/>
                    </a:lnTo>
                    <a:lnTo>
                      <a:pt x="2735" y="5950"/>
                    </a:lnTo>
                    <a:lnTo>
                      <a:pt x="2751" y="5950"/>
                    </a:lnTo>
                    <a:lnTo>
                      <a:pt x="2758" y="5950"/>
                    </a:lnTo>
                    <a:lnTo>
                      <a:pt x="2766" y="5949"/>
                    </a:lnTo>
                    <a:lnTo>
                      <a:pt x="2773" y="5945"/>
                    </a:lnTo>
                    <a:lnTo>
                      <a:pt x="2779" y="5942"/>
                    </a:lnTo>
                    <a:lnTo>
                      <a:pt x="2786" y="5936"/>
                    </a:lnTo>
                    <a:lnTo>
                      <a:pt x="2793" y="5929"/>
                    </a:lnTo>
                    <a:lnTo>
                      <a:pt x="2806" y="5909"/>
                    </a:lnTo>
                    <a:lnTo>
                      <a:pt x="2824" y="5879"/>
                    </a:lnTo>
                    <a:lnTo>
                      <a:pt x="2844" y="5840"/>
                    </a:lnTo>
                    <a:lnTo>
                      <a:pt x="2844" y="5840"/>
                    </a:lnTo>
                    <a:lnTo>
                      <a:pt x="2859" y="5810"/>
                    </a:lnTo>
                    <a:lnTo>
                      <a:pt x="2872" y="5781"/>
                    </a:lnTo>
                    <a:lnTo>
                      <a:pt x="2892" y="5729"/>
                    </a:lnTo>
                    <a:lnTo>
                      <a:pt x="2906" y="5687"/>
                    </a:lnTo>
                    <a:lnTo>
                      <a:pt x="2916" y="5652"/>
                    </a:lnTo>
                    <a:lnTo>
                      <a:pt x="2916" y="5652"/>
                    </a:lnTo>
                    <a:lnTo>
                      <a:pt x="2974" y="5652"/>
                    </a:lnTo>
                    <a:lnTo>
                      <a:pt x="3033" y="5652"/>
                    </a:lnTo>
                    <a:lnTo>
                      <a:pt x="3033" y="5652"/>
                    </a:lnTo>
                    <a:lnTo>
                      <a:pt x="3043" y="5687"/>
                    </a:lnTo>
                    <a:lnTo>
                      <a:pt x="3056" y="5729"/>
                    </a:lnTo>
                    <a:lnTo>
                      <a:pt x="3078" y="5781"/>
                    </a:lnTo>
                    <a:lnTo>
                      <a:pt x="3091" y="5810"/>
                    </a:lnTo>
                    <a:lnTo>
                      <a:pt x="3106" y="5840"/>
                    </a:lnTo>
                    <a:lnTo>
                      <a:pt x="3106" y="5840"/>
                    </a:lnTo>
                    <a:lnTo>
                      <a:pt x="3126" y="5879"/>
                    </a:lnTo>
                    <a:lnTo>
                      <a:pt x="3142" y="5909"/>
                    </a:lnTo>
                    <a:lnTo>
                      <a:pt x="3157" y="5929"/>
                    </a:lnTo>
                    <a:lnTo>
                      <a:pt x="3164" y="5936"/>
                    </a:lnTo>
                    <a:lnTo>
                      <a:pt x="3170" y="5942"/>
                    </a:lnTo>
                    <a:lnTo>
                      <a:pt x="3177" y="5945"/>
                    </a:lnTo>
                    <a:lnTo>
                      <a:pt x="3183" y="5949"/>
                    </a:lnTo>
                    <a:lnTo>
                      <a:pt x="3190" y="5950"/>
                    </a:lnTo>
                    <a:lnTo>
                      <a:pt x="3198" y="5950"/>
                    </a:lnTo>
                    <a:lnTo>
                      <a:pt x="3215" y="5950"/>
                    </a:lnTo>
                    <a:lnTo>
                      <a:pt x="3235" y="5949"/>
                    </a:lnTo>
                    <a:lnTo>
                      <a:pt x="3235" y="5949"/>
                    </a:lnTo>
                    <a:lnTo>
                      <a:pt x="3254" y="5947"/>
                    </a:lnTo>
                    <a:lnTo>
                      <a:pt x="3271" y="5945"/>
                    </a:lnTo>
                    <a:lnTo>
                      <a:pt x="3279" y="5942"/>
                    </a:lnTo>
                    <a:lnTo>
                      <a:pt x="3286" y="5939"/>
                    </a:lnTo>
                    <a:lnTo>
                      <a:pt x="3291" y="5936"/>
                    </a:lnTo>
                    <a:lnTo>
                      <a:pt x="3297" y="5931"/>
                    </a:lnTo>
                    <a:lnTo>
                      <a:pt x="3302" y="5924"/>
                    </a:lnTo>
                    <a:lnTo>
                      <a:pt x="3307" y="5916"/>
                    </a:lnTo>
                    <a:lnTo>
                      <a:pt x="3319" y="5893"/>
                    </a:lnTo>
                    <a:lnTo>
                      <a:pt x="3330" y="5861"/>
                    </a:lnTo>
                    <a:lnTo>
                      <a:pt x="3343" y="5820"/>
                    </a:lnTo>
                    <a:lnTo>
                      <a:pt x="3343" y="5820"/>
                    </a:lnTo>
                    <a:lnTo>
                      <a:pt x="3353" y="5787"/>
                    </a:lnTo>
                    <a:lnTo>
                      <a:pt x="3360" y="5756"/>
                    </a:lnTo>
                    <a:lnTo>
                      <a:pt x="3371" y="5701"/>
                    </a:lnTo>
                    <a:lnTo>
                      <a:pt x="3378" y="5657"/>
                    </a:lnTo>
                    <a:lnTo>
                      <a:pt x="3381" y="5621"/>
                    </a:lnTo>
                    <a:lnTo>
                      <a:pt x="3381" y="5621"/>
                    </a:lnTo>
                    <a:lnTo>
                      <a:pt x="3439" y="5612"/>
                    </a:lnTo>
                    <a:lnTo>
                      <a:pt x="3497" y="5601"/>
                    </a:lnTo>
                    <a:lnTo>
                      <a:pt x="3497" y="5601"/>
                    </a:lnTo>
                    <a:lnTo>
                      <a:pt x="3511" y="5634"/>
                    </a:lnTo>
                    <a:lnTo>
                      <a:pt x="3535" y="5673"/>
                    </a:lnTo>
                    <a:lnTo>
                      <a:pt x="3563" y="5721"/>
                    </a:lnTo>
                    <a:lnTo>
                      <a:pt x="3581" y="5748"/>
                    </a:lnTo>
                    <a:lnTo>
                      <a:pt x="3601" y="5774"/>
                    </a:lnTo>
                    <a:lnTo>
                      <a:pt x="3601" y="5774"/>
                    </a:lnTo>
                    <a:lnTo>
                      <a:pt x="3627" y="5809"/>
                    </a:lnTo>
                    <a:lnTo>
                      <a:pt x="3650" y="5835"/>
                    </a:lnTo>
                    <a:lnTo>
                      <a:pt x="3666" y="5851"/>
                    </a:lnTo>
                    <a:lnTo>
                      <a:pt x="3675" y="5858"/>
                    </a:lnTo>
                    <a:lnTo>
                      <a:pt x="3683" y="5863"/>
                    </a:lnTo>
                    <a:lnTo>
                      <a:pt x="3690" y="5865"/>
                    </a:lnTo>
                    <a:lnTo>
                      <a:pt x="3696" y="5866"/>
                    </a:lnTo>
                    <a:lnTo>
                      <a:pt x="3704" y="5868"/>
                    </a:lnTo>
                    <a:lnTo>
                      <a:pt x="3711" y="5866"/>
                    </a:lnTo>
                    <a:lnTo>
                      <a:pt x="3727" y="5865"/>
                    </a:lnTo>
                    <a:lnTo>
                      <a:pt x="3747" y="5858"/>
                    </a:lnTo>
                    <a:lnTo>
                      <a:pt x="3747" y="5858"/>
                    </a:lnTo>
                    <a:lnTo>
                      <a:pt x="3767" y="5853"/>
                    </a:lnTo>
                    <a:lnTo>
                      <a:pt x="3782" y="5848"/>
                    </a:lnTo>
                    <a:lnTo>
                      <a:pt x="3788" y="5845"/>
                    </a:lnTo>
                    <a:lnTo>
                      <a:pt x="3795" y="5840"/>
                    </a:lnTo>
                    <a:lnTo>
                      <a:pt x="3800" y="5835"/>
                    </a:lnTo>
                    <a:lnTo>
                      <a:pt x="3805" y="5830"/>
                    </a:lnTo>
                    <a:lnTo>
                      <a:pt x="3810" y="5822"/>
                    </a:lnTo>
                    <a:lnTo>
                      <a:pt x="3813" y="5814"/>
                    </a:lnTo>
                    <a:lnTo>
                      <a:pt x="3820" y="5789"/>
                    </a:lnTo>
                    <a:lnTo>
                      <a:pt x="3826" y="5756"/>
                    </a:lnTo>
                    <a:lnTo>
                      <a:pt x="3831" y="5713"/>
                    </a:lnTo>
                    <a:lnTo>
                      <a:pt x="3831" y="5713"/>
                    </a:lnTo>
                    <a:lnTo>
                      <a:pt x="3835" y="5678"/>
                    </a:lnTo>
                    <a:lnTo>
                      <a:pt x="3838" y="5647"/>
                    </a:lnTo>
                    <a:lnTo>
                      <a:pt x="3840" y="5593"/>
                    </a:lnTo>
                    <a:lnTo>
                      <a:pt x="3838" y="5546"/>
                    </a:lnTo>
                    <a:lnTo>
                      <a:pt x="3835" y="5510"/>
                    </a:lnTo>
                    <a:lnTo>
                      <a:pt x="3835" y="5510"/>
                    </a:lnTo>
                    <a:lnTo>
                      <a:pt x="3891" y="5490"/>
                    </a:lnTo>
                    <a:lnTo>
                      <a:pt x="3945" y="5471"/>
                    </a:lnTo>
                    <a:lnTo>
                      <a:pt x="3945" y="5471"/>
                    </a:lnTo>
                    <a:lnTo>
                      <a:pt x="3965" y="5499"/>
                    </a:lnTo>
                    <a:lnTo>
                      <a:pt x="3995" y="5535"/>
                    </a:lnTo>
                    <a:lnTo>
                      <a:pt x="4031" y="5576"/>
                    </a:lnTo>
                    <a:lnTo>
                      <a:pt x="4052" y="5599"/>
                    </a:lnTo>
                    <a:lnTo>
                      <a:pt x="4077" y="5622"/>
                    </a:lnTo>
                    <a:lnTo>
                      <a:pt x="4077" y="5622"/>
                    </a:lnTo>
                    <a:lnTo>
                      <a:pt x="4110" y="5654"/>
                    </a:lnTo>
                    <a:lnTo>
                      <a:pt x="4136" y="5673"/>
                    </a:lnTo>
                    <a:lnTo>
                      <a:pt x="4156" y="5688"/>
                    </a:lnTo>
                    <a:lnTo>
                      <a:pt x="4164" y="5693"/>
                    </a:lnTo>
                    <a:lnTo>
                      <a:pt x="4173" y="5695"/>
                    </a:lnTo>
                    <a:lnTo>
                      <a:pt x="4181" y="5696"/>
                    </a:lnTo>
                    <a:lnTo>
                      <a:pt x="4187" y="5698"/>
                    </a:lnTo>
                    <a:lnTo>
                      <a:pt x="4194" y="5696"/>
                    </a:lnTo>
                    <a:lnTo>
                      <a:pt x="4202" y="5695"/>
                    </a:lnTo>
                    <a:lnTo>
                      <a:pt x="4217" y="5690"/>
                    </a:lnTo>
                    <a:lnTo>
                      <a:pt x="4235" y="5680"/>
                    </a:lnTo>
                    <a:lnTo>
                      <a:pt x="4235" y="5680"/>
                    </a:lnTo>
                    <a:lnTo>
                      <a:pt x="4255" y="5672"/>
                    </a:lnTo>
                    <a:lnTo>
                      <a:pt x="4268" y="5663"/>
                    </a:lnTo>
                    <a:lnTo>
                      <a:pt x="4275" y="5660"/>
                    </a:lnTo>
                    <a:lnTo>
                      <a:pt x="4280" y="5655"/>
                    </a:lnTo>
                    <a:lnTo>
                      <a:pt x="4285" y="5649"/>
                    </a:lnTo>
                    <a:lnTo>
                      <a:pt x="4288" y="5642"/>
                    </a:lnTo>
                    <a:lnTo>
                      <a:pt x="4291" y="5634"/>
                    </a:lnTo>
                    <a:lnTo>
                      <a:pt x="4293" y="5624"/>
                    </a:lnTo>
                    <a:lnTo>
                      <a:pt x="4295" y="5599"/>
                    </a:lnTo>
                    <a:lnTo>
                      <a:pt x="4296" y="5566"/>
                    </a:lnTo>
                    <a:lnTo>
                      <a:pt x="4293" y="5522"/>
                    </a:lnTo>
                    <a:lnTo>
                      <a:pt x="4293" y="5522"/>
                    </a:lnTo>
                    <a:lnTo>
                      <a:pt x="4291" y="5489"/>
                    </a:lnTo>
                    <a:lnTo>
                      <a:pt x="4288" y="5457"/>
                    </a:lnTo>
                    <a:lnTo>
                      <a:pt x="4280" y="5401"/>
                    </a:lnTo>
                    <a:lnTo>
                      <a:pt x="4272" y="5357"/>
                    </a:lnTo>
                    <a:lnTo>
                      <a:pt x="4262" y="5322"/>
                    </a:lnTo>
                    <a:lnTo>
                      <a:pt x="4262" y="5322"/>
                    </a:lnTo>
                    <a:lnTo>
                      <a:pt x="4313" y="5292"/>
                    </a:lnTo>
                    <a:lnTo>
                      <a:pt x="4364" y="5263"/>
                    </a:lnTo>
                    <a:lnTo>
                      <a:pt x="4364" y="5263"/>
                    </a:lnTo>
                    <a:lnTo>
                      <a:pt x="4389" y="5289"/>
                    </a:lnTo>
                    <a:lnTo>
                      <a:pt x="4423" y="5319"/>
                    </a:lnTo>
                    <a:lnTo>
                      <a:pt x="4466" y="5354"/>
                    </a:lnTo>
                    <a:lnTo>
                      <a:pt x="4493" y="5372"/>
                    </a:lnTo>
                    <a:lnTo>
                      <a:pt x="4521" y="5391"/>
                    </a:lnTo>
                    <a:lnTo>
                      <a:pt x="4521" y="5391"/>
                    </a:lnTo>
                    <a:lnTo>
                      <a:pt x="4557" y="5415"/>
                    </a:lnTo>
                    <a:lnTo>
                      <a:pt x="4586" y="5431"/>
                    </a:lnTo>
                    <a:lnTo>
                      <a:pt x="4610" y="5443"/>
                    </a:lnTo>
                    <a:lnTo>
                      <a:pt x="4618" y="5444"/>
                    </a:lnTo>
                    <a:lnTo>
                      <a:pt x="4628" y="5446"/>
                    </a:lnTo>
                    <a:lnTo>
                      <a:pt x="4634" y="5446"/>
                    </a:lnTo>
                    <a:lnTo>
                      <a:pt x="4643" y="5446"/>
                    </a:lnTo>
                    <a:lnTo>
                      <a:pt x="4649" y="5444"/>
                    </a:lnTo>
                    <a:lnTo>
                      <a:pt x="4656" y="5441"/>
                    </a:lnTo>
                    <a:lnTo>
                      <a:pt x="4671" y="5433"/>
                    </a:lnTo>
                    <a:lnTo>
                      <a:pt x="4687" y="5421"/>
                    </a:lnTo>
                    <a:lnTo>
                      <a:pt x="4687" y="5421"/>
                    </a:lnTo>
                    <a:lnTo>
                      <a:pt x="4704" y="5410"/>
                    </a:lnTo>
                    <a:lnTo>
                      <a:pt x="4717" y="5398"/>
                    </a:lnTo>
                    <a:lnTo>
                      <a:pt x="4722" y="5393"/>
                    </a:lnTo>
                    <a:lnTo>
                      <a:pt x="4725" y="5386"/>
                    </a:lnTo>
                    <a:lnTo>
                      <a:pt x="4728" y="5382"/>
                    </a:lnTo>
                    <a:lnTo>
                      <a:pt x="4732" y="5373"/>
                    </a:lnTo>
                    <a:lnTo>
                      <a:pt x="4733" y="5365"/>
                    </a:lnTo>
                    <a:lnTo>
                      <a:pt x="4733" y="5355"/>
                    </a:lnTo>
                    <a:lnTo>
                      <a:pt x="4732" y="5330"/>
                    </a:lnTo>
                    <a:lnTo>
                      <a:pt x="4725" y="5297"/>
                    </a:lnTo>
                    <a:lnTo>
                      <a:pt x="4717" y="5255"/>
                    </a:lnTo>
                    <a:lnTo>
                      <a:pt x="4717" y="5255"/>
                    </a:lnTo>
                    <a:lnTo>
                      <a:pt x="4707" y="5222"/>
                    </a:lnTo>
                    <a:lnTo>
                      <a:pt x="4699" y="5190"/>
                    </a:lnTo>
                    <a:lnTo>
                      <a:pt x="4682" y="5138"/>
                    </a:lnTo>
                    <a:lnTo>
                      <a:pt x="4664" y="5096"/>
                    </a:lnTo>
                    <a:lnTo>
                      <a:pt x="4649" y="5063"/>
                    </a:lnTo>
                    <a:lnTo>
                      <a:pt x="4649" y="5063"/>
                    </a:lnTo>
                    <a:lnTo>
                      <a:pt x="4695" y="5025"/>
                    </a:lnTo>
                    <a:lnTo>
                      <a:pt x="4740" y="4987"/>
                    </a:lnTo>
                    <a:lnTo>
                      <a:pt x="4740" y="4987"/>
                    </a:lnTo>
                    <a:lnTo>
                      <a:pt x="4769" y="5009"/>
                    </a:lnTo>
                    <a:lnTo>
                      <a:pt x="4807" y="5032"/>
                    </a:lnTo>
                    <a:lnTo>
                      <a:pt x="4857" y="5058"/>
                    </a:lnTo>
                    <a:lnTo>
                      <a:pt x="4885" y="5072"/>
                    </a:lnTo>
                    <a:lnTo>
                      <a:pt x="4916" y="5086"/>
                    </a:lnTo>
                    <a:lnTo>
                      <a:pt x="4916" y="5086"/>
                    </a:lnTo>
                    <a:lnTo>
                      <a:pt x="4957" y="5103"/>
                    </a:lnTo>
                    <a:lnTo>
                      <a:pt x="4989" y="5114"/>
                    </a:lnTo>
                    <a:lnTo>
                      <a:pt x="5012" y="5121"/>
                    </a:lnTo>
                    <a:lnTo>
                      <a:pt x="5022" y="5121"/>
                    </a:lnTo>
                    <a:lnTo>
                      <a:pt x="5032" y="5121"/>
                    </a:lnTo>
                    <a:lnTo>
                      <a:pt x="5038" y="5121"/>
                    </a:lnTo>
                    <a:lnTo>
                      <a:pt x="5045" y="5119"/>
                    </a:lnTo>
                    <a:lnTo>
                      <a:pt x="5051" y="5116"/>
                    </a:lnTo>
                    <a:lnTo>
                      <a:pt x="5058" y="5111"/>
                    </a:lnTo>
                    <a:lnTo>
                      <a:pt x="5071" y="5101"/>
                    </a:lnTo>
                    <a:lnTo>
                      <a:pt x="5084" y="5086"/>
                    </a:lnTo>
                    <a:lnTo>
                      <a:pt x="5084" y="5086"/>
                    </a:lnTo>
                    <a:lnTo>
                      <a:pt x="5099" y="5072"/>
                    </a:lnTo>
                    <a:lnTo>
                      <a:pt x="5111" y="5060"/>
                    </a:lnTo>
                    <a:lnTo>
                      <a:pt x="5114" y="5053"/>
                    </a:lnTo>
                    <a:lnTo>
                      <a:pt x="5117" y="5047"/>
                    </a:lnTo>
                    <a:lnTo>
                      <a:pt x="5119" y="5040"/>
                    </a:lnTo>
                    <a:lnTo>
                      <a:pt x="5121" y="5032"/>
                    </a:lnTo>
                    <a:lnTo>
                      <a:pt x="5121" y="5024"/>
                    </a:lnTo>
                    <a:lnTo>
                      <a:pt x="5119" y="5014"/>
                    </a:lnTo>
                    <a:lnTo>
                      <a:pt x="5114" y="4989"/>
                    </a:lnTo>
                    <a:lnTo>
                      <a:pt x="5103" y="4958"/>
                    </a:lnTo>
                    <a:lnTo>
                      <a:pt x="5084" y="4917"/>
                    </a:lnTo>
                    <a:lnTo>
                      <a:pt x="5084" y="4917"/>
                    </a:lnTo>
                    <a:lnTo>
                      <a:pt x="5071" y="4887"/>
                    </a:lnTo>
                    <a:lnTo>
                      <a:pt x="5058" y="4857"/>
                    </a:lnTo>
                    <a:lnTo>
                      <a:pt x="5032" y="4809"/>
                    </a:lnTo>
                    <a:lnTo>
                      <a:pt x="5007" y="4770"/>
                    </a:lnTo>
                    <a:lnTo>
                      <a:pt x="4987" y="4740"/>
                    </a:lnTo>
                    <a:lnTo>
                      <a:pt x="4987" y="4740"/>
                    </a:lnTo>
                    <a:lnTo>
                      <a:pt x="5025" y="4696"/>
                    </a:lnTo>
                    <a:lnTo>
                      <a:pt x="5063" y="4651"/>
                    </a:lnTo>
                    <a:lnTo>
                      <a:pt x="5063" y="4651"/>
                    </a:lnTo>
                    <a:lnTo>
                      <a:pt x="5094" y="4666"/>
                    </a:lnTo>
                    <a:lnTo>
                      <a:pt x="5137" y="4682"/>
                    </a:lnTo>
                    <a:lnTo>
                      <a:pt x="5190" y="4701"/>
                    </a:lnTo>
                    <a:lnTo>
                      <a:pt x="5220" y="4709"/>
                    </a:lnTo>
                    <a:lnTo>
                      <a:pt x="5253" y="4717"/>
                    </a:lnTo>
                    <a:lnTo>
                      <a:pt x="5253" y="4717"/>
                    </a:lnTo>
                    <a:lnTo>
                      <a:pt x="5297" y="4727"/>
                    </a:lnTo>
                    <a:lnTo>
                      <a:pt x="5330" y="4732"/>
                    </a:lnTo>
                    <a:lnTo>
                      <a:pt x="5355" y="4734"/>
                    </a:lnTo>
                    <a:lnTo>
                      <a:pt x="5363" y="4734"/>
                    </a:lnTo>
                    <a:lnTo>
                      <a:pt x="5373" y="4732"/>
                    </a:lnTo>
                    <a:lnTo>
                      <a:pt x="5380" y="4730"/>
                    </a:lnTo>
                    <a:lnTo>
                      <a:pt x="5386" y="4727"/>
                    </a:lnTo>
                    <a:lnTo>
                      <a:pt x="5393" y="4722"/>
                    </a:lnTo>
                    <a:lnTo>
                      <a:pt x="5398" y="4717"/>
                    </a:lnTo>
                    <a:lnTo>
                      <a:pt x="5408" y="4704"/>
                    </a:lnTo>
                    <a:lnTo>
                      <a:pt x="5419" y="4687"/>
                    </a:lnTo>
                    <a:lnTo>
                      <a:pt x="5419" y="4687"/>
                    </a:lnTo>
                    <a:lnTo>
                      <a:pt x="5431" y="4671"/>
                    </a:lnTo>
                    <a:lnTo>
                      <a:pt x="5441" y="4656"/>
                    </a:lnTo>
                    <a:lnTo>
                      <a:pt x="5442" y="4649"/>
                    </a:lnTo>
                    <a:lnTo>
                      <a:pt x="5444" y="4643"/>
                    </a:lnTo>
                    <a:lnTo>
                      <a:pt x="5445" y="4636"/>
                    </a:lnTo>
                    <a:lnTo>
                      <a:pt x="5445" y="4628"/>
                    </a:lnTo>
                    <a:lnTo>
                      <a:pt x="5444" y="4620"/>
                    </a:lnTo>
                    <a:lnTo>
                      <a:pt x="5441" y="4610"/>
                    </a:lnTo>
                    <a:lnTo>
                      <a:pt x="5431" y="4587"/>
                    </a:lnTo>
                    <a:lnTo>
                      <a:pt x="5414" y="4559"/>
                    </a:lnTo>
                    <a:lnTo>
                      <a:pt x="5391" y="4521"/>
                    </a:lnTo>
                    <a:lnTo>
                      <a:pt x="5391" y="4521"/>
                    </a:lnTo>
                    <a:lnTo>
                      <a:pt x="5371" y="4493"/>
                    </a:lnTo>
                    <a:lnTo>
                      <a:pt x="5353" y="4468"/>
                    </a:lnTo>
                    <a:lnTo>
                      <a:pt x="5319" y="4424"/>
                    </a:lnTo>
                    <a:lnTo>
                      <a:pt x="5287" y="4389"/>
                    </a:lnTo>
                    <a:lnTo>
                      <a:pt x="5262" y="4364"/>
                    </a:lnTo>
                    <a:lnTo>
                      <a:pt x="5262" y="4364"/>
                    </a:lnTo>
                    <a:lnTo>
                      <a:pt x="5292" y="4313"/>
                    </a:lnTo>
                    <a:lnTo>
                      <a:pt x="5322" y="4262"/>
                    </a:lnTo>
                    <a:lnTo>
                      <a:pt x="5322" y="4262"/>
                    </a:lnTo>
                    <a:lnTo>
                      <a:pt x="5356" y="4272"/>
                    </a:lnTo>
                    <a:lnTo>
                      <a:pt x="5401" y="4282"/>
                    </a:lnTo>
                    <a:lnTo>
                      <a:pt x="5455" y="4288"/>
                    </a:lnTo>
                    <a:lnTo>
                      <a:pt x="5487" y="4292"/>
                    </a:lnTo>
                    <a:lnTo>
                      <a:pt x="5521" y="4295"/>
                    </a:lnTo>
                    <a:lnTo>
                      <a:pt x="5521" y="4295"/>
                    </a:lnTo>
                    <a:lnTo>
                      <a:pt x="5566" y="4297"/>
                    </a:lnTo>
                    <a:lnTo>
                      <a:pt x="5599" y="4297"/>
                    </a:lnTo>
                    <a:lnTo>
                      <a:pt x="5624" y="4293"/>
                    </a:lnTo>
                    <a:lnTo>
                      <a:pt x="5633" y="4292"/>
                    </a:lnTo>
                    <a:lnTo>
                      <a:pt x="5642" y="4288"/>
                    </a:lnTo>
                    <a:lnTo>
                      <a:pt x="5648" y="4285"/>
                    </a:lnTo>
                    <a:lnTo>
                      <a:pt x="5653" y="4282"/>
                    </a:lnTo>
                    <a:lnTo>
                      <a:pt x="5658" y="4275"/>
                    </a:lnTo>
                    <a:lnTo>
                      <a:pt x="5663" y="4270"/>
                    </a:lnTo>
                    <a:lnTo>
                      <a:pt x="5671" y="4255"/>
                    </a:lnTo>
                    <a:lnTo>
                      <a:pt x="5680" y="4237"/>
                    </a:lnTo>
                    <a:lnTo>
                      <a:pt x="5680" y="4237"/>
                    </a:lnTo>
                    <a:lnTo>
                      <a:pt x="5688" y="4219"/>
                    </a:lnTo>
                    <a:lnTo>
                      <a:pt x="5694" y="4203"/>
                    </a:lnTo>
                    <a:lnTo>
                      <a:pt x="5696" y="4196"/>
                    </a:lnTo>
                    <a:lnTo>
                      <a:pt x="5696" y="4189"/>
                    </a:lnTo>
                    <a:lnTo>
                      <a:pt x="5696" y="4181"/>
                    </a:lnTo>
                    <a:lnTo>
                      <a:pt x="5694" y="4175"/>
                    </a:lnTo>
                    <a:lnTo>
                      <a:pt x="5691" y="4166"/>
                    </a:lnTo>
                    <a:lnTo>
                      <a:pt x="5688" y="4157"/>
                    </a:lnTo>
                    <a:lnTo>
                      <a:pt x="5673" y="4137"/>
                    </a:lnTo>
                    <a:lnTo>
                      <a:pt x="5652" y="4110"/>
                    </a:lnTo>
                    <a:lnTo>
                      <a:pt x="5622" y="4079"/>
                    </a:lnTo>
                    <a:lnTo>
                      <a:pt x="5622" y="4079"/>
                    </a:lnTo>
                    <a:lnTo>
                      <a:pt x="5599" y="4054"/>
                    </a:lnTo>
                    <a:lnTo>
                      <a:pt x="5576" y="4031"/>
                    </a:lnTo>
                    <a:lnTo>
                      <a:pt x="5535" y="3995"/>
                    </a:lnTo>
                    <a:lnTo>
                      <a:pt x="5498" y="3967"/>
                    </a:lnTo>
                    <a:lnTo>
                      <a:pt x="5469" y="3945"/>
                    </a:lnTo>
                    <a:lnTo>
                      <a:pt x="5469" y="3945"/>
                    </a:lnTo>
                    <a:lnTo>
                      <a:pt x="5488" y="3891"/>
                    </a:lnTo>
                    <a:lnTo>
                      <a:pt x="5508" y="3835"/>
                    </a:lnTo>
                    <a:lnTo>
                      <a:pt x="5508" y="3835"/>
                    </a:lnTo>
                    <a:lnTo>
                      <a:pt x="5544" y="3838"/>
                    </a:lnTo>
                    <a:lnTo>
                      <a:pt x="5591" y="3840"/>
                    </a:lnTo>
                    <a:lnTo>
                      <a:pt x="5645" y="3838"/>
                    </a:lnTo>
                    <a:lnTo>
                      <a:pt x="5678" y="3837"/>
                    </a:lnTo>
                    <a:lnTo>
                      <a:pt x="5711" y="3832"/>
                    </a:lnTo>
                    <a:lnTo>
                      <a:pt x="5711" y="3832"/>
                    </a:lnTo>
                    <a:lnTo>
                      <a:pt x="5755" y="3827"/>
                    </a:lnTo>
                    <a:lnTo>
                      <a:pt x="5788" y="3820"/>
                    </a:lnTo>
                    <a:lnTo>
                      <a:pt x="5812" y="3814"/>
                    </a:lnTo>
                    <a:lnTo>
                      <a:pt x="5821" y="3810"/>
                    </a:lnTo>
                    <a:lnTo>
                      <a:pt x="5828" y="3805"/>
                    </a:lnTo>
                    <a:lnTo>
                      <a:pt x="5835" y="3802"/>
                    </a:lnTo>
                    <a:lnTo>
                      <a:pt x="5840" y="3795"/>
                    </a:lnTo>
                    <a:lnTo>
                      <a:pt x="5843" y="3790"/>
                    </a:lnTo>
                    <a:lnTo>
                      <a:pt x="5848" y="3784"/>
                    </a:lnTo>
                    <a:lnTo>
                      <a:pt x="5853" y="3767"/>
                    </a:lnTo>
                    <a:lnTo>
                      <a:pt x="5858" y="3748"/>
                    </a:lnTo>
                    <a:lnTo>
                      <a:pt x="5858" y="3748"/>
                    </a:lnTo>
                    <a:lnTo>
                      <a:pt x="5863" y="3728"/>
                    </a:lnTo>
                    <a:lnTo>
                      <a:pt x="5866" y="3711"/>
                    </a:lnTo>
                    <a:lnTo>
                      <a:pt x="5866" y="3705"/>
                    </a:lnTo>
                    <a:lnTo>
                      <a:pt x="5866" y="3698"/>
                    </a:lnTo>
                    <a:lnTo>
                      <a:pt x="5864" y="3690"/>
                    </a:lnTo>
                    <a:lnTo>
                      <a:pt x="5861" y="3683"/>
                    </a:lnTo>
                    <a:lnTo>
                      <a:pt x="5858" y="3677"/>
                    </a:lnTo>
                    <a:lnTo>
                      <a:pt x="5851" y="3668"/>
                    </a:lnTo>
                    <a:lnTo>
                      <a:pt x="5833" y="3650"/>
                    </a:lnTo>
                    <a:lnTo>
                      <a:pt x="5808" y="3629"/>
                    </a:lnTo>
                    <a:lnTo>
                      <a:pt x="5774" y="3603"/>
                    </a:lnTo>
                    <a:lnTo>
                      <a:pt x="5774" y="3603"/>
                    </a:lnTo>
                    <a:lnTo>
                      <a:pt x="5746" y="3581"/>
                    </a:lnTo>
                    <a:lnTo>
                      <a:pt x="5719" y="3565"/>
                    </a:lnTo>
                    <a:lnTo>
                      <a:pt x="5671" y="3535"/>
                    </a:lnTo>
                    <a:lnTo>
                      <a:pt x="5630" y="3512"/>
                    </a:lnTo>
                    <a:lnTo>
                      <a:pt x="5599" y="3497"/>
                    </a:lnTo>
                    <a:lnTo>
                      <a:pt x="5599" y="3497"/>
                    </a:lnTo>
                    <a:lnTo>
                      <a:pt x="5609" y="3439"/>
                    </a:lnTo>
                    <a:lnTo>
                      <a:pt x="5619" y="3383"/>
                    </a:lnTo>
                    <a:lnTo>
                      <a:pt x="5619" y="3383"/>
                    </a:lnTo>
                    <a:lnTo>
                      <a:pt x="5655" y="3380"/>
                    </a:lnTo>
                    <a:lnTo>
                      <a:pt x="5699" y="3373"/>
                    </a:lnTo>
                    <a:lnTo>
                      <a:pt x="5755" y="3362"/>
                    </a:lnTo>
                    <a:lnTo>
                      <a:pt x="5785" y="3354"/>
                    </a:lnTo>
                    <a:lnTo>
                      <a:pt x="5818" y="3344"/>
                    </a:lnTo>
                    <a:lnTo>
                      <a:pt x="5818" y="3344"/>
                    </a:lnTo>
                    <a:lnTo>
                      <a:pt x="5861" y="3330"/>
                    </a:lnTo>
                    <a:lnTo>
                      <a:pt x="5892" y="3319"/>
                    </a:lnTo>
                    <a:lnTo>
                      <a:pt x="5914" y="3309"/>
                    </a:lnTo>
                    <a:lnTo>
                      <a:pt x="5922" y="3302"/>
                    </a:lnTo>
                    <a:lnTo>
                      <a:pt x="5929" y="3298"/>
                    </a:lnTo>
                    <a:lnTo>
                      <a:pt x="5935" y="3293"/>
                    </a:lnTo>
                    <a:lnTo>
                      <a:pt x="5938" y="3286"/>
                    </a:lnTo>
                    <a:lnTo>
                      <a:pt x="5942" y="3279"/>
                    </a:lnTo>
                    <a:lnTo>
                      <a:pt x="5943" y="3273"/>
                    </a:lnTo>
                    <a:lnTo>
                      <a:pt x="5947" y="3256"/>
                    </a:lnTo>
                    <a:lnTo>
                      <a:pt x="5948" y="3237"/>
                    </a:lnTo>
                    <a:lnTo>
                      <a:pt x="5948" y="3237"/>
                    </a:lnTo>
                    <a:lnTo>
                      <a:pt x="5950" y="3215"/>
                    </a:lnTo>
                    <a:lnTo>
                      <a:pt x="5950" y="3199"/>
                    </a:lnTo>
                    <a:lnTo>
                      <a:pt x="5950" y="3192"/>
                    </a:lnTo>
                    <a:lnTo>
                      <a:pt x="5947" y="3184"/>
                    </a:lnTo>
                    <a:lnTo>
                      <a:pt x="5945" y="3177"/>
                    </a:lnTo>
                    <a:lnTo>
                      <a:pt x="5940" y="3171"/>
                    </a:lnTo>
                    <a:lnTo>
                      <a:pt x="5935" y="3164"/>
                    </a:lnTo>
                    <a:lnTo>
                      <a:pt x="5927" y="3157"/>
                    </a:lnTo>
                    <a:lnTo>
                      <a:pt x="5907" y="3144"/>
                    </a:lnTo>
                    <a:lnTo>
                      <a:pt x="5879" y="3126"/>
                    </a:lnTo>
                    <a:lnTo>
                      <a:pt x="5840" y="3106"/>
                    </a:lnTo>
                    <a:lnTo>
                      <a:pt x="5840" y="3106"/>
                    </a:lnTo>
                    <a:close/>
                    <a:moveTo>
                      <a:pt x="2885" y="3319"/>
                    </a:moveTo>
                    <a:lnTo>
                      <a:pt x="2885" y="3319"/>
                    </a:lnTo>
                    <a:lnTo>
                      <a:pt x="2850" y="3307"/>
                    </a:lnTo>
                    <a:lnTo>
                      <a:pt x="2817" y="3294"/>
                    </a:lnTo>
                    <a:lnTo>
                      <a:pt x="2788" y="3276"/>
                    </a:lnTo>
                    <a:lnTo>
                      <a:pt x="2760" y="3256"/>
                    </a:lnTo>
                    <a:lnTo>
                      <a:pt x="2733" y="3235"/>
                    </a:lnTo>
                    <a:lnTo>
                      <a:pt x="2710" y="3210"/>
                    </a:lnTo>
                    <a:lnTo>
                      <a:pt x="2689" y="3184"/>
                    </a:lnTo>
                    <a:lnTo>
                      <a:pt x="2671" y="3154"/>
                    </a:lnTo>
                    <a:lnTo>
                      <a:pt x="2654" y="3124"/>
                    </a:lnTo>
                    <a:lnTo>
                      <a:pt x="2643" y="3093"/>
                    </a:lnTo>
                    <a:lnTo>
                      <a:pt x="2633" y="3060"/>
                    </a:lnTo>
                    <a:lnTo>
                      <a:pt x="2626" y="3027"/>
                    </a:lnTo>
                    <a:lnTo>
                      <a:pt x="2623" y="2992"/>
                    </a:lnTo>
                    <a:lnTo>
                      <a:pt x="2623" y="2958"/>
                    </a:lnTo>
                    <a:lnTo>
                      <a:pt x="2628" y="2922"/>
                    </a:lnTo>
                    <a:lnTo>
                      <a:pt x="2634" y="2887"/>
                    </a:lnTo>
                    <a:lnTo>
                      <a:pt x="2634" y="2887"/>
                    </a:lnTo>
                    <a:lnTo>
                      <a:pt x="2646" y="2852"/>
                    </a:lnTo>
                    <a:lnTo>
                      <a:pt x="2661" y="2819"/>
                    </a:lnTo>
                    <a:lnTo>
                      <a:pt x="2677" y="2790"/>
                    </a:lnTo>
                    <a:lnTo>
                      <a:pt x="2697" y="2762"/>
                    </a:lnTo>
                    <a:lnTo>
                      <a:pt x="2720" y="2735"/>
                    </a:lnTo>
                    <a:lnTo>
                      <a:pt x="2745" y="2712"/>
                    </a:lnTo>
                    <a:lnTo>
                      <a:pt x="2771" y="2691"/>
                    </a:lnTo>
                    <a:lnTo>
                      <a:pt x="2799" y="2673"/>
                    </a:lnTo>
                    <a:lnTo>
                      <a:pt x="2829" y="2656"/>
                    </a:lnTo>
                    <a:lnTo>
                      <a:pt x="2860" y="2645"/>
                    </a:lnTo>
                    <a:lnTo>
                      <a:pt x="2893" y="2635"/>
                    </a:lnTo>
                    <a:lnTo>
                      <a:pt x="2928" y="2628"/>
                    </a:lnTo>
                    <a:lnTo>
                      <a:pt x="2962" y="2625"/>
                    </a:lnTo>
                    <a:lnTo>
                      <a:pt x="2997" y="2625"/>
                    </a:lnTo>
                    <a:lnTo>
                      <a:pt x="3032" y="2630"/>
                    </a:lnTo>
                    <a:lnTo>
                      <a:pt x="3068" y="2636"/>
                    </a:lnTo>
                    <a:lnTo>
                      <a:pt x="3068" y="2636"/>
                    </a:lnTo>
                    <a:lnTo>
                      <a:pt x="3101" y="2648"/>
                    </a:lnTo>
                    <a:lnTo>
                      <a:pt x="3134" y="2663"/>
                    </a:lnTo>
                    <a:lnTo>
                      <a:pt x="3165" y="2679"/>
                    </a:lnTo>
                    <a:lnTo>
                      <a:pt x="3193" y="2699"/>
                    </a:lnTo>
                    <a:lnTo>
                      <a:pt x="3218" y="2722"/>
                    </a:lnTo>
                    <a:lnTo>
                      <a:pt x="3243" y="2747"/>
                    </a:lnTo>
                    <a:lnTo>
                      <a:pt x="3263" y="2773"/>
                    </a:lnTo>
                    <a:lnTo>
                      <a:pt x="3282" y="2801"/>
                    </a:lnTo>
                    <a:lnTo>
                      <a:pt x="3297" y="2831"/>
                    </a:lnTo>
                    <a:lnTo>
                      <a:pt x="3310" y="2864"/>
                    </a:lnTo>
                    <a:lnTo>
                      <a:pt x="3319" y="2895"/>
                    </a:lnTo>
                    <a:lnTo>
                      <a:pt x="3325" y="2930"/>
                    </a:lnTo>
                    <a:lnTo>
                      <a:pt x="3328" y="2964"/>
                    </a:lnTo>
                    <a:lnTo>
                      <a:pt x="3328" y="2999"/>
                    </a:lnTo>
                    <a:lnTo>
                      <a:pt x="3325" y="3034"/>
                    </a:lnTo>
                    <a:lnTo>
                      <a:pt x="3317" y="3070"/>
                    </a:lnTo>
                    <a:lnTo>
                      <a:pt x="3317" y="3070"/>
                    </a:lnTo>
                    <a:lnTo>
                      <a:pt x="3305" y="3103"/>
                    </a:lnTo>
                    <a:lnTo>
                      <a:pt x="3292" y="3136"/>
                    </a:lnTo>
                    <a:lnTo>
                      <a:pt x="3274" y="3167"/>
                    </a:lnTo>
                    <a:lnTo>
                      <a:pt x="3254" y="3195"/>
                    </a:lnTo>
                    <a:lnTo>
                      <a:pt x="3233" y="3222"/>
                    </a:lnTo>
                    <a:lnTo>
                      <a:pt x="3208" y="3245"/>
                    </a:lnTo>
                    <a:lnTo>
                      <a:pt x="3180" y="3266"/>
                    </a:lnTo>
                    <a:lnTo>
                      <a:pt x="3152" y="3284"/>
                    </a:lnTo>
                    <a:lnTo>
                      <a:pt x="3122" y="3299"/>
                    </a:lnTo>
                    <a:lnTo>
                      <a:pt x="3091" y="3312"/>
                    </a:lnTo>
                    <a:lnTo>
                      <a:pt x="3058" y="3321"/>
                    </a:lnTo>
                    <a:lnTo>
                      <a:pt x="3025" y="3327"/>
                    </a:lnTo>
                    <a:lnTo>
                      <a:pt x="2990" y="3330"/>
                    </a:lnTo>
                    <a:lnTo>
                      <a:pt x="2956" y="3330"/>
                    </a:lnTo>
                    <a:lnTo>
                      <a:pt x="2920" y="3327"/>
                    </a:lnTo>
                    <a:lnTo>
                      <a:pt x="2885" y="3319"/>
                    </a:lnTo>
                    <a:lnTo>
                      <a:pt x="2885" y="331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989C3"/>
                  </a:gs>
                  <a:gs pos="100000">
                    <a:srgbClr val="284B76"/>
                  </a:gs>
                </a:gsLst>
                <a:lin ang="0" scaled="1"/>
                <a:tileRect/>
              </a:gradFill>
              <a:ln w="9525">
                <a:noFill/>
                <a:prstDash val="sysDash"/>
                <a:miter lim="800000"/>
                <a:headEnd/>
                <a:tailEnd/>
              </a:ln>
              <a:effectLst>
                <a:outerShdw blurRad="50800" dist="38100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lIns="18288" tIns="18288" rIns="18288" bIns="18288" anchor="ctr" anchorCtr="1"/>
              <a:lstStyle/>
              <a:p>
                <a:pPr algn="ctr" fontAlgn="auto">
                  <a:lnSpc>
                    <a:spcPct val="85000"/>
                  </a:lnSpc>
                  <a:spcBef>
                    <a:spcPct val="20000"/>
                  </a:spcBef>
                  <a:spcAft>
                    <a:spcPts val="0"/>
                  </a:spcAft>
                  <a:defRPr/>
                </a:pPr>
                <a:endParaRPr kumimoji="0" lang="en-US" sz="1400" b="1" dirty="0">
                  <a:solidFill>
                    <a:srgbClr val="FFFFFF"/>
                  </a:solidFill>
                  <a:latin typeface="Arial Narrow" pitchFamily="112" charset="0"/>
                  <a:ea typeface="+mn-ea"/>
                </a:endParaRPr>
              </a:p>
            </p:txBody>
          </p:sp>
          <p:sp>
            <p:nvSpPr>
              <p:cNvPr id="58" name="Freeform 6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>
                  <a:gd name="T0" fmla="*/ 5948 w 5950"/>
                  <a:gd name="T1" fmla="*/ 2715 h 5950"/>
                  <a:gd name="T2" fmla="*/ 2176 w 5950"/>
                  <a:gd name="T3" fmla="*/ 101 h 5950"/>
                  <a:gd name="T4" fmla="*/ 2272 w 5950"/>
                  <a:gd name="T5" fmla="*/ 91 h 5950"/>
                  <a:gd name="T6" fmla="*/ 5380 w 5950"/>
                  <a:gd name="T7" fmla="*/ 1222 h 5950"/>
                  <a:gd name="T8" fmla="*/ 5441 w 5950"/>
                  <a:gd name="T9" fmla="*/ 1296 h 5950"/>
                  <a:gd name="T10" fmla="*/ 5940 w 5950"/>
                  <a:gd name="T11" fmla="*/ 3283 h 5950"/>
                  <a:gd name="T12" fmla="*/ 5919 w 5950"/>
                  <a:gd name="T13" fmla="*/ 3151 h 5950"/>
                  <a:gd name="T14" fmla="*/ 5858 w 5950"/>
                  <a:gd name="T15" fmla="*/ 2203 h 5950"/>
                  <a:gd name="T16" fmla="*/ 2687 w 5950"/>
                  <a:gd name="T17" fmla="*/ 5 h 5950"/>
                  <a:gd name="T18" fmla="*/ 2783 w 5950"/>
                  <a:gd name="T19" fmla="*/ 13 h 5950"/>
                  <a:gd name="T20" fmla="*/ 4634 w 5950"/>
                  <a:gd name="T21" fmla="*/ 505 h 5950"/>
                  <a:gd name="T22" fmla="*/ 4717 w 5950"/>
                  <a:gd name="T23" fmla="*/ 554 h 5950"/>
                  <a:gd name="T24" fmla="*/ 4999 w 5950"/>
                  <a:gd name="T25" fmla="*/ 834 h 5950"/>
                  <a:gd name="T26" fmla="*/ 5084 w 5950"/>
                  <a:gd name="T27" fmla="*/ 866 h 5950"/>
                  <a:gd name="T28" fmla="*/ 5680 w 5950"/>
                  <a:gd name="T29" fmla="*/ 4237 h 5950"/>
                  <a:gd name="T30" fmla="*/ 4159 w 5950"/>
                  <a:gd name="T31" fmla="*/ 5690 h 5950"/>
                  <a:gd name="T32" fmla="*/ 4288 w 5950"/>
                  <a:gd name="T33" fmla="*/ 5640 h 5950"/>
                  <a:gd name="T34" fmla="*/ 5 w 5950"/>
                  <a:gd name="T35" fmla="*/ 2773 h 5950"/>
                  <a:gd name="T36" fmla="*/ 6 w 5950"/>
                  <a:gd name="T37" fmla="*/ 2678 h 5950"/>
                  <a:gd name="T38" fmla="*/ 1653 w 5950"/>
                  <a:gd name="T39" fmla="*/ 345 h 5950"/>
                  <a:gd name="T40" fmla="*/ 1713 w 5950"/>
                  <a:gd name="T41" fmla="*/ 270 h 5950"/>
                  <a:gd name="T42" fmla="*/ 5441 w 5950"/>
                  <a:gd name="T43" fmla="*/ 4656 h 5950"/>
                  <a:gd name="T44" fmla="*/ 5017 w 5950"/>
                  <a:gd name="T45" fmla="*/ 5121 h 5950"/>
                  <a:gd name="T46" fmla="*/ 5121 w 5950"/>
                  <a:gd name="T47" fmla="*/ 5030 h 5950"/>
                  <a:gd name="T48" fmla="*/ 14 w 5950"/>
                  <a:gd name="T49" fmla="*/ 3293 h 5950"/>
                  <a:gd name="T50" fmla="*/ 0 w 5950"/>
                  <a:gd name="T51" fmla="*/ 3197 h 5950"/>
                  <a:gd name="T52" fmla="*/ 272 w 5950"/>
                  <a:gd name="T53" fmla="*/ 1809 h 5950"/>
                  <a:gd name="T54" fmla="*/ 270 w 5950"/>
                  <a:gd name="T55" fmla="*/ 1715 h 5950"/>
                  <a:gd name="T56" fmla="*/ 611 w 5950"/>
                  <a:gd name="T57" fmla="*/ 1218 h 5950"/>
                  <a:gd name="T58" fmla="*/ 844 w 5950"/>
                  <a:gd name="T59" fmla="*/ 885 h 5950"/>
                  <a:gd name="T60" fmla="*/ 923 w 5950"/>
                  <a:gd name="T61" fmla="*/ 829 h 5950"/>
                  <a:gd name="T62" fmla="*/ 1220 w 5950"/>
                  <a:gd name="T63" fmla="*/ 572 h 5950"/>
                  <a:gd name="T64" fmla="*/ 1296 w 5950"/>
                  <a:gd name="T65" fmla="*/ 509 h 5950"/>
                  <a:gd name="T66" fmla="*/ 5696 w 5950"/>
                  <a:gd name="T67" fmla="*/ 1759 h 5950"/>
                  <a:gd name="T68" fmla="*/ 5609 w 5950"/>
                  <a:gd name="T69" fmla="*/ 1655 h 5950"/>
                  <a:gd name="T70" fmla="*/ 3660 w 5950"/>
                  <a:gd name="T71" fmla="*/ 5845 h 5950"/>
                  <a:gd name="T72" fmla="*/ 5864 w 5950"/>
                  <a:gd name="T73" fmla="*/ 3721 h 5950"/>
                  <a:gd name="T74" fmla="*/ 5815 w 5950"/>
                  <a:gd name="T75" fmla="*/ 3814 h 5950"/>
                  <a:gd name="T76" fmla="*/ 3698 w 5950"/>
                  <a:gd name="T77" fmla="*/ 84 h 5950"/>
                  <a:gd name="T78" fmla="*/ 3802 w 5950"/>
                  <a:gd name="T79" fmla="*/ 115 h 5950"/>
                  <a:gd name="T80" fmla="*/ 2166 w 5950"/>
                  <a:gd name="T81" fmla="*/ 5848 h 5950"/>
                  <a:gd name="T82" fmla="*/ 2214 w 5950"/>
                  <a:gd name="T83" fmla="*/ 5825 h 5950"/>
                  <a:gd name="T84" fmla="*/ 104 w 5950"/>
                  <a:gd name="T85" fmla="*/ 2166 h 5950"/>
                  <a:gd name="T86" fmla="*/ 130 w 5950"/>
                  <a:gd name="T87" fmla="*/ 2216 h 5950"/>
                  <a:gd name="T88" fmla="*/ 4708 w 5950"/>
                  <a:gd name="T89" fmla="*/ 5405 h 5950"/>
                  <a:gd name="T90" fmla="*/ 270 w 5950"/>
                  <a:gd name="T91" fmla="*/ 4237 h 5950"/>
                  <a:gd name="T92" fmla="*/ 262 w 5950"/>
                  <a:gd name="T93" fmla="*/ 4158 h 5950"/>
                  <a:gd name="T94" fmla="*/ 108 w 5950"/>
                  <a:gd name="T95" fmla="*/ 3794 h 5950"/>
                  <a:gd name="T96" fmla="*/ 82 w 5950"/>
                  <a:gd name="T97" fmla="*/ 3700 h 5950"/>
                  <a:gd name="T98" fmla="*/ 933 w 5950"/>
                  <a:gd name="T99" fmla="*/ 5121 h 5950"/>
                  <a:gd name="T100" fmla="*/ 864 w 5950"/>
                  <a:gd name="T101" fmla="*/ 5086 h 5950"/>
                  <a:gd name="T102" fmla="*/ 1282 w 5950"/>
                  <a:gd name="T103" fmla="*/ 5391 h 5950"/>
                  <a:gd name="T104" fmla="*/ 1713 w 5950"/>
                  <a:gd name="T105" fmla="*/ 5680 h 5950"/>
                  <a:gd name="T106" fmla="*/ 1657 w 5950"/>
                  <a:gd name="T107" fmla="*/ 5627 h 5950"/>
                  <a:gd name="T108" fmla="*/ 560 w 5950"/>
                  <a:gd name="T109" fmla="*/ 4725 h 5950"/>
                  <a:gd name="T110" fmla="*/ 506 w 5950"/>
                  <a:gd name="T111" fmla="*/ 4646 h 5950"/>
                  <a:gd name="T112" fmla="*/ 3305 w 5950"/>
                  <a:gd name="T113" fmla="*/ 5919 h 5950"/>
                  <a:gd name="T114" fmla="*/ 3235 w 5950"/>
                  <a:gd name="T115" fmla="*/ 5949 h 5950"/>
                  <a:gd name="T116" fmla="*/ 3231 w 5950"/>
                  <a:gd name="T117" fmla="*/ 41 h 5950"/>
                  <a:gd name="T118" fmla="*/ 4235 w 5950"/>
                  <a:gd name="T119" fmla="*/ 270 h 5950"/>
                  <a:gd name="T120" fmla="*/ 4293 w 5950"/>
                  <a:gd name="T121" fmla="*/ 326 h 5950"/>
                  <a:gd name="T122" fmla="*/ 2761 w 5950"/>
                  <a:gd name="T123" fmla="*/ 5949 h 5950"/>
                  <a:gd name="T124" fmla="*/ 2667 w 5950"/>
                  <a:gd name="T125" fmla="*/ 5940 h 595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950"/>
                  <a:gd name="T190" fmla="*/ 0 h 5950"/>
                  <a:gd name="T191" fmla="*/ 5950 w 5950"/>
                  <a:gd name="T192" fmla="*/ 5950 h 595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950" h="5950">
                    <a:moveTo>
                      <a:pt x="5904" y="2636"/>
                    </a:moveTo>
                    <a:lnTo>
                      <a:pt x="5904" y="2636"/>
                    </a:lnTo>
                    <a:lnTo>
                      <a:pt x="5912" y="2719"/>
                    </a:lnTo>
                    <a:lnTo>
                      <a:pt x="5919" y="2800"/>
                    </a:lnTo>
                    <a:lnTo>
                      <a:pt x="5930" y="2791"/>
                    </a:lnTo>
                    <a:lnTo>
                      <a:pt x="5938" y="2781"/>
                    </a:lnTo>
                    <a:lnTo>
                      <a:pt x="5945" y="2773"/>
                    </a:lnTo>
                    <a:lnTo>
                      <a:pt x="5948" y="2763"/>
                    </a:lnTo>
                    <a:lnTo>
                      <a:pt x="5950" y="2753"/>
                    </a:lnTo>
                    <a:lnTo>
                      <a:pt x="5950" y="2742"/>
                    </a:lnTo>
                    <a:lnTo>
                      <a:pt x="5948" y="2715"/>
                    </a:lnTo>
                    <a:lnTo>
                      <a:pt x="5945" y="2689"/>
                    </a:lnTo>
                    <a:lnTo>
                      <a:pt x="5943" y="2678"/>
                    </a:lnTo>
                    <a:lnTo>
                      <a:pt x="5940" y="2668"/>
                    </a:lnTo>
                    <a:lnTo>
                      <a:pt x="5935" y="2659"/>
                    </a:lnTo>
                    <a:lnTo>
                      <a:pt x="5927" y="2651"/>
                    </a:lnTo>
                    <a:lnTo>
                      <a:pt x="5917" y="2645"/>
                    </a:lnTo>
                    <a:lnTo>
                      <a:pt x="5904" y="2636"/>
                    </a:lnTo>
                    <a:close/>
                    <a:moveTo>
                      <a:pt x="2202" y="92"/>
                    </a:moveTo>
                    <a:lnTo>
                      <a:pt x="2202" y="92"/>
                    </a:lnTo>
                    <a:lnTo>
                      <a:pt x="2176" y="101"/>
                    </a:lnTo>
                    <a:lnTo>
                      <a:pt x="2164" y="104"/>
                    </a:lnTo>
                    <a:lnTo>
                      <a:pt x="2156" y="109"/>
                    </a:lnTo>
                    <a:lnTo>
                      <a:pt x="2148" y="117"/>
                    </a:lnTo>
                    <a:lnTo>
                      <a:pt x="2141" y="125"/>
                    </a:lnTo>
                    <a:lnTo>
                      <a:pt x="2136" y="138"/>
                    </a:lnTo>
                    <a:lnTo>
                      <a:pt x="2131" y="155"/>
                    </a:lnTo>
                    <a:lnTo>
                      <a:pt x="2212" y="132"/>
                    </a:lnTo>
                    <a:lnTo>
                      <a:pt x="2295" y="110"/>
                    </a:lnTo>
                    <a:lnTo>
                      <a:pt x="2282" y="99"/>
                    </a:lnTo>
                    <a:lnTo>
                      <a:pt x="2272" y="91"/>
                    </a:lnTo>
                    <a:lnTo>
                      <a:pt x="2260" y="86"/>
                    </a:lnTo>
                    <a:lnTo>
                      <a:pt x="2250" y="84"/>
                    </a:lnTo>
                    <a:lnTo>
                      <a:pt x="2240" y="84"/>
                    </a:lnTo>
                    <a:lnTo>
                      <a:pt x="2229" y="86"/>
                    </a:lnTo>
                    <a:lnTo>
                      <a:pt x="2202" y="92"/>
                    </a:lnTo>
                    <a:close/>
                    <a:moveTo>
                      <a:pt x="5419" y="1263"/>
                    </a:moveTo>
                    <a:lnTo>
                      <a:pt x="5419" y="1263"/>
                    </a:lnTo>
                    <a:lnTo>
                      <a:pt x="5404" y="1242"/>
                    </a:lnTo>
                    <a:lnTo>
                      <a:pt x="5396" y="1233"/>
                    </a:lnTo>
                    <a:lnTo>
                      <a:pt x="5388" y="1227"/>
                    </a:lnTo>
                    <a:lnTo>
                      <a:pt x="5380" y="1222"/>
                    </a:lnTo>
                    <a:lnTo>
                      <a:pt x="5368" y="1218"/>
                    </a:lnTo>
                    <a:lnTo>
                      <a:pt x="5355" y="1217"/>
                    </a:lnTo>
                    <a:lnTo>
                      <a:pt x="5340" y="1218"/>
                    </a:lnTo>
                    <a:lnTo>
                      <a:pt x="5388" y="1286"/>
                    </a:lnTo>
                    <a:lnTo>
                      <a:pt x="5436" y="1354"/>
                    </a:lnTo>
                    <a:lnTo>
                      <a:pt x="5441" y="1339"/>
                    </a:lnTo>
                    <a:lnTo>
                      <a:pt x="5444" y="1327"/>
                    </a:lnTo>
                    <a:lnTo>
                      <a:pt x="5445" y="1316"/>
                    </a:lnTo>
                    <a:lnTo>
                      <a:pt x="5444" y="1306"/>
                    </a:lnTo>
                    <a:lnTo>
                      <a:pt x="5441" y="1296"/>
                    </a:lnTo>
                    <a:lnTo>
                      <a:pt x="5436" y="1286"/>
                    </a:lnTo>
                    <a:lnTo>
                      <a:pt x="5419" y="1263"/>
                    </a:lnTo>
                    <a:close/>
                    <a:moveTo>
                      <a:pt x="5919" y="3151"/>
                    </a:moveTo>
                    <a:lnTo>
                      <a:pt x="5919" y="3151"/>
                    </a:lnTo>
                    <a:lnTo>
                      <a:pt x="5912" y="3233"/>
                    </a:lnTo>
                    <a:lnTo>
                      <a:pt x="5904" y="3314"/>
                    </a:lnTo>
                    <a:lnTo>
                      <a:pt x="5917" y="3307"/>
                    </a:lnTo>
                    <a:lnTo>
                      <a:pt x="5927" y="3299"/>
                    </a:lnTo>
                    <a:lnTo>
                      <a:pt x="5935" y="3291"/>
                    </a:lnTo>
                    <a:lnTo>
                      <a:pt x="5940" y="3283"/>
                    </a:lnTo>
                    <a:lnTo>
                      <a:pt x="5943" y="3273"/>
                    </a:lnTo>
                    <a:lnTo>
                      <a:pt x="5945" y="3263"/>
                    </a:lnTo>
                    <a:lnTo>
                      <a:pt x="5948" y="3237"/>
                    </a:lnTo>
                    <a:lnTo>
                      <a:pt x="5950" y="3208"/>
                    </a:lnTo>
                    <a:lnTo>
                      <a:pt x="5950" y="3199"/>
                    </a:lnTo>
                    <a:lnTo>
                      <a:pt x="5948" y="3187"/>
                    </a:lnTo>
                    <a:lnTo>
                      <a:pt x="5945" y="3179"/>
                    </a:lnTo>
                    <a:lnTo>
                      <a:pt x="5938" y="3169"/>
                    </a:lnTo>
                    <a:lnTo>
                      <a:pt x="5930" y="3161"/>
                    </a:lnTo>
                    <a:lnTo>
                      <a:pt x="5919" y="3151"/>
                    </a:lnTo>
                    <a:close/>
                    <a:moveTo>
                      <a:pt x="5800" y="2133"/>
                    </a:moveTo>
                    <a:lnTo>
                      <a:pt x="5800" y="2133"/>
                    </a:lnTo>
                    <a:lnTo>
                      <a:pt x="5821" y="2213"/>
                    </a:lnTo>
                    <a:lnTo>
                      <a:pt x="5843" y="2292"/>
                    </a:lnTo>
                    <a:lnTo>
                      <a:pt x="5853" y="2280"/>
                    </a:lnTo>
                    <a:lnTo>
                      <a:pt x="5859" y="2270"/>
                    </a:lnTo>
                    <a:lnTo>
                      <a:pt x="5864" y="2260"/>
                    </a:lnTo>
                    <a:lnTo>
                      <a:pt x="5866" y="2251"/>
                    </a:lnTo>
                    <a:lnTo>
                      <a:pt x="5866" y="2241"/>
                    </a:lnTo>
                    <a:lnTo>
                      <a:pt x="5864" y="2229"/>
                    </a:lnTo>
                    <a:lnTo>
                      <a:pt x="5858" y="2203"/>
                    </a:lnTo>
                    <a:lnTo>
                      <a:pt x="5851" y="2176"/>
                    </a:lnTo>
                    <a:lnTo>
                      <a:pt x="5846" y="2166"/>
                    </a:lnTo>
                    <a:lnTo>
                      <a:pt x="5841" y="2158"/>
                    </a:lnTo>
                    <a:lnTo>
                      <a:pt x="5835" y="2150"/>
                    </a:lnTo>
                    <a:lnTo>
                      <a:pt x="5826" y="2143"/>
                    </a:lnTo>
                    <a:lnTo>
                      <a:pt x="5815" y="2138"/>
                    </a:lnTo>
                    <a:lnTo>
                      <a:pt x="5800" y="2133"/>
                    </a:lnTo>
                    <a:close/>
                    <a:moveTo>
                      <a:pt x="2715" y="2"/>
                    </a:moveTo>
                    <a:lnTo>
                      <a:pt x="2715" y="2"/>
                    </a:lnTo>
                    <a:lnTo>
                      <a:pt x="2687" y="5"/>
                    </a:lnTo>
                    <a:lnTo>
                      <a:pt x="2676" y="7"/>
                    </a:lnTo>
                    <a:lnTo>
                      <a:pt x="2666" y="10"/>
                    </a:lnTo>
                    <a:lnTo>
                      <a:pt x="2657" y="16"/>
                    </a:lnTo>
                    <a:lnTo>
                      <a:pt x="2649" y="25"/>
                    </a:lnTo>
                    <a:lnTo>
                      <a:pt x="2641" y="35"/>
                    </a:lnTo>
                    <a:lnTo>
                      <a:pt x="2634" y="51"/>
                    </a:lnTo>
                    <a:lnTo>
                      <a:pt x="2718" y="41"/>
                    </a:lnTo>
                    <a:lnTo>
                      <a:pt x="2803" y="36"/>
                    </a:lnTo>
                    <a:lnTo>
                      <a:pt x="2791" y="21"/>
                    </a:lnTo>
                    <a:lnTo>
                      <a:pt x="2783" y="13"/>
                    </a:lnTo>
                    <a:lnTo>
                      <a:pt x="2773" y="7"/>
                    </a:lnTo>
                    <a:lnTo>
                      <a:pt x="2763" y="2"/>
                    </a:lnTo>
                    <a:lnTo>
                      <a:pt x="2753" y="0"/>
                    </a:lnTo>
                    <a:lnTo>
                      <a:pt x="2742" y="0"/>
                    </a:lnTo>
                    <a:lnTo>
                      <a:pt x="2715" y="2"/>
                    </a:lnTo>
                    <a:close/>
                    <a:moveTo>
                      <a:pt x="4687" y="531"/>
                    </a:moveTo>
                    <a:lnTo>
                      <a:pt x="4687" y="531"/>
                    </a:lnTo>
                    <a:lnTo>
                      <a:pt x="4664" y="514"/>
                    </a:lnTo>
                    <a:lnTo>
                      <a:pt x="4654" y="509"/>
                    </a:lnTo>
                    <a:lnTo>
                      <a:pt x="4644" y="506"/>
                    </a:lnTo>
                    <a:lnTo>
                      <a:pt x="4634" y="505"/>
                    </a:lnTo>
                    <a:lnTo>
                      <a:pt x="4623" y="506"/>
                    </a:lnTo>
                    <a:lnTo>
                      <a:pt x="4611" y="509"/>
                    </a:lnTo>
                    <a:lnTo>
                      <a:pt x="4595" y="514"/>
                    </a:lnTo>
                    <a:lnTo>
                      <a:pt x="4664" y="562"/>
                    </a:lnTo>
                    <a:lnTo>
                      <a:pt x="4732" y="610"/>
                    </a:lnTo>
                    <a:lnTo>
                      <a:pt x="4733" y="595"/>
                    </a:lnTo>
                    <a:lnTo>
                      <a:pt x="4732" y="582"/>
                    </a:lnTo>
                    <a:lnTo>
                      <a:pt x="4728" y="570"/>
                    </a:lnTo>
                    <a:lnTo>
                      <a:pt x="4723" y="562"/>
                    </a:lnTo>
                    <a:lnTo>
                      <a:pt x="4717" y="554"/>
                    </a:lnTo>
                    <a:lnTo>
                      <a:pt x="4708" y="546"/>
                    </a:lnTo>
                    <a:lnTo>
                      <a:pt x="4687" y="531"/>
                    </a:lnTo>
                    <a:close/>
                    <a:moveTo>
                      <a:pt x="5084" y="866"/>
                    </a:moveTo>
                    <a:lnTo>
                      <a:pt x="5084" y="866"/>
                    </a:lnTo>
                    <a:lnTo>
                      <a:pt x="5066" y="846"/>
                    </a:lnTo>
                    <a:lnTo>
                      <a:pt x="5056" y="839"/>
                    </a:lnTo>
                    <a:lnTo>
                      <a:pt x="5048" y="834"/>
                    </a:lnTo>
                    <a:lnTo>
                      <a:pt x="5038" y="831"/>
                    </a:lnTo>
                    <a:lnTo>
                      <a:pt x="5027" y="829"/>
                    </a:lnTo>
                    <a:lnTo>
                      <a:pt x="5014" y="831"/>
                    </a:lnTo>
                    <a:lnTo>
                      <a:pt x="4999" y="834"/>
                    </a:lnTo>
                    <a:lnTo>
                      <a:pt x="5058" y="892"/>
                    </a:lnTo>
                    <a:lnTo>
                      <a:pt x="5116" y="951"/>
                    </a:lnTo>
                    <a:lnTo>
                      <a:pt x="5119" y="936"/>
                    </a:lnTo>
                    <a:lnTo>
                      <a:pt x="5121" y="923"/>
                    </a:lnTo>
                    <a:lnTo>
                      <a:pt x="5119" y="912"/>
                    </a:lnTo>
                    <a:lnTo>
                      <a:pt x="5116" y="902"/>
                    </a:lnTo>
                    <a:lnTo>
                      <a:pt x="5111" y="894"/>
                    </a:lnTo>
                    <a:lnTo>
                      <a:pt x="5104" y="884"/>
                    </a:lnTo>
                    <a:lnTo>
                      <a:pt x="5084" y="866"/>
                    </a:lnTo>
                    <a:close/>
                    <a:moveTo>
                      <a:pt x="5681" y="4148"/>
                    </a:moveTo>
                    <a:lnTo>
                      <a:pt x="5681" y="4148"/>
                    </a:lnTo>
                    <a:lnTo>
                      <a:pt x="5648" y="4222"/>
                    </a:lnTo>
                    <a:lnTo>
                      <a:pt x="5612" y="4295"/>
                    </a:lnTo>
                    <a:lnTo>
                      <a:pt x="5627" y="4293"/>
                    </a:lnTo>
                    <a:lnTo>
                      <a:pt x="5640" y="4290"/>
                    </a:lnTo>
                    <a:lnTo>
                      <a:pt x="5648" y="4285"/>
                    </a:lnTo>
                    <a:lnTo>
                      <a:pt x="5657" y="4279"/>
                    </a:lnTo>
                    <a:lnTo>
                      <a:pt x="5663" y="4270"/>
                    </a:lnTo>
                    <a:lnTo>
                      <a:pt x="5668" y="4260"/>
                    </a:lnTo>
                    <a:lnTo>
                      <a:pt x="5680" y="4237"/>
                    </a:lnTo>
                    <a:lnTo>
                      <a:pt x="5691" y="4213"/>
                    </a:lnTo>
                    <a:lnTo>
                      <a:pt x="5694" y="4203"/>
                    </a:lnTo>
                    <a:lnTo>
                      <a:pt x="5696" y="4193"/>
                    </a:lnTo>
                    <a:lnTo>
                      <a:pt x="5696" y="4183"/>
                    </a:lnTo>
                    <a:lnTo>
                      <a:pt x="5694" y="4171"/>
                    </a:lnTo>
                    <a:lnTo>
                      <a:pt x="5689" y="4160"/>
                    </a:lnTo>
                    <a:lnTo>
                      <a:pt x="5681" y="4148"/>
                    </a:lnTo>
                    <a:close/>
                    <a:moveTo>
                      <a:pt x="4146" y="5682"/>
                    </a:moveTo>
                    <a:lnTo>
                      <a:pt x="4146" y="5682"/>
                    </a:lnTo>
                    <a:lnTo>
                      <a:pt x="4159" y="5690"/>
                    </a:lnTo>
                    <a:lnTo>
                      <a:pt x="4171" y="5695"/>
                    </a:lnTo>
                    <a:lnTo>
                      <a:pt x="4181" y="5698"/>
                    </a:lnTo>
                    <a:lnTo>
                      <a:pt x="4191" y="5698"/>
                    </a:lnTo>
                    <a:lnTo>
                      <a:pt x="4201" y="5695"/>
                    </a:lnTo>
                    <a:lnTo>
                      <a:pt x="4212" y="5691"/>
                    </a:lnTo>
                    <a:lnTo>
                      <a:pt x="4235" y="5680"/>
                    </a:lnTo>
                    <a:lnTo>
                      <a:pt x="4260" y="5668"/>
                    </a:lnTo>
                    <a:lnTo>
                      <a:pt x="4270" y="5663"/>
                    </a:lnTo>
                    <a:lnTo>
                      <a:pt x="4278" y="5657"/>
                    </a:lnTo>
                    <a:lnTo>
                      <a:pt x="4283" y="5650"/>
                    </a:lnTo>
                    <a:lnTo>
                      <a:pt x="4288" y="5640"/>
                    </a:lnTo>
                    <a:lnTo>
                      <a:pt x="4291" y="5629"/>
                    </a:lnTo>
                    <a:lnTo>
                      <a:pt x="4295" y="5614"/>
                    </a:lnTo>
                    <a:lnTo>
                      <a:pt x="4220" y="5649"/>
                    </a:lnTo>
                    <a:lnTo>
                      <a:pt x="4146" y="5682"/>
                    </a:lnTo>
                    <a:close/>
                    <a:moveTo>
                      <a:pt x="1" y="2715"/>
                    </a:moveTo>
                    <a:lnTo>
                      <a:pt x="1" y="2715"/>
                    </a:lnTo>
                    <a:lnTo>
                      <a:pt x="0" y="2744"/>
                    </a:lnTo>
                    <a:lnTo>
                      <a:pt x="0" y="2753"/>
                    </a:lnTo>
                    <a:lnTo>
                      <a:pt x="1" y="2765"/>
                    </a:lnTo>
                    <a:lnTo>
                      <a:pt x="5" y="2773"/>
                    </a:lnTo>
                    <a:lnTo>
                      <a:pt x="11" y="2783"/>
                    </a:lnTo>
                    <a:lnTo>
                      <a:pt x="21" y="2793"/>
                    </a:lnTo>
                    <a:lnTo>
                      <a:pt x="34" y="2803"/>
                    </a:lnTo>
                    <a:lnTo>
                      <a:pt x="41" y="2719"/>
                    </a:lnTo>
                    <a:lnTo>
                      <a:pt x="49" y="2635"/>
                    </a:lnTo>
                    <a:lnTo>
                      <a:pt x="34" y="2643"/>
                    </a:lnTo>
                    <a:lnTo>
                      <a:pt x="23" y="2651"/>
                    </a:lnTo>
                    <a:lnTo>
                      <a:pt x="14" y="2658"/>
                    </a:lnTo>
                    <a:lnTo>
                      <a:pt x="10" y="2668"/>
                    </a:lnTo>
                    <a:lnTo>
                      <a:pt x="6" y="2678"/>
                    </a:lnTo>
                    <a:lnTo>
                      <a:pt x="3" y="2687"/>
                    </a:lnTo>
                    <a:lnTo>
                      <a:pt x="1" y="2715"/>
                    </a:lnTo>
                    <a:close/>
                    <a:moveTo>
                      <a:pt x="1713" y="270"/>
                    </a:moveTo>
                    <a:lnTo>
                      <a:pt x="1713" y="270"/>
                    </a:lnTo>
                    <a:lnTo>
                      <a:pt x="1688" y="282"/>
                    </a:lnTo>
                    <a:lnTo>
                      <a:pt x="1678" y="289"/>
                    </a:lnTo>
                    <a:lnTo>
                      <a:pt x="1670" y="295"/>
                    </a:lnTo>
                    <a:lnTo>
                      <a:pt x="1663" y="303"/>
                    </a:lnTo>
                    <a:lnTo>
                      <a:pt x="1660" y="313"/>
                    </a:lnTo>
                    <a:lnTo>
                      <a:pt x="1657" y="328"/>
                    </a:lnTo>
                    <a:lnTo>
                      <a:pt x="1653" y="345"/>
                    </a:lnTo>
                    <a:lnTo>
                      <a:pt x="1731" y="307"/>
                    </a:lnTo>
                    <a:lnTo>
                      <a:pt x="1808" y="272"/>
                    </a:lnTo>
                    <a:lnTo>
                      <a:pt x="1793" y="264"/>
                    </a:lnTo>
                    <a:lnTo>
                      <a:pt x="1780" y="257"/>
                    </a:lnTo>
                    <a:lnTo>
                      <a:pt x="1770" y="254"/>
                    </a:lnTo>
                    <a:lnTo>
                      <a:pt x="1759" y="254"/>
                    </a:lnTo>
                    <a:lnTo>
                      <a:pt x="1749" y="256"/>
                    </a:lnTo>
                    <a:lnTo>
                      <a:pt x="1739" y="259"/>
                    </a:lnTo>
                    <a:lnTo>
                      <a:pt x="1713" y="270"/>
                    </a:lnTo>
                    <a:close/>
                    <a:moveTo>
                      <a:pt x="5343" y="4734"/>
                    </a:moveTo>
                    <a:lnTo>
                      <a:pt x="5343" y="4734"/>
                    </a:lnTo>
                    <a:lnTo>
                      <a:pt x="5358" y="4734"/>
                    </a:lnTo>
                    <a:lnTo>
                      <a:pt x="5371" y="4732"/>
                    </a:lnTo>
                    <a:lnTo>
                      <a:pt x="5381" y="4729"/>
                    </a:lnTo>
                    <a:lnTo>
                      <a:pt x="5389" y="4724"/>
                    </a:lnTo>
                    <a:lnTo>
                      <a:pt x="5398" y="4717"/>
                    </a:lnTo>
                    <a:lnTo>
                      <a:pt x="5404" y="4709"/>
                    </a:lnTo>
                    <a:lnTo>
                      <a:pt x="5419" y="4687"/>
                    </a:lnTo>
                    <a:lnTo>
                      <a:pt x="5434" y="4666"/>
                    </a:lnTo>
                    <a:lnTo>
                      <a:pt x="5441" y="4656"/>
                    </a:lnTo>
                    <a:lnTo>
                      <a:pt x="5444" y="4646"/>
                    </a:lnTo>
                    <a:lnTo>
                      <a:pt x="5445" y="4636"/>
                    </a:lnTo>
                    <a:lnTo>
                      <a:pt x="5445" y="4626"/>
                    </a:lnTo>
                    <a:lnTo>
                      <a:pt x="5442" y="4615"/>
                    </a:lnTo>
                    <a:lnTo>
                      <a:pt x="5437" y="4600"/>
                    </a:lnTo>
                    <a:lnTo>
                      <a:pt x="5391" y="4668"/>
                    </a:lnTo>
                    <a:lnTo>
                      <a:pt x="5343" y="4734"/>
                    </a:lnTo>
                    <a:close/>
                    <a:moveTo>
                      <a:pt x="5002" y="5118"/>
                    </a:moveTo>
                    <a:lnTo>
                      <a:pt x="5002" y="5118"/>
                    </a:lnTo>
                    <a:lnTo>
                      <a:pt x="5017" y="5121"/>
                    </a:lnTo>
                    <a:lnTo>
                      <a:pt x="5030" y="5121"/>
                    </a:lnTo>
                    <a:lnTo>
                      <a:pt x="5040" y="5121"/>
                    </a:lnTo>
                    <a:lnTo>
                      <a:pt x="5050" y="5118"/>
                    </a:lnTo>
                    <a:lnTo>
                      <a:pt x="5058" y="5111"/>
                    </a:lnTo>
                    <a:lnTo>
                      <a:pt x="5066" y="5105"/>
                    </a:lnTo>
                    <a:lnTo>
                      <a:pt x="5084" y="5086"/>
                    </a:lnTo>
                    <a:lnTo>
                      <a:pt x="5104" y="5067"/>
                    </a:lnTo>
                    <a:lnTo>
                      <a:pt x="5111" y="5058"/>
                    </a:lnTo>
                    <a:lnTo>
                      <a:pt x="5116" y="5050"/>
                    </a:lnTo>
                    <a:lnTo>
                      <a:pt x="5119" y="5040"/>
                    </a:lnTo>
                    <a:lnTo>
                      <a:pt x="5121" y="5030"/>
                    </a:lnTo>
                    <a:lnTo>
                      <a:pt x="5121" y="5019"/>
                    </a:lnTo>
                    <a:lnTo>
                      <a:pt x="5117" y="5004"/>
                    </a:lnTo>
                    <a:lnTo>
                      <a:pt x="5060" y="5062"/>
                    </a:lnTo>
                    <a:lnTo>
                      <a:pt x="5002" y="5118"/>
                    </a:lnTo>
                    <a:close/>
                    <a:moveTo>
                      <a:pt x="1" y="3237"/>
                    </a:moveTo>
                    <a:lnTo>
                      <a:pt x="1" y="3237"/>
                    </a:lnTo>
                    <a:lnTo>
                      <a:pt x="3" y="3263"/>
                    </a:lnTo>
                    <a:lnTo>
                      <a:pt x="6" y="3274"/>
                    </a:lnTo>
                    <a:lnTo>
                      <a:pt x="10" y="3284"/>
                    </a:lnTo>
                    <a:lnTo>
                      <a:pt x="14" y="3293"/>
                    </a:lnTo>
                    <a:lnTo>
                      <a:pt x="23" y="3301"/>
                    </a:lnTo>
                    <a:lnTo>
                      <a:pt x="33" y="3307"/>
                    </a:lnTo>
                    <a:lnTo>
                      <a:pt x="47" y="3316"/>
                    </a:lnTo>
                    <a:lnTo>
                      <a:pt x="39" y="3233"/>
                    </a:lnTo>
                    <a:lnTo>
                      <a:pt x="33" y="3149"/>
                    </a:lnTo>
                    <a:lnTo>
                      <a:pt x="21" y="3159"/>
                    </a:lnTo>
                    <a:lnTo>
                      <a:pt x="11" y="3169"/>
                    </a:lnTo>
                    <a:lnTo>
                      <a:pt x="5" y="3177"/>
                    </a:lnTo>
                    <a:lnTo>
                      <a:pt x="1" y="3187"/>
                    </a:lnTo>
                    <a:lnTo>
                      <a:pt x="0" y="3197"/>
                    </a:lnTo>
                    <a:lnTo>
                      <a:pt x="0" y="3208"/>
                    </a:lnTo>
                    <a:lnTo>
                      <a:pt x="1" y="3237"/>
                    </a:lnTo>
                    <a:close/>
                    <a:moveTo>
                      <a:pt x="270" y="1715"/>
                    </a:moveTo>
                    <a:lnTo>
                      <a:pt x="270" y="1715"/>
                    </a:lnTo>
                    <a:lnTo>
                      <a:pt x="259" y="1739"/>
                    </a:lnTo>
                    <a:lnTo>
                      <a:pt x="254" y="1749"/>
                    </a:lnTo>
                    <a:lnTo>
                      <a:pt x="252" y="1761"/>
                    </a:lnTo>
                    <a:lnTo>
                      <a:pt x="254" y="1771"/>
                    </a:lnTo>
                    <a:lnTo>
                      <a:pt x="255" y="1782"/>
                    </a:lnTo>
                    <a:lnTo>
                      <a:pt x="262" y="1794"/>
                    </a:lnTo>
                    <a:lnTo>
                      <a:pt x="272" y="1809"/>
                    </a:lnTo>
                    <a:lnTo>
                      <a:pt x="306" y="1731"/>
                    </a:lnTo>
                    <a:lnTo>
                      <a:pt x="343" y="1655"/>
                    </a:lnTo>
                    <a:lnTo>
                      <a:pt x="326" y="1657"/>
                    </a:lnTo>
                    <a:lnTo>
                      <a:pt x="313" y="1660"/>
                    </a:lnTo>
                    <a:lnTo>
                      <a:pt x="301" y="1665"/>
                    </a:lnTo>
                    <a:lnTo>
                      <a:pt x="293" y="1672"/>
                    </a:lnTo>
                    <a:lnTo>
                      <a:pt x="287" y="1680"/>
                    </a:lnTo>
                    <a:lnTo>
                      <a:pt x="282" y="1688"/>
                    </a:lnTo>
                    <a:lnTo>
                      <a:pt x="270" y="1715"/>
                    </a:lnTo>
                    <a:close/>
                    <a:moveTo>
                      <a:pt x="529" y="1263"/>
                    </a:moveTo>
                    <a:lnTo>
                      <a:pt x="529" y="1263"/>
                    </a:lnTo>
                    <a:lnTo>
                      <a:pt x="514" y="1286"/>
                    </a:lnTo>
                    <a:lnTo>
                      <a:pt x="509" y="1296"/>
                    </a:lnTo>
                    <a:lnTo>
                      <a:pt x="504" y="1306"/>
                    </a:lnTo>
                    <a:lnTo>
                      <a:pt x="504" y="1316"/>
                    </a:lnTo>
                    <a:lnTo>
                      <a:pt x="504" y="1327"/>
                    </a:lnTo>
                    <a:lnTo>
                      <a:pt x="507" y="1340"/>
                    </a:lnTo>
                    <a:lnTo>
                      <a:pt x="514" y="1355"/>
                    </a:lnTo>
                    <a:lnTo>
                      <a:pt x="562" y="1286"/>
                    </a:lnTo>
                    <a:lnTo>
                      <a:pt x="611" y="1218"/>
                    </a:lnTo>
                    <a:lnTo>
                      <a:pt x="595" y="1217"/>
                    </a:lnTo>
                    <a:lnTo>
                      <a:pt x="582" y="1218"/>
                    </a:lnTo>
                    <a:lnTo>
                      <a:pt x="570" y="1222"/>
                    </a:lnTo>
                    <a:lnTo>
                      <a:pt x="560" y="1225"/>
                    </a:lnTo>
                    <a:lnTo>
                      <a:pt x="554" y="1233"/>
                    </a:lnTo>
                    <a:lnTo>
                      <a:pt x="545" y="1242"/>
                    </a:lnTo>
                    <a:lnTo>
                      <a:pt x="529" y="1263"/>
                    </a:lnTo>
                    <a:close/>
                    <a:moveTo>
                      <a:pt x="864" y="866"/>
                    </a:moveTo>
                    <a:lnTo>
                      <a:pt x="864" y="866"/>
                    </a:lnTo>
                    <a:lnTo>
                      <a:pt x="844" y="885"/>
                    </a:lnTo>
                    <a:lnTo>
                      <a:pt x="837" y="894"/>
                    </a:lnTo>
                    <a:lnTo>
                      <a:pt x="832" y="902"/>
                    </a:lnTo>
                    <a:lnTo>
                      <a:pt x="829" y="912"/>
                    </a:lnTo>
                    <a:lnTo>
                      <a:pt x="829" y="923"/>
                    </a:lnTo>
                    <a:lnTo>
                      <a:pt x="829" y="938"/>
                    </a:lnTo>
                    <a:lnTo>
                      <a:pt x="834" y="955"/>
                    </a:lnTo>
                    <a:lnTo>
                      <a:pt x="893" y="894"/>
                    </a:lnTo>
                    <a:lnTo>
                      <a:pt x="953" y="834"/>
                    </a:lnTo>
                    <a:lnTo>
                      <a:pt x="936" y="831"/>
                    </a:lnTo>
                    <a:lnTo>
                      <a:pt x="923" y="829"/>
                    </a:lnTo>
                    <a:lnTo>
                      <a:pt x="911" y="831"/>
                    </a:lnTo>
                    <a:lnTo>
                      <a:pt x="902" y="833"/>
                    </a:lnTo>
                    <a:lnTo>
                      <a:pt x="893" y="839"/>
                    </a:lnTo>
                    <a:lnTo>
                      <a:pt x="883" y="846"/>
                    </a:lnTo>
                    <a:lnTo>
                      <a:pt x="864" y="866"/>
                    </a:lnTo>
                    <a:close/>
                    <a:moveTo>
                      <a:pt x="1263" y="531"/>
                    </a:moveTo>
                    <a:lnTo>
                      <a:pt x="1263" y="531"/>
                    </a:lnTo>
                    <a:lnTo>
                      <a:pt x="1240" y="547"/>
                    </a:lnTo>
                    <a:lnTo>
                      <a:pt x="1231" y="554"/>
                    </a:lnTo>
                    <a:lnTo>
                      <a:pt x="1225" y="562"/>
                    </a:lnTo>
                    <a:lnTo>
                      <a:pt x="1220" y="572"/>
                    </a:lnTo>
                    <a:lnTo>
                      <a:pt x="1216" y="582"/>
                    </a:lnTo>
                    <a:lnTo>
                      <a:pt x="1216" y="597"/>
                    </a:lnTo>
                    <a:lnTo>
                      <a:pt x="1216" y="613"/>
                    </a:lnTo>
                    <a:lnTo>
                      <a:pt x="1286" y="564"/>
                    </a:lnTo>
                    <a:lnTo>
                      <a:pt x="1357" y="516"/>
                    </a:lnTo>
                    <a:lnTo>
                      <a:pt x="1340" y="509"/>
                    </a:lnTo>
                    <a:lnTo>
                      <a:pt x="1327" y="506"/>
                    </a:lnTo>
                    <a:lnTo>
                      <a:pt x="1315" y="505"/>
                    </a:lnTo>
                    <a:lnTo>
                      <a:pt x="1305" y="506"/>
                    </a:lnTo>
                    <a:lnTo>
                      <a:pt x="1296" y="509"/>
                    </a:lnTo>
                    <a:lnTo>
                      <a:pt x="1286" y="514"/>
                    </a:lnTo>
                    <a:lnTo>
                      <a:pt x="1263" y="531"/>
                    </a:lnTo>
                    <a:close/>
                    <a:moveTo>
                      <a:pt x="5609" y="1655"/>
                    </a:moveTo>
                    <a:lnTo>
                      <a:pt x="5609" y="1655"/>
                    </a:lnTo>
                    <a:lnTo>
                      <a:pt x="5645" y="1730"/>
                    </a:lnTo>
                    <a:lnTo>
                      <a:pt x="5680" y="1805"/>
                    </a:lnTo>
                    <a:lnTo>
                      <a:pt x="5688" y="1792"/>
                    </a:lnTo>
                    <a:lnTo>
                      <a:pt x="5693" y="1781"/>
                    </a:lnTo>
                    <a:lnTo>
                      <a:pt x="5696" y="1769"/>
                    </a:lnTo>
                    <a:lnTo>
                      <a:pt x="5696" y="1759"/>
                    </a:lnTo>
                    <a:lnTo>
                      <a:pt x="5694" y="1749"/>
                    </a:lnTo>
                    <a:lnTo>
                      <a:pt x="5691" y="1739"/>
                    </a:lnTo>
                    <a:lnTo>
                      <a:pt x="5680" y="1715"/>
                    </a:lnTo>
                    <a:lnTo>
                      <a:pt x="5668" y="1690"/>
                    </a:lnTo>
                    <a:lnTo>
                      <a:pt x="5661" y="1680"/>
                    </a:lnTo>
                    <a:lnTo>
                      <a:pt x="5655" y="1672"/>
                    </a:lnTo>
                    <a:lnTo>
                      <a:pt x="5648" y="1665"/>
                    </a:lnTo>
                    <a:lnTo>
                      <a:pt x="5638" y="1660"/>
                    </a:lnTo>
                    <a:lnTo>
                      <a:pt x="5625" y="1657"/>
                    </a:lnTo>
                    <a:lnTo>
                      <a:pt x="5609" y="1655"/>
                    </a:lnTo>
                    <a:close/>
                    <a:moveTo>
                      <a:pt x="3747" y="5858"/>
                    </a:moveTo>
                    <a:lnTo>
                      <a:pt x="3747" y="5858"/>
                    </a:lnTo>
                    <a:lnTo>
                      <a:pt x="3772" y="5851"/>
                    </a:lnTo>
                    <a:lnTo>
                      <a:pt x="3784" y="5848"/>
                    </a:lnTo>
                    <a:lnTo>
                      <a:pt x="3792" y="5843"/>
                    </a:lnTo>
                    <a:lnTo>
                      <a:pt x="3800" y="5837"/>
                    </a:lnTo>
                    <a:lnTo>
                      <a:pt x="3807" y="5828"/>
                    </a:lnTo>
                    <a:lnTo>
                      <a:pt x="3812" y="5817"/>
                    </a:lnTo>
                    <a:lnTo>
                      <a:pt x="3817" y="5804"/>
                    </a:lnTo>
                    <a:lnTo>
                      <a:pt x="3737" y="5825"/>
                    </a:lnTo>
                    <a:lnTo>
                      <a:pt x="3660" y="5845"/>
                    </a:lnTo>
                    <a:lnTo>
                      <a:pt x="3671" y="5855"/>
                    </a:lnTo>
                    <a:lnTo>
                      <a:pt x="3681" y="5861"/>
                    </a:lnTo>
                    <a:lnTo>
                      <a:pt x="3691" y="5866"/>
                    </a:lnTo>
                    <a:lnTo>
                      <a:pt x="3701" y="5868"/>
                    </a:lnTo>
                    <a:lnTo>
                      <a:pt x="3711" y="5868"/>
                    </a:lnTo>
                    <a:lnTo>
                      <a:pt x="3721" y="5865"/>
                    </a:lnTo>
                    <a:lnTo>
                      <a:pt x="3747" y="5858"/>
                    </a:lnTo>
                    <a:close/>
                    <a:moveTo>
                      <a:pt x="5858" y="3748"/>
                    </a:moveTo>
                    <a:lnTo>
                      <a:pt x="5858" y="3748"/>
                    </a:lnTo>
                    <a:lnTo>
                      <a:pt x="5864" y="3721"/>
                    </a:lnTo>
                    <a:lnTo>
                      <a:pt x="5866" y="3711"/>
                    </a:lnTo>
                    <a:lnTo>
                      <a:pt x="5866" y="3701"/>
                    </a:lnTo>
                    <a:lnTo>
                      <a:pt x="5864" y="3692"/>
                    </a:lnTo>
                    <a:lnTo>
                      <a:pt x="5861" y="3682"/>
                    </a:lnTo>
                    <a:lnTo>
                      <a:pt x="5853" y="3670"/>
                    </a:lnTo>
                    <a:lnTo>
                      <a:pt x="5843" y="3659"/>
                    </a:lnTo>
                    <a:lnTo>
                      <a:pt x="5823" y="3741"/>
                    </a:lnTo>
                    <a:lnTo>
                      <a:pt x="5800" y="3817"/>
                    </a:lnTo>
                    <a:lnTo>
                      <a:pt x="5815" y="3814"/>
                    </a:lnTo>
                    <a:lnTo>
                      <a:pt x="5826" y="3807"/>
                    </a:lnTo>
                    <a:lnTo>
                      <a:pt x="5835" y="3800"/>
                    </a:lnTo>
                    <a:lnTo>
                      <a:pt x="5841" y="3794"/>
                    </a:lnTo>
                    <a:lnTo>
                      <a:pt x="5846" y="3784"/>
                    </a:lnTo>
                    <a:lnTo>
                      <a:pt x="5851" y="3774"/>
                    </a:lnTo>
                    <a:lnTo>
                      <a:pt x="5858" y="3748"/>
                    </a:lnTo>
                    <a:close/>
                    <a:moveTo>
                      <a:pt x="3747" y="92"/>
                    </a:moveTo>
                    <a:lnTo>
                      <a:pt x="3747" y="92"/>
                    </a:lnTo>
                    <a:lnTo>
                      <a:pt x="3721" y="86"/>
                    </a:lnTo>
                    <a:lnTo>
                      <a:pt x="3709" y="84"/>
                    </a:lnTo>
                    <a:lnTo>
                      <a:pt x="3698" y="84"/>
                    </a:lnTo>
                    <a:lnTo>
                      <a:pt x="3688" y="86"/>
                    </a:lnTo>
                    <a:lnTo>
                      <a:pt x="3678" y="91"/>
                    </a:lnTo>
                    <a:lnTo>
                      <a:pt x="3666" y="99"/>
                    </a:lnTo>
                    <a:lnTo>
                      <a:pt x="3655" y="110"/>
                    </a:lnTo>
                    <a:lnTo>
                      <a:pt x="3739" y="132"/>
                    </a:lnTo>
                    <a:lnTo>
                      <a:pt x="3818" y="153"/>
                    </a:lnTo>
                    <a:lnTo>
                      <a:pt x="3813" y="138"/>
                    </a:lnTo>
                    <a:lnTo>
                      <a:pt x="3807" y="125"/>
                    </a:lnTo>
                    <a:lnTo>
                      <a:pt x="3802" y="115"/>
                    </a:lnTo>
                    <a:lnTo>
                      <a:pt x="3793" y="109"/>
                    </a:lnTo>
                    <a:lnTo>
                      <a:pt x="3784" y="104"/>
                    </a:lnTo>
                    <a:lnTo>
                      <a:pt x="3774" y="101"/>
                    </a:lnTo>
                    <a:lnTo>
                      <a:pt x="3747" y="92"/>
                    </a:lnTo>
                    <a:close/>
                    <a:moveTo>
                      <a:pt x="2133" y="5802"/>
                    </a:moveTo>
                    <a:lnTo>
                      <a:pt x="2133" y="5802"/>
                    </a:lnTo>
                    <a:lnTo>
                      <a:pt x="2136" y="5817"/>
                    </a:lnTo>
                    <a:lnTo>
                      <a:pt x="2143" y="5828"/>
                    </a:lnTo>
                    <a:lnTo>
                      <a:pt x="2150" y="5837"/>
                    </a:lnTo>
                    <a:lnTo>
                      <a:pt x="2156" y="5843"/>
                    </a:lnTo>
                    <a:lnTo>
                      <a:pt x="2166" y="5848"/>
                    </a:lnTo>
                    <a:lnTo>
                      <a:pt x="2176" y="5851"/>
                    </a:lnTo>
                    <a:lnTo>
                      <a:pt x="2202" y="5858"/>
                    </a:lnTo>
                    <a:lnTo>
                      <a:pt x="2229" y="5865"/>
                    </a:lnTo>
                    <a:lnTo>
                      <a:pt x="2239" y="5868"/>
                    </a:lnTo>
                    <a:lnTo>
                      <a:pt x="2249" y="5868"/>
                    </a:lnTo>
                    <a:lnTo>
                      <a:pt x="2258" y="5866"/>
                    </a:lnTo>
                    <a:lnTo>
                      <a:pt x="2268" y="5861"/>
                    </a:lnTo>
                    <a:lnTo>
                      <a:pt x="2280" y="5855"/>
                    </a:lnTo>
                    <a:lnTo>
                      <a:pt x="2291" y="5845"/>
                    </a:lnTo>
                    <a:lnTo>
                      <a:pt x="2214" y="5825"/>
                    </a:lnTo>
                    <a:lnTo>
                      <a:pt x="2133" y="5802"/>
                    </a:lnTo>
                    <a:close/>
                    <a:moveTo>
                      <a:pt x="130" y="2216"/>
                    </a:moveTo>
                    <a:lnTo>
                      <a:pt x="130" y="2216"/>
                    </a:lnTo>
                    <a:lnTo>
                      <a:pt x="153" y="2132"/>
                    </a:lnTo>
                    <a:lnTo>
                      <a:pt x="136" y="2137"/>
                    </a:lnTo>
                    <a:lnTo>
                      <a:pt x="125" y="2143"/>
                    </a:lnTo>
                    <a:lnTo>
                      <a:pt x="115" y="2148"/>
                    </a:lnTo>
                    <a:lnTo>
                      <a:pt x="108" y="2157"/>
                    </a:lnTo>
                    <a:lnTo>
                      <a:pt x="104" y="2166"/>
                    </a:lnTo>
                    <a:lnTo>
                      <a:pt x="99" y="2176"/>
                    </a:lnTo>
                    <a:lnTo>
                      <a:pt x="92" y="2203"/>
                    </a:lnTo>
                    <a:lnTo>
                      <a:pt x="84" y="2229"/>
                    </a:lnTo>
                    <a:lnTo>
                      <a:pt x="82" y="2241"/>
                    </a:lnTo>
                    <a:lnTo>
                      <a:pt x="82" y="2252"/>
                    </a:lnTo>
                    <a:lnTo>
                      <a:pt x="85" y="2262"/>
                    </a:lnTo>
                    <a:lnTo>
                      <a:pt x="90" y="2272"/>
                    </a:lnTo>
                    <a:lnTo>
                      <a:pt x="99" y="2284"/>
                    </a:lnTo>
                    <a:lnTo>
                      <a:pt x="110" y="2295"/>
                    </a:lnTo>
                    <a:lnTo>
                      <a:pt x="130" y="2216"/>
                    </a:lnTo>
                    <a:close/>
                    <a:moveTo>
                      <a:pt x="4600" y="5438"/>
                    </a:moveTo>
                    <a:lnTo>
                      <a:pt x="4600" y="5438"/>
                    </a:lnTo>
                    <a:lnTo>
                      <a:pt x="4613" y="5443"/>
                    </a:lnTo>
                    <a:lnTo>
                      <a:pt x="4624" y="5446"/>
                    </a:lnTo>
                    <a:lnTo>
                      <a:pt x="4636" y="5446"/>
                    </a:lnTo>
                    <a:lnTo>
                      <a:pt x="4646" y="5444"/>
                    </a:lnTo>
                    <a:lnTo>
                      <a:pt x="4656" y="5441"/>
                    </a:lnTo>
                    <a:lnTo>
                      <a:pt x="4664" y="5436"/>
                    </a:lnTo>
                    <a:lnTo>
                      <a:pt x="4687" y="5421"/>
                    </a:lnTo>
                    <a:lnTo>
                      <a:pt x="4708" y="5405"/>
                    </a:lnTo>
                    <a:lnTo>
                      <a:pt x="4717" y="5398"/>
                    </a:lnTo>
                    <a:lnTo>
                      <a:pt x="4723" y="5390"/>
                    </a:lnTo>
                    <a:lnTo>
                      <a:pt x="4728" y="5382"/>
                    </a:lnTo>
                    <a:lnTo>
                      <a:pt x="4732" y="5372"/>
                    </a:lnTo>
                    <a:lnTo>
                      <a:pt x="4733" y="5358"/>
                    </a:lnTo>
                    <a:lnTo>
                      <a:pt x="4733" y="5344"/>
                    </a:lnTo>
                    <a:lnTo>
                      <a:pt x="4666" y="5391"/>
                    </a:lnTo>
                    <a:lnTo>
                      <a:pt x="4600" y="5438"/>
                    </a:lnTo>
                    <a:close/>
                    <a:moveTo>
                      <a:pt x="270" y="4237"/>
                    </a:moveTo>
                    <a:lnTo>
                      <a:pt x="270" y="4237"/>
                    </a:lnTo>
                    <a:lnTo>
                      <a:pt x="282" y="4262"/>
                    </a:lnTo>
                    <a:lnTo>
                      <a:pt x="287" y="4272"/>
                    </a:lnTo>
                    <a:lnTo>
                      <a:pt x="293" y="4279"/>
                    </a:lnTo>
                    <a:lnTo>
                      <a:pt x="301" y="4285"/>
                    </a:lnTo>
                    <a:lnTo>
                      <a:pt x="311" y="4290"/>
                    </a:lnTo>
                    <a:lnTo>
                      <a:pt x="324" y="4293"/>
                    </a:lnTo>
                    <a:lnTo>
                      <a:pt x="341" y="4295"/>
                    </a:lnTo>
                    <a:lnTo>
                      <a:pt x="305" y="4221"/>
                    </a:lnTo>
                    <a:lnTo>
                      <a:pt x="270" y="4145"/>
                    </a:lnTo>
                    <a:lnTo>
                      <a:pt x="262" y="4158"/>
                    </a:lnTo>
                    <a:lnTo>
                      <a:pt x="255" y="4170"/>
                    </a:lnTo>
                    <a:lnTo>
                      <a:pt x="254" y="4181"/>
                    </a:lnTo>
                    <a:lnTo>
                      <a:pt x="252" y="4191"/>
                    </a:lnTo>
                    <a:lnTo>
                      <a:pt x="254" y="4201"/>
                    </a:lnTo>
                    <a:lnTo>
                      <a:pt x="259" y="4213"/>
                    </a:lnTo>
                    <a:lnTo>
                      <a:pt x="270" y="4237"/>
                    </a:lnTo>
                    <a:close/>
                    <a:moveTo>
                      <a:pt x="92" y="3748"/>
                    </a:moveTo>
                    <a:lnTo>
                      <a:pt x="92" y="3748"/>
                    </a:lnTo>
                    <a:lnTo>
                      <a:pt x="99" y="3774"/>
                    </a:lnTo>
                    <a:lnTo>
                      <a:pt x="104" y="3786"/>
                    </a:lnTo>
                    <a:lnTo>
                      <a:pt x="108" y="3794"/>
                    </a:lnTo>
                    <a:lnTo>
                      <a:pt x="115" y="3802"/>
                    </a:lnTo>
                    <a:lnTo>
                      <a:pt x="123" y="3809"/>
                    </a:lnTo>
                    <a:lnTo>
                      <a:pt x="135" y="3814"/>
                    </a:lnTo>
                    <a:lnTo>
                      <a:pt x="151" y="3819"/>
                    </a:lnTo>
                    <a:lnTo>
                      <a:pt x="128" y="3738"/>
                    </a:lnTo>
                    <a:lnTo>
                      <a:pt x="108" y="3657"/>
                    </a:lnTo>
                    <a:lnTo>
                      <a:pt x="97" y="3670"/>
                    </a:lnTo>
                    <a:lnTo>
                      <a:pt x="89" y="3680"/>
                    </a:lnTo>
                    <a:lnTo>
                      <a:pt x="85" y="3690"/>
                    </a:lnTo>
                    <a:lnTo>
                      <a:pt x="82" y="3700"/>
                    </a:lnTo>
                    <a:lnTo>
                      <a:pt x="82" y="3710"/>
                    </a:lnTo>
                    <a:lnTo>
                      <a:pt x="84" y="3721"/>
                    </a:lnTo>
                    <a:lnTo>
                      <a:pt x="92" y="3748"/>
                    </a:lnTo>
                    <a:close/>
                    <a:moveTo>
                      <a:pt x="864" y="5086"/>
                    </a:moveTo>
                    <a:lnTo>
                      <a:pt x="864" y="5086"/>
                    </a:lnTo>
                    <a:lnTo>
                      <a:pt x="883" y="5105"/>
                    </a:lnTo>
                    <a:lnTo>
                      <a:pt x="892" y="5113"/>
                    </a:lnTo>
                    <a:lnTo>
                      <a:pt x="900" y="5118"/>
                    </a:lnTo>
                    <a:lnTo>
                      <a:pt x="910" y="5121"/>
                    </a:lnTo>
                    <a:lnTo>
                      <a:pt x="921" y="5121"/>
                    </a:lnTo>
                    <a:lnTo>
                      <a:pt x="933" y="5121"/>
                    </a:lnTo>
                    <a:lnTo>
                      <a:pt x="949" y="5118"/>
                    </a:lnTo>
                    <a:lnTo>
                      <a:pt x="890" y="5060"/>
                    </a:lnTo>
                    <a:lnTo>
                      <a:pt x="832" y="5001"/>
                    </a:lnTo>
                    <a:lnTo>
                      <a:pt x="829" y="5016"/>
                    </a:lnTo>
                    <a:lnTo>
                      <a:pt x="829" y="5029"/>
                    </a:lnTo>
                    <a:lnTo>
                      <a:pt x="829" y="5040"/>
                    </a:lnTo>
                    <a:lnTo>
                      <a:pt x="832" y="5050"/>
                    </a:lnTo>
                    <a:lnTo>
                      <a:pt x="837" y="5058"/>
                    </a:lnTo>
                    <a:lnTo>
                      <a:pt x="845" y="5067"/>
                    </a:lnTo>
                    <a:lnTo>
                      <a:pt x="864" y="5086"/>
                    </a:lnTo>
                    <a:close/>
                    <a:moveTo>
                      <a:pt x="1263" y="5421"/>
                    </a:moveTo>
                    <a:lnTo>
                      <a:pt x="1263" y="5421"/>
                    </a:lnTo>
                    <a:lnTo>
                      <a:pt x="1284" y="5436"/>
                    </a:lnTo>
                    <a:lnTo>
                      <a:pt x="1294" y="5441"/>
                    </a:lnTo>
                    <a:lnTo>
                      <a:pt x="1304" y="5444"/>
                    </a:lnTo>
                    <a:lnTo>
                      <a:pt x="1314" y="5446"/>
                    </a:lnTo>
                    <a:lnTo>
                      <a:pt x="1324" y="5446"/>
                    </a:lnTo>
                    <a:lnTo>
                      <a:pt x="1337" y="5443"/>
                    </a:lnTo>
                    <a:lnTo>
                      <a:pt x="1352" y="5438"/>
                    </a:lnTo>
                    <a:lnTo>
                      <a:pt x="1282" y="5391"/>
                    </a:lnTo>
                    <a:lnTo>
                      <a:pt x="1216" y="5344"/>
                    </a:lnTo>
                    <a:lnTo>
                      <a:pt x="1216" y="5358"/>
                    </a:lnTo>
                    <a:lnTo>
                      <a:pt x="1218" y="5372"/>
                    </a:lnTo>
                    <a:lnTo>
                      <a:pt x="1221" y="5382"/>
                    </a:lnTo>
                    <a:lnTo>
                      <a:pt x="1226" y="5390"/>
                    </a:lnTo>
                    <a:lnTo>
                      <a:pt x="1233" y="5398"/>
                    </a:lnTo>
                    <a:lnTo>
                      <a:pt x="1241" y="5405"/>
                    </a:lnTo>
                    <a:lnTo>
                      <a:pt x="1263" y="5421"/>
                    </a:lnTo>
                    <a:close/>
                    <a:moveTo>
                      <a:pt x="1713" y="5680"/>
                    </a:moveTo>
                    <a:lnTo>
                      <a:pt x="1713" y="5680"/>
                    </a:lnTo>
                    <a:lnTo>
                      <a:pt x="1737" y="5691"/>
                    </a:lnTo>
                    <a:lnTo>
                      <a:pt x="1747" y="5695"/>
                    </a:lnTo>
                    <a:lnTo>
                      <a:pt x="1757" y="5698"/>
                    </a:lnTo>
                    <a:lnTo>
                      <a:pt x="1767" y="5698"/>
                    </a:lnTo>
                    <a:lnTo>
                      <a:pt x="1779" y="5695"/>
                    </a:lnTo>
                    <a:lnTo>
                      <a:pt x="1790" y="5690"/>
                    </a:lnTo>
                    <a:lnTo>
                      <a:pt x="1803" y="5682"/>
                    </a:lnTo>
                    <a:lnTo>
                      <a:pt x="1728" y="5649"/>
                    </a:lnTo>
                    <a:lnTo>
                      <a:pt x="1655" y="5612"/>
                    </a:lnTo>
                    <a:lnTo>
                      <a:pt x="1657" y="5627"/>
                    </a:lnTo>
                    <a:lnTo>
                      <a:pt x="1660" y="5640"/>
                    </a:lnTo>
                    <a:lnTo>
                      <a:pt x="1665" y="5650"/>
                    </a:lnTo>
                    <a:lnTo>
                      <a:pt x="1671" y="5657"/>
                    </a:lnTo>
                    <a:lnTo>
                      <a:pt x="1680" y="5663"/>
                    </a:lnTo>
                    <a:lnTo>
                      <a:pt x="1688" y="5668"/>
                    </a:lnTo>
                    <a:lnTo>
                      <a:pt x="1713" y="5680"/>
                    </a:lnTo>
                    <a:close/>
                    <a:moveTo>
                      <a:pt x="529" y="4687"/>
                    </a:moveTo>
                    <a:lnTo>
                      <a:pt x="529" y="4687"/>
                    </a:lnTo>
                    <a:lnTo>
                      <a:pt x="545" y="4710"/>
                    </a:lnTo>
                    <a:lnTo>
                      <a:pt x="552" y="4719"/>
                    </a:lnTo>
                    <a:lnTo>
                      <a:pt x="560" y="4725"/>
                    </a:lnTo>
                    <a:lnTo>
                      <a:pt x="568" y="4730"/>
                    </a:lnTo>
                    <a:lnTo>
                      <a:pt x="580" y="4732"/>
                    </a:lnTo>
                    <a:lnTo>
                      <a:pt x="593" y="4734"/>
                    </a:lnTo>
                    <a:lnTo>
                      <a:pt x="608" y="4734"/>
                    </a:lnTo>
                    <a:lnTo>
                      <a:pt x="560" y="4666"/>
                    </a:lnTo>
                    <a:lnTo>
                      <a:pt x="514" y="4597"/>
                    </a:lnTo>
                    <a:lnTo>
                      <a:pt x="507" y="4612"/>
                    </a:lnTo>
                    <a:lnTo>
                      <a:pt x="504" y="4625"/>
                    </a:lnTo>
                    <a:lnTo>
                      <a:pt x="504" y="4636"/>
                    </a:lnTo>
                    <a:lnTo>
                      <a:pt x="506" y="4646"/>
                    </a:lnTo>
                    <a:lnTo>
                      <a:pt x="509" y="4656"/>
                    </a:lnTo>
                    <a:lnTo>
                      <a:pt x="514" y="4664"/>
                    </a:lnTo>
                    <a:lnTo>
                      <a:pt x="529" y="4687"/>
                    </a:lnTo>
                    <a:close/>
                    <a:moveTo>
                      <a:pt x="3235" y="5949"/>
                    </a:moveTo>
                    <a:lnTo>
                      <a:pt x="3235" y="5949"/>
                    </a:lnTo>
                    <a:lnTo>
                      <a:pt x="3261" y="5947"/>
                    </a:lnTo>
                    <a:lnTo>
                      <a:pt x="3272" y="5944"/>
                    </a:lnTo>
                    <a:lnTo>
                      <a:pt x="3281" y="5940"/>
                    </a:lnTo>
                    <a:lnTo>
                      <a:pt x="3291" y="5937"/>
                    </a:lnTo>
                    <a:lnTo>
                      <a:pt x="3297" y="5929"/>
                    </a:lnTo>
                    <a:lnTo>
                      <a:pt x="3305" y="5919"/>
                    </a:lnTo>
                    <a:lnTo>
                      <a:pt x="3312" y="5906"/>
                    </a:lnTo>
                    <a:lnTo>
                      <a:pt x="3231" y="5914"/>
                    </a:lnTo>
                    <a:lnTo>
                      <a:pt x="3150" y="5921"/>
                    </a:lnTo>
                    <a:lnTo>
                      <a:pt x="3160" y="5932"/>
                    </a:lnTo>
                    <a:lnTo>
                      <a:pt x="3169" y="5940"/>
                    </a:lnTo>
                    <a:lnTo>
                      <a:pt x="3178" y="5945"/>
                    </a:lnTo>
                    <a:lnTo>
                      <a:pt x="3187" y="5949"/>
                    </a:lnTo>
                    <a:lnTo>
                      <a:pt x="3197" y="5950"/>
                    </a:lnTo>
                    <a:lnTo>
                      <a:pt x="3208" y="5950"/>
                    </a:lnTo>
                    <a:lnTo>
                      <a:pt x="3235" y="5949"/>
                    </a:lnTo>
                    <a:close/>
                    <a:moveTo>
                      <a:pt x="3235" y="2"/>
                    </a:moveTo>
                    <a:lnTo>
                      <a:pt x="3235" y="2"/>
                    </a:lnTo>
                    <a:lnTo>
                      <a:pt x="3206" y="0"/>
                    </a:lnTo>
                    <a:lnTo>
                      <a:pt x="3197" y="0"/>
                    </a:lnTo>
                    <a:lnTo>
                      <a:pt x="3185" y="2"/>
                    </a:lnTo>
                    <a:lnTo>
                      <a:pt x="3177" y="7"/>
                    </a:lnTo>
                    <a:lnTo>
                      <a:pt x="3167" y="13"/>
                    </a:lnTo>
                    <a:lnTo>
                      <a:pt x="3157" y="21"/>
                    </a:lnTo>
                    <a:lnTo>
                      <a:pt x="3147" y="36"/>
                    </a:lnTo>
                    <a:lnTo>
                      <a:pt x="3231" y="41"/>
                    </a:lnTo>
                    <a:lnTo>
                      <a:pt x="3315" y="51"/>
                    </a:lnTo>
                    <a:lnTo>
                      <a:pt x="3307" y="36"/>
                    </a:lnTo>
                    <a:lnTo>
                      <a:pt x="3300" y="25"/>
                    </a:lnTo>
                    <a:lnTo>
                      <a:pt x="3292" y="16"/>
                    </a:lnTo>
                    <a:lnTo>
                      <a:pt x="3282" y="10"/>
                    </a:lnTo>
                    <a:lnTo>
                      <a:pt x="3274" y="7"/>
                    </a:lnTo>
                    <a:lnTo>
                      <a:pt x="3263" y="5"/>
                    </a:lnTo>
                    <a:lnTo>
                      <a:pt x="3235" y="2"/>
                    </a:lnTo>
                    <a:close/>
                    <a:moveTo>
                      <a:pt x="4235" y="270"/>
                    </a:moveTo>
                    <a:lnTo>
                      <a:pt x="4235" y="270"/>
                    </a:lnTo>
                    <a:lnTo>
                      <a:pt x="4211" y="259"/>
                    </a:lnTo>
                    <a:lnTo>
                      <a:pt x="4201" y="256"/>
                    </a:lnTo>
                    <a:lnTo>
                      <a:pt x="4191" y="254"/>
                    </a:lnTo>
                    <a:lnTo>
                      <a:pt x="4179" y="254"/>
                    </a:lnTo>
                    <a:lnTo>
                      <a:pt x="4169" y="257"/>
                    </a:lnTo>
                    <a:lnTo>
                      <a:pt x="4156" y="262"/>
                    </a:lnTo>
                    <a:lnTo>
                      <a:pt x="4143" y="272"/>
                    </a:lnTo>
                    <a:lnTo>
                      <a:pt x="4219" y="307"/>
                    </a:lnTo>
                    <a:lnTo>
                      <a:pt x="4295" y="343"/>
                    </a:lnTo>
                    <a:lnTo>
                      <a:pt x="4293" y="326"/>
                    </a:lnTo>
                    <a:lnTo>
                      <a:pt x="4290" y="313"/>
                    </a:lnTo>
                    <a:lnTo>
                      <a:pt x="4285" y="303"/>
                    </a:lnTo>
                    <a:lnTo>
                      <a:pt x="4278" y="295"/>
                    </a:lnTo>
                    <a:lnTo>
                      <a:pt x="4270" y="289"/>
                    </a:lnTo>
                    <a:lnTo>
                      <a:pt x="4260" y="282"/>
                    </a:lnTo>
                    <a:lnTo>
                      <a:pt x="4235" y="270"/>
                    </a:lnTo>
                    <a:close/>
                    <a:moveTo>
                      <a:pt x="2715" y="5949"/>
                    </a:moveTo>
                    <a:lnTo>
                      <a:pt x="2715" y="5949"/>
                    </a:lnTo>
                    <a:lnTo>
                      <a:pt x="2742" y="5950"/>
                    </a:lnTo>
                    <a:lnTo>
                      <a:pt x="2751" y="5950"/>
                    </a:lnTo>
                    <a:lnTo>
                      <a:pt x="2761" y="5949"/>
                    </a:lnTo>
                    <a:lnTo>
                      <a:pt x="2771" y="5945"/>
                    </a:lnTo>
                    <a:lnTo>
                      <a:pt x="2779" y="5940"/>
                    </a:lnTo>
                    <a:lnTo>
                      <a:pt x="2789" y="5932"/>
                    </a:lnTo>
                    <a:lnTo>
                      <a:pt x="2799" y="5921"/>
                    </a:lnTo>
                    <a:lnTo>
                      <a:pt x="2717" y="5914"/>
                    </a:lnTo>
                    <a:lnTo>
                      <a:pt x="2636" y="5906"/>
                    </a:lnTo>
                    <a:lnTo>
                      <a:pt x="2644" y="5919"/>
                    </a:lnTo>
                    <a:lnTo>
                      <a:pt x="2651" y="5929"/>
                    </a:lnTo>
                    <a:lnTo>
                      <a:pt x="2659" y="5936"/>
                    </a:lnTo>
                    <a:lnTo>
                      <a:pt x="2667" y="5940"/>
                    </a:lnTo>
                    <a:lnTo>
                      <a:pt x="2677" y="5944"/>
                    </a:lnTo>
                    <a:lnTo>
                      <a:pt x="2687" y="5947"/>
                    </a:lnTo>
                    <a:lnTo>
                      <a:pt x="2715" y="594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FCAFD"/>
                  </a:gs>
                  <a:gs pos="52000">
                    <a:srgbClr val="193360"/>
                  </a:gs>
                  <a:gs pos="100000">
                    <a:srgbClr val="193360"/>
                  </a:gs>
                </a:gsLst>
                <a:lin ang="270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59" name="Freeform 5"/>
              <p:cNvSpPr>
                <a:spLocks noEditPoints="1"/>
              </p:cNvSpPr>
              <p:nvPr/>
            </p:nvSpPr>
            <p:spPr bwMode="auto">
              <a:xfrm>
                <a:off x="3099454" y="127443"/>
                <a:ext cx="1294093" cy="1294513"/>
              </a:xfrm>
              <a:custGeom>
                <a:avLst/>
                <a:gdLst>
                  <a:gd name="T0" fmla="*/ 5850 w 6142"/>
                  <a:gd name="T1" fmla="*/ 4379 h 6144"/>
                  <a:gd name="T2" fmla="*/ 5495 w 6142"/>
                  <a:gd name="T3" fmla="*/ 4960 h 6144"/>
                  <a:gd name="T4" fmla="*/ 5030 w 6142"/>
                  <a:gd name="T5" fmla="*/ 5438 h 6144"/>
                  <a:gd name="T6" fmla="*/ 4478 w 6142"/>
                  <a:gd name="T7" fmla="*/ 5803 h 6144"/>
                  <a:gd name="T8" fmla="*/ 3858 w 6142"/>
                  <a:gd name="T9" fmla="*/ 6040 h 6144"/>
                  <a:gd name="T10" fmla="*/ 3196 w 6142"/>
                  <a:gd name="T11" fmla="*/ 6142 h 6144"/>
                  <a:gd name="T12" fmla="*/ 2507 w 6142"/>
                  <a:gd name="T13" fmla="*/ 6091 h 6144"/>
                  <a:gd name="T14" fmla="*/ 1906 w 6142"/>
                  <a:gd name="T15" fmla="*/ 5913 h 6144"/>
                  <a:gd name="T16" fmla="*/ 1306 w 6142"/>
                  <a:gd name="T17" fmla="*/ 5585 h 6144"/>
                  <a:gd name="T18" fmla="*/ 804 w 6142"/>
                  <a:gd name="T19" fmla="*/ 5142 h 6144"/>
                  <a:gd name="T20" fmla="*/ 414 w 6142"/>
                  <a:gd name="T21" fmla="*/ 4607 h 6144"/>
                  <a:gd name="T22" fmla="*/ 145 w 6142"/>
                  <a:gd name="T23" fmla="*/ 4001 h 6144"/>
                  <a:gd name="T24" fmla="*/ 14 w 6142"/>
                  <a:gd name="T25" fmla="*/ 3346 h 6144"/>
                  <a:gd name="T26" fmla="*/ 29 w 6142"/>
                  <a:gd name="T27" fmla="*/ 2661 h 6144"/>
                  <a:gd name="T28" fmla="*/ 176 w 6142"/>
                  <a:gd name="T29" fmla="*/ 2051 h 6144"/>
                  <a:gd name="T30" fmla="*/ 476 w 6142"/>
                  <a:gd name="T31" fmla="*/ 1430 h 6144"/>
                  <a:gd name="T32" fmla="*/ 894 w 6142"/>
                  <a:gd name="T33" fmla="*/ 906 h 6144"/>
                  <a:gd name="T34" fmla="*/ 1412 w 6142"/>
                  <a:gd name="T35" fmla="*/ 488 h 6144"/>
                  <a:gd name="T36" fmla="*/ 2004 w 6142"/>
                  <a:gd name="T37" fmla="*/ 192 h 6144"/>
                  <a:gd name="T38" fmla="*/ 2651 w 6142"/>
                  <a:gd name="T39" fmla="*/ 29 h 6144"/>
                  <a:gd name="T40" fmla="*/ 3329 w 6142"/>
                  <a:gd name="T41" fmla="*/ 10 h 6144"/>
                  <a:gd name="T42" fmla="*/ 3942 w 6142"/>
                  <a:gd name="T43" fmla="*/ 126 h 6144"/>
                  <a:gd name="T44" fmla="*/ 4583 w 6142"/>
                  <a:gd name="T45" fmla="*/ 396 h 6144"/>
                  <a:gd name="T46" fmla="*/ 5130 w 6142"/>
                  <a:gd name="T47" fmla="*/ 792 h 6144"/>
                  <a:gd name="T48" fmla="*/ 5572 w 6142"/>
                  <a:gd name="T49" fmla="*/ 1288 h 6144"/>
                  <a:gd name="T50" fmla="*/ 5895 w 6142"/>
                  <a:gd name="T51" fmla="*/ 1865 h 6144"/>
                  <a:gd name="T52" fmla="*/ 6089 w 6142"/>
                  <a:gd name="T53" fmla="*/ 2502 h 6144"/>
                  <a:gd name="T54" fmla="*/ 6142 w 6142"/>
                  <a:gd name="T55" fmla="*/ 3177 h 6144"/>
                  <a:gd name="T56" fmla="*/ 6038 w 6142"/>
                  <a:gd name="T57" fmla="*/ 3867 h 6144"/>
                  <a:gd name="T58" fmla="*/ 3399 w 6142"/>
                  <a:gd name="T59" fmla="*/ 84 h 6144"/>
                  <a:gd name="T60" fmla="*/ 2731 w 6142"/>
                  <a:gd name="T61" fmla="*/ 86 h 6144"/>
                  <a:gd name="T62" fmla="*/ 2094 w 6142"/>
                  <a:gd name="T63" fmla="*/ 231 h 6144"/>
                  <a:gd name="T64" fmla="*/ 1510 w 6142"/>
                  <a:gd name="T65" fmla="*/ 508 h 6144"/>
                  <a:gd name="T66" fmla="*/ 994 w 6142"/>
                  <a:gd name="T67" fmla="*/ 902 h 6144"/>
                  <a:gd name="T68" fmla="*/ 572 w 6142"/>
                  <a:gd name="T69" fmla="*/ 1404 h 6144"/>
                  <a:gd name="T70" fmla="*/ 267 w 6142"/>
                  <a:gd name="T71" fmla="*/ 2002 h 6144"/>
                  <a:gd name="T72" fmla="*/ 108 w 6142"/>
                  <a:gd name="T73" fmla="*/ 2594 h 6144"/>
                  <a:gd name="T74" fmla="*/ 74 w 6142"/>
                  <a:gd name="T75" fmla="*/ 3265 h 6144"/>
                  <a:gd name="T76" fmla="*/ 188 w 6142"/>
                  <a:gd name="T77" fmla="*/ 3910 h 6144"/>
                  <a:gd name="T78" fmla="*/ 435 w 6142"/>
                  <a:gd name="T79" fmla="*/ 4510 h 6144"/>
                  <a:gd name="T80" fmla="*/ 806 w 6142"/>
                  <a:gd name="T81" fmla="*/ 5042 h 6144"/>
                  <a:gd name="T82" fmla="*/ 1286 w 6142"/>
                  <a:gd name="T83" fmla="*/ 5487 h 6144"/>
                  <a:gd name="T84" fmla="*/ 1862 w 6142"/>
                  <a:gd name="T85" fmla="*/ 5820 h 6144"/>
                  <a:gd name="T86" fmla="*/ 2445 w 6142"/>
                  <a:gd name="T87" fmla="*/ 6009 h 6144"/>
                  <a:gd name="T88" fmla="*/ 3119 w 6142"/>
                  <a:gd name="T89" fmla="*/ 6075 h 6144"/>
                  <a:gd name="T90" fmla="*/ 3772 w 6142"/>
                  <a:gd name="T91" fmla="*/ 5993 h 6144"/>
                  <a:gd name="T92" fmla="*/ 4382 w 6142"/>
                  <a:gd name="T93" fmla="*/ 5773 h 6144"/>
                  <a:gd name="T94" fmla="*/ 4930 w 6142"/>
                  <a:gd name="T95" fmla="*/ 5430 h 6144"/>
                  <a:gd name="T96" fmla="*/ 5397 w 6142"/>
                  <a:gd name="T97" fmla="*/ 4975 h 6144"/>
                  <a:gd name="T98" fmla="*/ 5758 w 6142"/>
                  <a:gd name="T99" fmla="*/ 4418 h 6144"/>
                  <a:gd name="T100" fmla="*/ 5971 w 6142"/>
                  <a:gd name="T101" fmla="*/ 3850 h 6144"/>
                  <a:gd name="T102" fmla="*/ 6073 w 6142"/>
                  <a:gd name="T103" fmla="*/ 3173 h 6144"/>
                  <a:gd name="T104" fmla="*/ 6022 w 6142"/>
                  <a:gd name="T105" fmla="*/ 2514 h 6144"/>
                  <a:gd name="T106" fmla="*/ 5834 w 6142"/>
                  <a:gd name="T107" fmla="*/ 1892 h 6144"/>
                  <a:gd name="T108" fmla="*/ 5517 w 6142"/>
                  <a:gd name="T109" fmla="*/ 1328 h 6144"/>
                  <a:gd name="T110" fmla="*/ 5085 w 6142"/>
                  <a:gd name="T111" fmla="*/ 841 h 6144"/>
                  <a:gd name="T112" fmla="*/ 4550 w 6142"/>
                  <a:gd name="T113" fmla="*/ 455 h 6144"/>
                  <a:gd name="T114" fmla="*/ 3923 w 6142"/>
                  <a:gd name="T115" fmla="*/ 190 h 614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142"/>
                  <a:gd name="T175" fmla="*/ 0 h 6144"/>
                  <a:gd name="T176" fmla="*/ 6142 w 6142"/>
                  <a:gd name="T177" fmla="*/ 6144 h 614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142" h="6144">
                    <a:moveTo>
                      <a:pt x="6038" y="3867"/>
                    </a:moveTo>
                    <a:lnTo>
                      <a:pt x="6038" y="3867"/>
                    </a:lnTo>
                    <a:lnTo>
                      <a:pt x="6017" y="3944"/>
                    </a:lnTo>
                    <a:lnTo>
                      <a:pt x="5993" y="4018"/>
                    </a:lnTo>
                    <a:lnTo>
                      <a:pt x="5968" y="4093"/>
                    </a:lnTo>
                    <a:lnTo>
                      <a:pt x="5942" y="4165"/>
                    </a:lnTo>
                    <a:lnTo>
                      <a:pt x="5913" y="4238"/>
                    </a:lnTo>
                    <a:lnTo>
                      <a:pt x="5883" y="4308"/>
                    </a:lnTo>
                    <a:lnTo>
                      <a:pt x="5850" y="4379"/>
                    </a:lnTo>
                    <a:lnTo>
                      <a:pt x="5817" y="4448"/>
                    </a:lnTo>
                    <a:lnTo>
                      <a:pt x="5781" y="4516"/>
                    </a:lnTo>
                    <a:lnTo>
                      <a:pt x="5746" y="4583"/>
                    </a:lnTo>
                    <a:lnTo>
                      <a:pt x="5707" y="4648"/>
                    </a:lnTo>
                    <a:lnTo>
                      <a:pt x="5668" y="4712"/>
                    </a:lnTo>
                    <a:lnTo>
                      <a:pt x="5626" y="4777"/>
                    </a:lnTo>
                    <a:lnTo>
                      <a:pt x="5585" y="4838"/>
                    </a:lnTo>
                    <a:lnTo>
                      <a:pt x="5540" y="4899"/>
                    </a:lnTo>
                    <a:lnTo>
                      <a:pt x="5495" y="4960"/>
                    </a:lnTo>
                    <a:lnTo>
                      <a:pt x="5448" y="5016"/>
                    </a:lnTo>
                    <a:lnTo>
                      <a:pt x="5401" y="5075"/>
                    </a:lnTo>
                    <a:lnTo>
                      <a:pt x="5352" y="5130"/>
                    </a:lnTo>
                    <a:lnTo>
                      <a:pt x="5301" y="5185"/>
                    </a:lnTo>
                    <a:lnTo>
                      <a:pt x="5250" y="5238"/>
                    </a:lnTo>
                    <a:lnTo>
                      <a:pt x="5197" y="5289"/>
                    </a:lnTo>
                    <a:lnTo>
                      <a:pt x="5142" y="5340"/>
                    </a:lnTo>
                    <a:lnTo>
                      <a:pt x="5087" y="5389"/>
                    </a:lnTo>
                    <a:lnTo>
                      <a:pt x="5030" y="5438"/>
                    </a:lnTo>
                    <a:lnTo>
                      <a:pt x="4974" y="5483"/>
                    </a:lnTo>
                    <a:lnTo>
                      <a:pt x="4915" y="5528"/>
                    </a:lnTo>
                    <a:lnTo>
                      <a:pt x="4854" y="5571"/>
                    </a:lnTo>
                    <a:lnTo>
                      <a:pt x="4795" y="5615"/>
                    </a:lnTo>
                    <a:lnTo>
                      <a:pt x="4732" y="5656"/>
                    </a:lnTo>
                    <a:lnTo>
                      <a:pt x="4670" y="5693"/>
                    </a:lnTo>
                    <a:lnTo>
                      <a:pt x="4607" y="5732"/>
                    </a:lnTo>
                    <a:lnTo>
                      <a:pt x="4542" y="5767"/>
                    </a:lnTo>
                    <a:lnTo>
                      <a:pt x="4478" y="5803"/>
                    </a:lnTo>
                    <a:lnTo>
                      <a:pt x="4411" y="5834"/>
                    </a:lnTo>
                    <a:lnTo>
                      <a:pt x="4344" y="5866"/>
                    </a:lnTo>
                    <a:lnTo>
                      <a:pt x="4278" y="5897"/>
                    </a:lnTo>
                    <a:lnTo>
                      <a:pt x="4209" y="5924"/>
                    </a:lnTo>
                    <a:lnTo>
                      <a:pt x="4140" y="5952"/>
                    </a:lnTo>
                    <a:lnTo>
                      <a:pt x="4072" y="5975"/>
                    </a:lnTo>
                    <a:lnTo>
                      <a:pt x="4001" y="5999"/>
                    </a:lnTo>
                    <a:lnTo>
                      <a:pt x="3931" y="6020"/>
                    </a:lnTo>
                    <a:lnTo>
                      <a:pt x="3858" y="6040"/>
                    </a:lnTo>
                    <a:lnTo>
                      <a:pt x="3788" y="6060"/>
                    </a:lnTo>
                    <a:lnTo>
                      <a:pt x="3715" y="6075"/>
                    </a:lnTo>
                    <a:lnTo>
                      <a:pt x="3641" y="6091"/>
                    </a:lnTo>
                    <a:lnTo>
                      <a:pt x="3568" y="6103"/>
                    </a:lnTo>
                    <a:lnTo>
                      <a:pt x="3493" y="6115"/>
                    </a:lnTo>
                    <a:lnTo>
                      <a:pt x="3419" y="6124"/>
                    </a:lnTo>
                    <a:lnTo>
                      <a:pt x="3345" y="6132"/>
                    </a:lnTo>
                    <a:lnTo>
                      <a:pt x="3270" y="6138"/>
                    </a:lnTo>
                    <a:lnTo>
                      <a:pt x="3196" y="6142"/>
                    </a:lnTo>
                    <a:lnTo>
                      <a:pt x="3119" y="6144"/>
                    </a:lnTo>
                    <a:lnTo>
                      <a:pt x="3043" y="6144"/>
                    </a:lnTo>
                    <a:lnTo>
                      <a:pt x="2968" y="6142"/>
                    </a:lnTo>
                    <a:lnTo>
                      <a:pt x="2892" y="6138"/>
                    </a:lnTo>
                    <a:lnTo>
                      <a:pt x="2815" y="6132"/>
                    </a:lnTo>
                    <a:lnTo>
                      <a:pt x="2739" y="6124"/>
                    </a:lnTo>
                    <a:lnTo>
                      <a:pt x="2662" y="6117"/>
                    </a:lnTo>
                    <a:lnTo>
                      <a:pt x="2584" y="6105"/>
                    </a:lnTo>
                    <a:lnTo>
                      <a:pt x="2507" y="6091"/>
                    </a:lnTo>
                    <a:lnTo>
                      <a:pt x="2431" y="6075"/>
                    </a:lnTo>
                    <a:lnTo>
                      <a:pt x="2354" y="6058"/>
                    </a:lnTo>
                    <a:lnTo>
                      <a:pt x="2278" y="6038"/>
                    </a:lnTo>
                    <a:lnTo>
                      <a:pt x="2202" y="6017"/>
                    </a:lnTo>
                    <a:lnTo>
                      <a:pt x="2125" y="5993"/>
                    </a:lnTo>
                    <a:lnTo>
                      <a:pt x="2051" y="5968"/>
                    </a:lnTo>
                    <a:lnTo>
                      <a:pt x="1978" y="5942"/>
                    </a:lnTo>
                    <a:lnTo>
                      <a:pt x="1906" y="5913"/>
                    </a:lnTo>
                    <a:lnTo>
                      <a:pt x="1835" y="5883"/>
                    </a:lnTo>
                    <a:lnTo>
                      <a:pt x="1764" y="5852"/>
                    </a:lnTo>
                    <a:lnTo>
                      <a:pt x="1696" y="5818"/>
                    </a:lnTo>
                    <a:lnTo>
                      <a:pt x="1627" y="5783"/>
                    </a:lnTo>
                    <a:lnTo>
                      <a:pt x="1561" y="5746"/>
                    </a:lnTo>
                    <a:lnTo>
                      <a:pt x="1496" y="5709"/>
                    </a:lnTo>
                    <a:lnTo>
                      <a:pt x="1431" y="5669"/>
                    </a:lnTo>
                    <a:lnTo>
                      <a:pt x="1368" y="5628"/>
                    </a:lnTo>
                    <a:lnTo>
                      <a:pt x="1306" y="5585"/>
                    </a:lnTo>
                    <a:lnTo>
                      <a:pt x="1245" y="5542"/>
                    </a:lnTo>
                    <a:lnTo>
                      <a:pt x="1186" y="5495"/>
                    </a:lnTo>
                    <a:lnTo>
                      <a:pt x="1127" y="5450"/>
                    </a:lnTo>
                    <a:lnTo>
                      <a:pt x="1070" y="5401"/>
                    </a:lnTo>
                    <a:lnTo>
                      <a:pt x="1014" y="5352"/>
                    </a:lnTo>
                    <a:lnTo>
                      <a:pt x="959" y="5301"/>
                    </a:lnTo>
                    <a:lnTo>
                      <a:pt x="906" y="5250"/>
                    </a:lnTo>
                    <a:lnTo>
                      <a:pt x="855" y="5197"/>
                    </a:lnTo>
                    <a:lnTo>
                      <a:pt x="804" y="5142"/>
                    </a:lnTo>
                    <a:lnTo>
                      <a:pt x="755" y="5087"/>
                    </a:lnTo>
                    <a:lnTo>
                      <a:pt x="708" y="5030"/>
                    </a:lnTo>
                    <a:lnTo>
                      <a:pt x="661" y="4973"/>
                    </a:lnTo>
                    <a:lnTo>
                      <a:pt x="616" y="4914"/>
                    </a:lnTo>
                    <a:lnTo>
                      <a:pt x="572" y="4856"/>
                    </a:lnTo>
                    <a:lnTo>
                      <a:pt x="529" y="4795"/>
                    </a:lnTo>
                    <a:lnTo>
                      <a:pt x="490" y="4734"/>
                    </a:lnTo>
                    <a:lnTo>
                      <a:pt x="451" y="4671"/>
                    </a:lnTo>
                    <a:lnTo>
                      <a:pt x="414" y="4607"/>
                    </a:lnTo>
                    <a:lnTo>
                      <a:pt x="376" y="4544"/>
                    </a:lnTo>
                    <a:lnTo>
                      <a:pt x="343" y="4477"/>
                    </a:lnTo>
                    <a:lnTo>
                      <a:pt x="310" y="4412"/>
                    </a:lnTo>
                    <a:lnTo>
                      <a:pt x="278" y="4346"/>
                    </a:lnTo>
                    <a:lnTo>
                      <a:pt x="249" y="4277"/>
                    </a:lnTo>
                    <a:lnTo>
                      <a:pt x="220" y="4210"/>
                    </a:lnTo>
                    <a:lnTo>
                      <a:pt x="194" y="4140"/>
                    </a:lnTo>
                    <a:lnTo>
                      <a:pt x="169" y="4071"/>
                    </a:lnTo>
                    <a:lnTo>
                      <a:pt x="145" y="4001"/>
                    </a:lnTo>
                    <a:lnTo>
                      <a:pt x="124" y="3930"/>
                    </a:lnTo>
                    <a:lnTo>
                      <a:pt x="104" y="3859"/>
                    </a:lnTo>
                    <a:lnTo>
                      <a:pt x="86" y="3787"/>
                    </a:lnTo>
                    <a:lnTo>
                      <a:pt x="69" y="3714"/>
                    </a:lnTo>
                    <a:lnTo>
                      <a:pt x="55" y="3642"/>
                    </a:lnTo>
                    <a:lnTo>
                      <a:pt x="41" y="3567"/>
                    </a:lnTo>
                    <a:lnTo>
                      <a:pt x="29" y="3495"/>
                    </a:lnTo>
                    <a:lnTo>
                      <a:pt x="20" y="3420"/>
                    </a:lnTo>
                    <a:lnTo>
                      <a:pt x="14" y="3346"/>
                    </a:lnTo>
                    <a:lnTo>
                      <a:pt x="8" y="3269"/>
                    </a:lnTo>
                    <a:lnTo>
                      <a:pt x="4" y="3195"/>
                    </a:lnTo>
                    <a:lnTo>
                      <a:pt x="2" y="3118"/>
                    </a:lnTo>
                    <a:lnTo>
                      <a:pt x="0" y="3044"/>
                    </a:lnTo>
                    <a:lnTo>
                      <a:pt x="2" y="2967"/>
                    </a:lnTo>
                    <a:lnTo>
                      <a:pt x="6" y="2891"/>
                    </a:lnTo>
                    <a:lnTo>
                      <a:pt x="12" y="2814"/>
                    </a:lnTo>
                    <a:lnTo>
                      <a:pt x="20" y="2738"/>
                    </a:lnTo>
                    <a:lnTo>
                      <a:pt x="29" y="2661"/>
                    </a:lnTo>
                    <a:lnTo>
                      <a:pt x="41" y="2585"/>
                    </a:lnTo>
                    <a:lnTo>
                      <a:pt x="53" y="2508"/>
                    </a:lnTo>
                    <a:lnTo>
                      <a:pt x="69" y="2430"/>
                    </a:lnTo>
                    <a:lnTo>
                      <a:pt x="86" y="2353"/>
                    </a:lnTo>
                    <a:lnTo>
                      <a:pt x="106" y="2277"/>
                    </a:lnTo>
                    <a:lnTo>
                      <a:pt x="127" y="2200"/>
                    </a:lnTo>
                    <a:lnTo>
                      <a:pt x="151" y="2126"/>
                    </a:lnTo>
                    <a:lnTo>
                      <a:pt x="176" y="2051"/>
                    </a:lnTo>
                    <a:lnTo>
                      <a:pt x="202" y="1977"/>
                    </a:lnTo>
                    <a:lnTo>
                      <a:pt x="231" y="1906"/>
                    </a:lnTo>
                    <a:lnTo>
                      <a:pt x="261" y="1834"/>
                    </a:lnTo>
                    <a:lnTo>
                      <a:pt x="294" y="1763"/>
                    </a:lnTo>
                    <a:lnTo>
                      <a:pt x="327" y="1694"/>
                    </a:lnTo>
                    <a:lnTo>
                      <a:pt x="361" y="1628"/>
                    </a:lnTo>
                    <a:lnTo>
                      <a:pt x="398" y="1561"/>
                    </a:lnTo>
                    <a:lnTo>
                      <a:pt x="437" y="1494"/>
                    </a:lnTo>
                    <a:lnTo>
                      <a:pt x="476" y="1430"/>
                    </a:lnTo>
                    <a:lnTo>
                      <a:pt x="518" y="1367"/>
                    </a:lnTo>
                    <a:lnTo>
                      <a:pt x="559" y="1304"/>
                    </a:lnTo>
                    <a:lnTo>
                      <a:pt x="604" y="1243"/>
                    </a:lnTo>
                    <a:lnTo>
                      <a:pt x="649" y="1184"/>
                    </a:lnTo>
                    <a:lnTo>
                      <a:pt x="696" y="1126"/>
                    </a:lnTo>
                    <a:lnTo>
                      <a:pt x="743" y="1069"/>
                    </a:lnTo>
                    <a:lnTo>
                      <a:pt x="792" y="1014"/>
                    </a:lnTo>
                    <a:lnTo>
                      <a:pt x="843" y="959"/>
                    </a:lnTo>
                    <a:lnTo>
                      <a:pt x="894" y="906"/>
                    </a:lnTo>
                    <a:lnTo>
                      <a:pt x="947" y="853"/>
                    </a:lnTo>
                    <a:lnTo>
                      <a:pt x="1002" y="802"/>
                    </a:lnTo>
                    <a:lnTo>
                      <a:pt x="1057" y="753"/>
                    </a:lnTo>
                    <a:lnTo>
                      <a:pt x="1114" y="706"/>
                    </a:lnTo>
                    <a:lnTo>
                      <a:pt x="1170" y="659"/>
                    </a:lnTo>
                    <a:lnTo>
                      <a:pt x="1229" y="614"/>
                    </a:lnTo>
                    <a:lnTo>
                      <a:pt x="1288" y="571"/>
                    </a:lnTo>
                    <a:lnTo>
                      <a:pt x="1349" y="529"/>
                    </a:lnTo>
                    <a:lnTo>
                      <a:pt x="1412" y="488"/>
                    </a:lnTo>
                    <a:lnTo>
                      <a:pt x="1474" y="449"/>
                    </a:lnTo>
                    <a:lnTo>
                      <a:pt x="1537" y="412"/>
                    </a:lnTo>
                    <a:lnTo>
                      <a:pt x="1602" y="377"/>
                    </a:lnTo>
                    <a:lnTo>
                      <a:pt x="1666" y="341"/>
                    </a:lnTo>
                    <a:lnTo>
                      <a:pt x="1731" y="308"/>
                    </a:lnTo>
                    <a:lnTo>
                      <a:pt x="1798" y="277"/>
                    </a:lnTo>
                    <a:lnTo>
                      <a:pt x="1866" y="247"/>
                    </a:lnTo>
                    <a:lnTo>
                      <a:pt x="1935" y="220"/>
                    </a:lnTo>
                    <a:lnTo>
                      <a:pt x="2004" y="192"/>
                    </a:lnTo>
                    <a:lnTo>
                      <a:pt x="2072" y="167"/>
                    </a:lnTo>
                    <a:lnTo>
                      <a:pt x="2143" y="143"/>
                    </a:lnTo>
                    <a:lnTo>
                      <a:pt x="2213" y="122"/>
                    </a:lnTo>
                    <a:lnTo>
                      <a:pt x="2286" y="102"/>
                    </a:lnTo>
                    <a:lnTo>
                      <a:pt x="2356" y="84"/>
                    </a:lnTo>
                    <a:lnTo>
                      <a:pt x="2429" y="67"/>
                    </a:lnTo>
                    <a:lnTo>
                      <a:pt x="2503" y="53"/>
                    </a:lnTo>
                    <a:lnTo>
                      <a:pt x="2576" y="39"/>
                    </a:lnTo>
                    <a:lnTo>
                      <a:pt x="2651" y="29"/>
                    </a:lnTo>
                    <a:lnTo>
                      <a:pt x="2725" y="20"/>
                    </a:lnTo>
                    <a:lnTo>
                      <a:pt x="2799" y="12"/>
                    </a:lnTo>
                    <a:lnTo>
                      <a:pt x="2874" y="6"/>
                    </a:lnTo>
                    <a:lnTo>
                      <a:pt x="2948" y="2"/>
                    </a:lnTo>
                    <a:lnTo>
                      <a:pt x="3025" y="0"/>
                    </a:lnTo>
                    <a:lnTo>
                      <a:pt x="3099" y="0"/>
                    </a:lnTo>
                    <a:lnTo>
                      <a:pt x="3176" y="2"/>
                    </a:lnTo>
                    <a:lnTo>
                      <a:pt x="3252" y="6"/>
                    </a:lnTo>
                    <a:lnTo>
                      <a:pt x="3329" y="10"/>
                    </a:lnTo>
                    <a:lnTo>
                      <a:pt x="3405" y="18"/>
                    </a:lnTo>
                    <a:lnTo>
                      <a:pt x="3482" y="27"/>
                    </a:lnTo>
                    <a:lnTo>
                      <a:pt x="3560" y="39"/>
                    </a:lnTo>
                    <a:lnTo>
                      <a:pt x="3637" y="53"/>
                    </a:lnTo>
                    <a:lnTo>
                      <a:pt x="3713" y="69"/>
                    </a:lnTo>
                    <a:lnTo>
                      <a:pt x="3790" y="86"/>
                    </a:lnTo>
                    <a:lnTo>
                      <a:pt x="3866" y="106"/>
                    </a:lnTo>
                    <a:lnTo>
                      <a:pt x="3942" y="126"/>
                    </a:lnTo>
                    <a:lnTo>
                      <a:pt x="4019" y="149"/>
                    </a:lnTo>
                    <a:lnTo>
                      <a:pt x="4093" y="175"/>
                    </a:lnTo>
                    <a:lnTo>
                      <a:pt x="4166" y="202"/>
                    </a:lnTo>
                    <a:lnTo>
                      <a:pt x="4238" y="229"/>
                    </a:lnTo>
                    <a:lnTo>
                      <a:pt x="4309" y="261"/>
                    </a:lnTo>
                    <a:lnTo>
                      <a:pt x="4380" y="292"/>
                    </a:lnTo>
                    <a:lnTo>
                      <a:pt x="4448" y="326"/>
                    </a:lnTo>
                    <a:lnTo>
                      <a:pt x="4517" y="361"/>
                    </a:lnTo>
                    <a:lnTo>
                      <a:pt x="4583" y="396"/>
                    </a:lnTo>
                    <a:lnTo>
                      <a:pt x="4648" y="435"/>
                    </a:lnTo>
                    <a:lnTo>
                      <a:pt x="4713" y="475"/>
                    </a:lnTo>
                    <a:lnTo>
                      <a:pt x="4776" y="516"/>
                    </a:lnTo>
                    <a:lnTo>
                      <a:pt x="4838" y="559"/>
                    </a:lnTo>
                    <a:lnTo>
                      <a:pt x="4899" y="602"/>
                    </a:lnTo>
                    <a:lnTo>
                      <a:pt x="4958" y="647"/>
                    </a:lnTo>
                    <a:lnTo>
                      <a:pt x="5017" y="694"/>
                    </a:lnTo>
                    <a:lnTo>
                      <a:pt x="5074" y="741"/>
                    </a:lnTo>
                    <a:lnTo>
                      <a:pt x="5130" y="792"/>
                    </a:lnTo>
                    <a:lnTo>
                      <a:pt x="5183" y="841"/>
                    </a:lnTo>
                    <a:lnTo>
                      <a:pt x="5238" y="894"/>
                    </a:lnTo>
                    <a:lnTo>
                      <a:pt x="5289" y="947"/>
                    </a:lnTo>
                    <a:lnTo>
                      <a:pt x="5340" y="1000"/>
                    </a:lnTo>
                    <a:lnTo>
                      <a:pt x="5389" y="1055"/>
                    </a:lnTo>
                    <a:lnTo>
                      <a:pt x="5436" y="1112"/>
                    </a:lnTo>
                    <a:lnTo>
                      <a:pt x="5483" y="1171"/>
                    </a:lnTo>
                    <a:lnTo>
                      <a:pt x="5528" y="1228"/>
                    </a:lnTo>
                    <a:lnTo>
                      <a:pt x="5572" y="1288"/>
                    </a:lnTo>
                    <a:lnTo>
                      <a:pt x="5613" y="1349"/>
                    </a:lnTo>
                    <a:lnTo>
                      <a:pt x="5654" y="1410"/>
                    </a:lnTo>
                    <a:lnTo>
                      <a:pt x="5693" y="1473"/>
                    </a:lnTo>
                    <a:lnTo>
                      <a:pt x="5730" y="1536"/>
                    </a:lnTo>
                    <a:lnTo>
                      <a:pt x="5768" y="1600"/>
                    </a:lnTo>
                    <a:lnTo>
                      <a:pt x="5801" y="1665"/>
                    </a:lnTo>
                    <a:lnTo>
                      <a:pt x="5834" y="1732"/>
                    </a:lnTo>
                    <a:lnTo>
                      <a:pt x="5866" y="1798"/>
                    </a:lnTo>
                    <a:lnTo>
                      <a:pt x="5895" y="1865"/>
                    </a:lnTo>
                    <a:lnTo>
                      <a:pt x="5924" y="1934"/>
                    </a:lnTo>
                    <a:lnTo>
                      <a:pt x="5950" y="2002"/>
                    </a:lnTo>
                    <a:lnTo>
                      <a:pt x="5975" y="2073"/>
                    </a:lnTo>
                    <a:lnTo>
                      <a:pt x="5999" y="2141"/>
                    </a:lnTo>
                    <a:lnTo>
                      <a:pt x="6020" y="2214"/>
                    </a:lnTo>
                    <a:lnTo>
                      <a:pt x="6040" y="2285"/>
                    </a:lnTo>
                    <a:lnTo>
                      <a:pt x="6058" y="2357"/>
                    </a:lnTo>
                    <a:lnTo>
                      <a:pt x="6075" y="2430"/>
                    </a:lnTo>
                    <a:lnTo>
                      <a:pt x="6089" y="2502"/>
                    </a:lnTo>
                    <a:lnTo>
                      <a:pt x="6103" y="2575"/>
                    </a:lnTo>
                    <a:lnTo>
                      <a:pt x="6115" y="2649"/>
                    </a:lnTo>
                    <a:lnTo>
                      <a:pt x="6122" y="2724"/>
                    </a:lnTo>
                    <a:lnTo>
                      <a:pt x="6130" y="2798"/>
                    </a:lnTo>
                    <a:lnTo>
                      <a:pt x="6136" y="2873"/>
                    </a:lnTo>
                    <a:lnTo>
                      <a:pt x="6140" y="2949"/>
                    </a:lnTo>
                    <a:lnTo>
                      <a:pt x="6142" y="3024"/>
                    </a:lnTo>
                    <a:lnTo>
                      <a:pt x="6142" y="3100"/>
                    </a:lnTo>
                    <a:lnTo>
                      <a:pt x="6142" y="3177"/>
                    </a:lnTo>
                    <a:lnTo>
                      <a:pt x="6138" y="3253"/>
                    </a:lnTo>
                    <a:lnTo>
                      <a:pt x="6132" y="3330"/>
                    </a:lnTo>
                    <a:lnTo>
                      <a:pt x="6124" y="3406"/>
                    </a:lnTo>
                    <a:lnTo>
                      <a:pt x="6115" y="3483"/>
                    </a:lnTo>
                    <a:lnTo>
                      <a:pt x="6103" y="3559"/>
                    </a:lnTo>
                    <a:lnTo>
                      <a:pt x="6091" y="3636"/>
                    </a:lnTo>
                    <a:lnTo>
                      <a:pt x="6075" y="3712"/>
                    </a:lnTo>
                    <a:lnTo>
                      <a:pt x="6058" y="3789"/>
                    </a:lnTo>
                    <a:lnTo>
                      <a:pt x="6038" y="3867"/>
                    </a:lnTo>
                    <a:close/>
                    <a:moveTo>
                      <a:pt x="3848" y="171"/>
                    </a:moveTo>
                    <a:lnTo>
                      <a:pt x="3848" y="171"/>
                    </a:lnTo>
                    <a:lnTo>
                      <a:pt x="3774" y="151"/>
                    </a:lnTo>
                    <a:lnTo>
                      <a:pt x="3699" y="133"/>
                    </a:lnTo>
                    <a:lnTo>
                      <a:pt x="3623" y="120"/>
                    </a:lnTo>
                    <a:lnTo>
                      <a:pt x="3548" y="106"/>
                    </a:lnTo>
                    <a:lnTo>
                      <a:pt x="3474" y="94"/>
                    </a:lnTo>
                    <a:lnTo>
                      <a:pt x="3399" y="84"/>
                    </a:lnTo>
                    <a:lnTo>
                      <a:pt x="3323" y="78"/>
                    </a:lnTo>
                    <a:lnTo>
                      <a:pt x="3248" y="73"/>
                    </a:lnTo>
                    <a:lnTo>
                      <a:pt x="3174" y="69"/>
                    </a:lnTo>
                    <a:lnTo>
                      <a:pt x="3099" y="67"/>
                    </a:lnTo>
                    <a:lnTo>
                      <a:pt x="3025" y="67"/>
                    </a:lnTo>
                    <a:lnTo>
                      <a:pt x="2952" y="69"/>
                    </a:lnTo>
                    <a:lnTo>
                      <a:pt x="2878" y="73"/>
                    </a:lnTo>
                    <a:lnTo>
                      <a:pt x="2805" y="78"/>
                    </a:lnTo>
                    <a:lnTo>
                      <a:pt x="2731" y="86"/>
                    </a:lnTo>
                    <a:lnTo>
                      <a:pt x="2658" y="96"/>
                    </a:lnTo>
                    <a:lnTo>
                      <a:pt x="2588" y="106"/>
                    </a:lnTo>
                    <a:lnTo>
                      <a:pt x="2515" y="120"/>
                    </a:lnTo>
                    <a:lnTo>
                      <a:pt x="2443" y="133"/>
                    </a:lnTo>
                    <a:lnTo>
                      <a:pt x="2372" y="149"/>
                    </a:lnTo>
                    <a:lnTo>
                      <a:pt x="2302" y="167"/>
                    </a:lnTo>
                    <a:lnTo>
                      <a:pt x="2233" y="186"/>
                    </a:lnTo>
                    <a:lnTo>
                      <a:pt x="2164" y="208"/>
                    </a:lnTo>
                    <a:lnTo>
                      <a:pt x="2094" y="231"/>
                    </a:lnTo>
                    <a:lnTo>
                      <a:pt x="2027" y="255"/>
                    </a:lnTo>
                    <a:lnTo>
                      <a:pt x="1958" y="282"/>
                    </a:lnTo>
                    <a:lnTo>
                      <a:pt x="1892" y="310"/>
                    </a:lnTo>
                    <a:lnTo>
                      <a:pt x="1827" y="337"/>
                    </a:lnTo>
                    <a:lnTo>
                      <a:pt x="1762" y="369"/>
                    </a:lnTo>
                    <a:lnTo>
                      <a:pt x="1698" y="402"/>
                    </a:lnTo>
                    <a:lnTo>
                      <a:pt x="1633" y="435"/>
                    </a:lnTo>
                    <a:lnTo>
                      <a:pt x="1570" y="471"/>
                    </a:lnTo>
                    <a:lnTo>
                      <a:pt x="1510" y="508"/>
                    </a:lnTo>
                    <a:lnTo>
                      <a:pt x="1447" y="545"/>
                    </a:lnTo>
                    <a:lnTo>
                      <a:pt x="1388" y="584"/>
                    </a:lnTo>
                    <a:lnTo>
                      <a:pt x="1327" y="626"/>
                    </a:lnTo>
                    <a:lnTo>
                      <a:pt x="1270" y="669"/>
                    </a:lnTo>
                    <a:lnTo>
                      <a:pt x="1214" y="712"/>
                    </a:lnTo>
                    <a:lnTo>
                      <a:pt x="1157" y="759"/>
                    </a:lnTo>
                    <a:lnTo>
                      <a:pt x="1102" y="804"/>
                    </a:lnTo>
                    <a:lnTo>
                      <a:pt x="1047" y="853"/>
                    </a:lnTo>
                    <a:lnTo>
                      <a:pt x="994" y="902"/>
                    </a:lnTo>
                    <a:lnTo>
                      <a:pt x="943" y="953"/>
                    </a:lnTo>
                    <a:lnTo>
                      <a:pt x="892" y="1004"/>
                    </a:lnTo>
                    <a:lnTo>
                      <a:pt x="843" y="1059"/>
                    </a:lnTo>
                    <a:lnTo>
                      <a:pt x="794" y="1114"/>
                    </a:lnTo>
                    <a:lnTo>
                      <a:pt x="747" y="1169"/>
                    </a:lnTo>
                    <a:lnTo>
                      <a:pt x="702" y="1226"/>
                    </a:lnTo>
                    <a:lnTo>
                      <a:pt x="657" y="1284"/>
                    </a:lnTo>
                    <a:lnTo>
                      <a:pt x="616" y="1343"/>
                    </a:lnTo>
                    <a:lnTo>
                      <a:pt x="572" y="1404"/>
                    </a:lnTo>
                    <a:lnTo>
                      <a:pt x="533" y="1467"/>
                    </a:lnTo>
                    <a:lnTo>
                      <a:pt x="494" y="1530"/>
                    </a:lnTo>
                    <a:lnTo>
                      <a:pt x="457" y="1594"/>
                    </a:lnTo>
                    <a:lnTo>
                      <a:pt x="421" y="1659"/>
                    </a:lnTo>
                    <a:lnTo>
                      <a:pt x="386" y="1726"/>
                    </a:lnTo>
                    <a:lnTo>
                      <a:pt x="355" y="1792"/>
                    </a:lnTo>
                    <a:lnTo>
                      <a:pt x="323" y="1861"/>
                    </a:lnTo>
                    <a:lnTo>
                      <a:pt x="294" y="1932"/>
                    </a:lnTo>
                    <a:lnTo>
                      <a:pt x="267" y="2002"/>
                    </a:lnTo>
                    <a:lnTo>
                      <a:pt x="239" y="2073"/>
                    </a:lnTo>
                    <a:lnTo>
                      <a:pt x="216" y="2145"/>
                    </a:lnTo>
                    <a:lnTo>
                      <a:pt x="192" y="2220"/>
                    </a:lnTo>
                    <a:lnTo>
                      <a:pt x="171" y="2294"/>
                    </a:lnTo>
                    <a:lnTo>
                      <a:pt x="153" y="2369"/>
                    </a:lnTo>
                    <a:lnTo>
                      <a:pt x="135" y="2445"/>
                    </a:lnTo>
                    <a:lnTo>
                      <a:pt x="120" y="2520"/>
                    </a:lnTo>
                    <a:lnTo>
                      <a:pt x="108" y="2594"/>
                    </a:lnTo>
                    <a:lnTo>
                      <a:pt x="96" y="2669"/>
                    </a:lnTo>
                    <a:lnTo>
                      <a:pt x="86" y="2745"/>
                    </a:lnTo>
                    <a:lnTo>
                      <a:pt x="78" y="2820"/>
                    </a:lnTo>
                    <a:lnTo>
                      <a:pt x="74" y="2895"/>
                    </a:lnTo>
                    <a:lnTo>
                      <a:pt x="71" y="2969"/>
                    </a:lnTo>
                    <a:lnTo>
                      <a:pt x="69" y="3044"/>
                    </a:lnTo>
                    <a:lnTo>
                      <a:pt x="69" y="3118"/>
                    </a:lnTo>
                    <a:lnTo>
                      <a:pt x="71" y="3193"/>
                    </a:lnTo>
                    <a:lnTo>
                      <a:pt x="74" y="3265"/>
                    </a:lnTo>
                    <a:lnTo>
                      <a:pt x="80" y="3340"/>
                    </a:lnTo>
                    <a:lnTo>
                      <a:pt x="88" y="3412"/>
                    </a:lnTo>
                    <a:lnTo>
                      <a:pt x="96" y="3485"/>
                    </a:lnTo>
                    <a:lnTo>
                      <a:pt x="108" y="3557"/>
                    </a:lnTo>
                    <a:lnTo>
                      <a:pt x="120" y="3628"/>
                    </a:lnTo>
                    <a:lnTo>
                      <a:pt x="135" y="3701"/>
                    </a:lnTo>
                    <a:lnTo>
                      <a:pt x="151" y="3771"/>
                    </a:lnTo>
                    <a:lnTo>
                      <a:pt x="169" y="3842"/>
                    </a:lnTo>
                    <a:lnTo>
                      <a:pt x="188" y="3910"/>
                    </a:lnTo>
                    <a:lnTo>
                      <a:pt x="210" y="3981"/>
                    </a:lnTo>
                    <a:lnTo>
                      <a:pt x="231" y="4050"/>
                    </a:lnTo>
                    <a:lnTo>
                      <a:pt x="257" y="4116"/>
                    </a:lnTo>
                    <a:lnTo>
                      <a:pt x="282" y="4185"/>
                    </a:lnTo>
                    <a:lnTo>
                      <a:pt x="310" y="4252"/>
                    </a:lnTo>
                    <a:lnTo>
                      <a:pt x="339" y="4316"/>
                    </a:lnTo>
                    <a:lnTo>
                      <a:pt x="371" y="4383"/>
                    </a:lnTo>
                    <a:lnTo>
                      <a:pt x="402" y="4448"/>
                    </a:lnTo>
                    <a:lnTo>
                      <a:pt x="435" y="4510"/>
                    </a:lnTo>
                    <a:lnTo>
                      <a:pt x="471" y="4573"/>
                    </a:lnTo>
                    <a:lnTo>
                      <a:pt x="508" y="4636"/>
                    </a:lnTo>
                    <a:lnTo>
                      <a:pt x="547" y="4697"/>
                    </a:lnTo>
                    <a:lnTo>
                      <a:pt x="586" y="4758"/>
                    </a:lnTo>
                    <a:lnTo>
                      <a:pt x="627" y="4816"/>
                    </a:lnTo>
                    <a:lnTo>
                      <a:pt x="670" y="4875"/>
                    </a:lnTo>
                    <a:lnTo>
                      <a:pt x="714" y="4932"/>
                    </a:lnTo>
                    <a:lnTo>
                      <a:pt x="759" y="4987"/>
                    </a:lnTo>
                    <a:lnTo>
                      <a:pt x="806" y="5042"/>
                    </a:lnTo>
                    <a:lnTo>
                      <a:pt x="855" y="5097"/>
                    </a:lnTo>
                    <a:lnTo>
                      <a:pt x="904" y="5150"/>
                    </a:lnTo>
                    <a:lnTo>
                      <a:pt x="955" y="5201"/>
                    </a:lnTo>
                    <a:lnTo>
                      <a:pt x="1006" y="5252"/>
                    </a:lnTo>
                    <a:lnTo>
                      <a:pt x="1059" y="5301"/>
                    </a:lnTo>
                    <a:lnTo>
                      <a:pt x="1114" y="5350"/>
                    </a:lnTo>
                    <a:lnTo>
                      <a:pt x="1170" y="5397"/>
                    </a:lnTo>
                    <a:lnTo>
                      <a:pt x="1227" y="5442"/>
                    </a:lnTo>
                    <a:lnTo>
                      <a:pt x="1286" y="5487"/>
                    </a:lnTo>
                    <a:lnTo>
                      <a:pt x="1345" y="5530"/>
                    </a:lnTo>
                    <a:lnTo>
                      <a:pt x="1406" y="5571"/>
                    </a:lnTo>
                    <a:lnTo>
                      <a:pt x="1466" y="5611"/>
                    </a:lnTo>
                    <a:lnTo>
                      <a:pt x="1531" y="5650"/>
                    </a:lnTo>
                    <a:lnTo>
                      <a:pt x="1594" y="5687"/>
                    </a:lnTo>
                    <a:lnTo>
                      <a:pt x="1660" y="5722"/>
                    </a:lnTo>
                    <a:lnTo>
                      <a:pt x="1725" y="5758"/>
                    </a:lnTo>
                    <a:lnTo>
                      <a:pt x="1794" y="5791"/>
                    </a:lnTo>
                    <a:lnTo>
                      <a:pt x="1862" y="5820"/>
                    </a:lnTo>
                    <a:lnTo>
                      <a:pt x="1931" y="5850"/>
                    </a:lnTo>
                    <a:lnTo>
                      <a:pt x="2002" y="5879"/>
                    </a:lnTo>
                    <a:lnTo>
                      <a:pt x="2074" y="5905"/>
                    </a:lnTo>
                    <a:lnTo>
                      <a:pt x="2147" y="5930"/>
                    </a:lnTo>
                    <a:lnTo>
                      <a:pt x="2219" y="5952"/>
                    </a:lnTo>
                    <a:lnTo>
                      <a:pt x="2296" y="5973"/>
                    </a:lnTo>
                    <a:lnTo>
                      <a:pt x="2370" y="5993"/>
                    </a:lnTo>
                    <a:lnTo>
                      <a:pt x="2445" y="6009"/>
                    </a:lnTo>
                    <a:lnTo>
                      <a:pt x="2521" y="6024"/>
                    </a:lnTo>
                    <a:lnTo>
                      <a:pt x="2596" y="6038"/>
                    </a:lnTo>
                    <a:lnTo>
                      <a:pt x="2670" y="6048"/>
                    </a:lnTo>
                    <a:lnTo>
                      <a:pt x="2745" y="6058"/>
                    </a:lnTo>
                    <a:lnTo>
                      <a:pt x="2821" y="6066"/>
                    </a:lnTo>
                    <a:lnTo>
                      <a:pt x="2896" y="6071"/>
                    </a:lnTo>
                    <a:lnTo>
                      <a:pt x="2970" y="6073"/>
                    </a:lnTo>
                    <a:lnTo>
                      <a:pt x="3045" y="6075"/>
                    </a:lnTo>
                    <a:lnTo>
                      <a:pt x="3119" y="6075"/>
                    </a:lnTo>
                    <a:lnTo>
                      <a:pt x="3192" y="6073"/>
                    </a:lnTo>
                    <a:lnTo>
                      <a:pt x="3266" y="6069"/>
                    </a:lnTo>
                    <a:lnTo>
                      <a:pt x="3339" y="6064"/>
                    </a:lnTo>
                    <a:lnTo>
                      <a:pt x="3413" y="6058"/>
                    </a:lnTo>
                    <a:lnTo>
                      <a:pt x="3486" y="6048"/>
                    </a:lnTo>
                    <a:lnTo>
                      <a:pt x="3556" y="6036"/>
                    </a:lnTo>
                    <a:lnTo>
                      <a:pt x="3629" y="6024"/>
                    </a:lnTo>
                    <a:lnTo>
                      <a:pt x="3699" y="6009"/>
                    </a:lnTo>
                    <a:lnTo>
                      <a:pt x="3772" y="5993"/>
                    </a:lnTo>
                    <a:lnTo>
                      <a:pt x="3842" y="5975"/>
                    </a:lnTo>
                    <a:lnTo>
                      <a:pt x="3911" y="5956"/>
                    </a:lnTo>
                    <a:lnTo>
                      <a:pt x="3980" y="5934"/>
                    </a:lnTo>
                    <a:lnTo>
                      <a:pt x="4048" y="5913"/>
                    </a:lnTo>
                    <a:lnTo>
                      <a:pt x="4117" y="5887"/>
                    </a:lnTo>
                    <a:lnTo>
                      <a:pt x="4186" y="5862"/>
                    </a:lnTo>
                    <a:lnTo>
                      <a:pt x="4252" y="5834"/>
                    </a:lnTo>
                    <a:lnTo>
                      <a:pt x="4317" y="5805"/>
                    </a:lnTo>
                    <a:lnTo>
                      <a:pt x="4382" y="5773"/>
                    </a:lnTo>
                    <a:lnTo>
                      <a:pt x="4446" y="5742"/>
                    </a:lnTo>
                    <a:lnTo>
                      <a:pt x="4511" y="5709"/>
                    </a:lnTo>
                    <a:lnTo>
                      <a:pt x="4574" y="5673"/>
                    </a:lnTo>
                    <a:lnTo>
                      <a:pt x="4634" y="5636"/>
                    </a:lnTo>
                    <a:lnTo>
                      <a:pt x="4697" y="5599"/>
                    </a:lnTo>
                    <a:lnTo>
                      <a:pt x="4756" y="5558"/>
                    </a:lnTo>
                    <a:lnTo>
                      <a:pt x="4815" y="5516"/>
                    </a:lnTo>
                    <a:lnTo>
                      <a:pt x="4874" y="5475"/>
                    </a:lnTo>
                    <a:lnTo>
                      <a:pt x="4930" y="5430"/>
                    </a:lnTo>
                    <a:lnTo>
                      <a:pt x="4987" y="5385"/>
                    </a:lnTo>
                    <a:lnTo>
                      <a:pt x="5042" y="5338"/>
                    </a:lnTo>
                    <a:lnTo>
                      <a:pt x="5097" y="5291"/>
                    </a:lnTo>
                    <a:lnTo>
                      <a:pt x="5150" y="5242"/>
                    </a:lnTo>
                    <a:lnTo>
                      <a:pt x="5201" y="5191"/>
                    </a:lnTo>
                    <a:lnTo>
                      <a:pt x="5252" y="5138"/>
                    </a:lnTo>
                    <a:lnTo>
                      <a:pt x="5301" y="5085"/>
                    </a:lnTo>
                    <a:lnTo>
                      <a:pt x="5350" y="5030"/>
                    </a:lnTo>
                    <a:lnTo>
                      <a:pt x="5397" y="4975"/>
                    </a:lnTo>
                    <a:lnTo>
                      <a:pt x="5442" y="4916"/>
                    </a:lnTo>
                    <a:lnTo>
                      <a:pt x="5487" y="4860"/>
                    </a:lnTo>
                    <a:lnTo>
                      <a:pt x="5528" y="4799"/>
                    </a:lnTo>
                    <a:lnTo>
                      <a:pt x="5572" y="4738"/>
                    </a:lnTo>
                    <a:lnTo>
                      <a:pt x="5611" y="4677"/>
                    </a:lnTo>
                    <a:lnTo>
                      <a:pt x="5650" y="4614"/>
                    </a:lnTo>
                    <a:lnTo>
                      <a:pt x="5687" y="4550"/>
                    </a:lnTo>
                    <a:lnTo>
                      <a:pt x="5723" y="4485"/>
                    </a:lnTo>
                    <a:lnTo>
                      <a:pt x="5758" y="4418"/>
                    </a:lnTo>
                    <a:lnTo>
                      <a:pt x="5789" y="4350"/>
                    </a:lnTo>
                    <a:lnTo>
                      <a:pt x="5821" y="4281"/>
                    </a:lnTo>
                    <a:lnTo>
                      <a:pt x="5850" y="4212"/>
                    </a:lnTo>
                    <a:lnTo>
                      <a:pt x="5877" y="4142"/>
                    </a:lnTo>
                    <a:lnTo>
                      <a:pt x="5905" y="4069"/>
                    </a:lnTo>
                    <a:lnTo>
                      <a:pt x="5928" y="3997"/>
                    </a:lnTo>
                    <a:lnTo>
                      <a:pt x="5952" y="3924"/>
                    </a:lnTo>
                    <a:lnTo>
                      <a:pt x="5971" y="3850"/>
                    </a:lnTo>
                    <a:lnTo>
                      <a:pt x="5991" y="3773"/>
                    </a:lnTo>
                    <a:lnTo>
                      <a:pt x="6009" y="3699"/>
                    </a:lnTo>
                    <a:lnTo>
                      <a:pt x="6024" y="3624"/>
                    </a:lnTo>
                    <a:lnTo>
                      <a:pt x="6036" y="3548"/>
                    </a:lnTo>
                    <a:lnTo>
                      <a:pt x="6048" y="3473"/>
                    </a:lnTo>
                    <a:lnTo>
                      <a:pt x="6058" y="3399"/>
                    </a:lnTo>
                    <a:lnTo>
                      <a:pt x="6066" y="3324"/>
                    </a:lnTo>
                    <a:lnTo>
                      <a:pt x="6070" y="3248"/>
                    </a:lnTo>
                    <a:lnTo>
                      <a:pt x="6073" y="3173"/>
                    </a:lnTo>
                    <a:lnTo>
                      <a:pt x="6075" y="3098"/>
                    </a:lnTo>
                    <a:lnTo>
                      <a:pt x="6075" y="3026"/>
                    </a:lnTo>
                    <a:lnTo>
                      <a:pt x="6073" y="2951"/>
                    </a:lnTo>
                    <a:lnTo>
                      <a:pt x="6070" y="2877"/>
                    </a:lnTo>
                    <a:lnTo>
                      <a:pt x="6064" y="2804"/>
                    </a:lnTo>
                    <a:lnTo>
                      <a:pt x="6056" y="2732"/>
                    </a:lnTo>
                    <a:lnTo>
                      <a:pt x="6048" y="2659"/>
                    </a:lnTo>
                    <a:lnTo>
                      <a:pt x="6036" y="2587"/>
                    </a:lnTo>
                    <a:lnTo>
                      <a:pt x="6022" y="2514"/>
                    </a:lnTo>
                    <a:lnTo>
                      <a:pt x="6009" y="2443"/>
                    </a:lnTo>
                    <a:lnTo>
                      <a:pt x="5993" y="2373"/>
                    </a:lnTo>
                    <a:lnTo>
                      <a:pt x="5975" y="2302"/>
                    </a:lnTo>
                    <a:lnTo>
                      <a:pt x="5956" y="2232"/>
                    </a:lnTo>
                    <a:lnTo>
                      <a:pt x="5934" y="2163"/>
                    </a:lnTo>
                    <a:lnTo>
                      <a:pt x="5911" y="2094"/>
                    </a:lnTo>
                    <a:lnTo>
                      <a:pt x="5887" y="2026"/>
                    </a:lnTo>
                    <a:lnTo>
                      <a:pt x="5862" y="1959"/>
                    </a:lnTo>
                    <a:lnTo>
                      <a:pt x="5834" y="1892"/>
                    </a:lnTo>
                    <a:lnTo>
                      <a:pt x="5805" y="1826"/>
                    </a:lnTo>
                    <a:lnTo>
                      <a:pt x="5773" y="1761"/>
                    </a:lnTo>
                    <a:lnTo>
                      <a:pt x="5742" y="1696"/>
                    </a:lnTo>
                    <a:lnTo>
                      <a:pt x="5707" y="1632"/>
                    </a:lnTo>
                    <a:lnTo>
                      <a:pt x="5672" y="1569"/>
                    </a:lnTo>
                    <a:lnTo>
                      <a:pt x="5636" y="1508"/>
                    </a:lnTo>
                    <a:lnTo>
                      <a:pt x="5597" y="1447"/>
                    </a:lnTo>
                    <a:lnTo>
                      <a:pt x="5558" y="1386"/>
                    </a:lnTo>
                    <a:lnTo>
                      <a:pt x="5517" y="1328"/>
                    </a:lnTo>
                    <a:lnTo>
                      <a:pt x="5474" y="1269"/>
                    </a:lnTo>
                    <a:lnTo>
                      <a:pt x="5430" y="1212"/>
                    </a:lnTo>
                    <a:lnTo>
                      <a:pt x="5385" y="1155"/>
                    </a:lnTo>
                    <a:lnTo>
                      <a:pt x="5338" y="1100"/>
                    </a:lnTo>
                    <a:lnTo>
                      <a:pt x="5289" y="1047"/>
                    </a:lnTo>
                    <a:lnTo>
                      <a:pt x="5240" y="994"/>
                    </a:lnTo>
                    <a:lnTo>
                      <a:pt x="5189" y="941"/>
                    </a:lnTo>
                    <a:lnTo>
                      <a:pt x="5138" y="890"/>
                    </a:lnTo>
                    <a:lnTo>
                      <a:pt x="5085" y="841"/>
                    </a:lnTo>
                    <a:lnTo>
                      <a:pt x="5030" y="794"/>
                    </a:lnTo>
                    <a:lnTo>
                      <a:pt x="4974" y="747"/>
                    </a:lnTo>
                    <a:lnTo>
                      <a:pt x="4917" y="700"/>
                    </a:lnTo>
                    <a:lnTo>
                      <a:pt x="4858" y="657"/>
                    </a:lnTo>
                    <a:lnTo>
                      <a:pt x="4799" y="614"/>
                    </a:lnTo>
                    <a:lnTo>
                      <a:pt x="4738" y="573"/>
                    </a:lnTo>
                    <a:lnTo>
                      <a:pt x="4678" y="531"/>
                    </a:lnTo>
                    <a:lnTo>
                      <a:pt x="4613" y="492"/>
                    </a:lnTo>
                    <a:lnTo>
                      <a:pt x="4550" y="455"/>
                    </a:lnTo>
                    <a:lnTo>
                      <a:pt x="4484" y="420"/>
                    </a:lnTo>
                    <a:lnTo>
                      <a:pt x="4419" y="386"/>
                    </a:lnTo>
                    <a:lnTo>
                      <a:pt x="4350" y="353"/>
                    </a:lnTo>
                    <a:lnTo>
                      <a:pt x="4282" y="322"/>
                    </a:lnTo>
                    <a:lnTo>
                      <a:pt x="4213" y="292"/>
                    </a:lnTo>
                    <a:lnTo>
                      <a:pt x="4142" y="265"/>
                    </a:lnTo>
                    <a:lnTo>
                      <a:pt x="4070" y="239"/>
                    </a:lnTo>
                    <a:lnTo>
                      <a:pt x="3997" y="214"/>
                    </a:lnTo>
                    <a:lnTo>
                      <a:pt x="3923" y="190"/>
                    </a:lnTo>
                    <a:lnTo>
                      <a:pt x="3848" y="1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1308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60" name="Freeform 9"/>
              <p:cNvSpPr>
                <a:spLocks noEditPoints="1"/>
              </p:cNvSpPr>
              <p:nvPr/>
            </p:nvSpPr>
            <p:spPr bwMode="auto">
              <a:xfrm rot="10800000" flipV="1">
                <a:off x="3601542" y="629741"/>
                <a:ext cx="289916" cy="289916"/>
              </a:xfrm>
              <a:custGeom>
                <a:avLst/>
                <a:gdLst>
                  <a:gd name="T0" fmla="*/ 4115 w 4320"/>
                  <a:gd name="T1" fmla="*/ 3080 h 4320"/>
                  <a:gd name="T2" fmla="*/ 3865 w 4320"/>
                  <a:gd name="T3" fmla="*/ 3488 h 4320"/>
                  <a:gd name="T4" fmla="*/ 3538 w 4320"/>
                  <a:gd name="T5" fmla="*/ 3823 h 4320"/>
                  <a:gd name="T6" fmla="*/ 3149 w 4320"/>
                  <a:gd name="T7" fmla="*/ 4080 h 4320"/>
                  <a:gd name="T8" fmla="*/ 2714 w 4320"/>
                  <a:gd name="T9" fmla="*/ 4248 h 4320"/>
                  <a:gd name="T10" fmla="*/ 2247 w 4320"/>
                  <a:gd name="T11" fmla="*/ 4319 h 4320"/>
                  <a:gd name="T12" fmla="*/ 1763 w 4320"/>
                  <a:gd name="T13" fmla="*/ 4283 h 4320"/>
                  <a:gd name="T14" fmla="*/ 1341 w 4320"/>
                  <a:gd name="T15" fmla="*/ 4158 h 4320"/>
                  <a:gd name="T16" fmla="*/ 919 w 4320"/>
                  <a:gd name="T17" fmla="*/ 3927 h 4320"/>
                  <a:gd name="T18" fmla="*/ 566 w 4320"/>
                  <a:gd name="T19" fmla="*/ 3616 h 4320"/>
                  <a:gd name="T20" fmla="*/ 290 w 4320"/>
                  <a:gd name="T21" fmla="*/ 3240 h 4320"/>
                  <a:gd name="T22" fmla="*/ 103 w 4320"/>
                  <a:gd name="T23" fmla="*/ 2814 h 4320"/>
                  <a:gd name="T24" fmla="*/ 9 w 4320"/>
                  <a:gd name="T25" fmla="*/ 2353 h 4320"/>
                  <a:gd name="T26" fmla="*/ 20 w 4320"/>
                  <a:gd name="T27" fmla="*/ 1871 h 4320"/>
                  <a:gd name="T28" fmla="*/ 124 w 4320"/>
                  <a:gd name="T29" fmla="*/ 1442 h 4320"/>
                  <a:gd name="T30" fmla="*/ 334 w 4320"/>
                  <a:gd name="T31" fmla="*/ 1007 h 4320"/>
                  <a:gd name="T32" fmla="*/ 629 w 4320"/>
                  <a:gd name="T33" fmla="*/ 638 h 4320"/>
                  <a:gd name="T34" fmla="*/ 992 w 4320"/>
                  <a:gd name="T35" fmla="*/ 344 h 4320"/>
                  <a:gd name="T36" fmla="*/ 1409 w 4320"/>
                  <a:gd name="T37" fmla="*/ 136 h 4320"/>
                  <a:gd name="T38" fmla="*/ 1863 w 4320"/>
                  <a:gd name="T39" fmla="*/ 21 h 4320"/>
                  <a:gd name="T40" fmla="*/ 2341 w 4320"/>
                  <a:gd name="T41" fmla="*/ 8 h 4320"/>
                  <a:gd name="T42" fmla="*/ 2773 w 4320"/>
                  <a:gd name="T43" fmla="*/ 89 h 4320"/>
                  <a:gd name="T44" fmla="*/ 3223 w 4320"/>
                  <a:gd name="T45" fmla="*/ 280 h 4320"/>
                  <a:gd name="T46" fmla="*/ 3608 w 4320"/>
                  <a:gd name="T47" fmla="*/ 557 h 4320"/>
                  <a:gd name="T48" fmla="*/ 3918 w 4320"/>
                  <a:gd name="T49" fmla="*/ 907 h 4320"/>
                  <a:gd name="T50" fmla="*/ 4147 w 4320"/>
                  <a:gd name="T51" fmla="*/ 1312 h 4320"/>
                  <a:gd name="T52" fmla="*/ 4283 w 4320"/>
                  <a:gd name="T53" fmla="*/ 1759 h 4320"/>
                  <a:gd name="T54" fmla="*/ 4319 w 4320"/>
                  <a:gd name="T55" fmla="*/ 2233 h 4320"/>
                  <a:gd name="T56" fmla="*/ 4245 w 4320"/>
                  <a:gd name="T57" fmla="*/ 2719 h 4320"/>
                  <a:gd name="T58" fmla="*/ 2385 w 4320"/>
                  <a:gd name="T59" fmla="*/ 107 h 4320"/>
                  <a:gd name="T60" fmla="*/ 1927 w 4320"/>
                  <a:gd name="T61" fmla="*/ 108 h 4320"/>
                  <a:gd name="T62" fmla="*/ 1489 w 4320"/>
                  <a:gd name="T63" fmla="*/ 208 h 4320"/>
                  <a:gd name="T64" fmla="*/ 1085 w 4320"/>
                  <a:gd name="T65" fmla="*/ 397 h 4320"/>
                  <a:gd name="T66" fmla="*/ 731 w 4320"/>
                  <a:gd name="T67" fmla="*/ 669 h 4320"/>
                  <a:gd name="T68" fmla="*/ 442 w 4320"/>
                  <a:gd name="T69" fmla="*/ 1013 h 4320"/>
                  <a:gd name="T70" fmla="*/ 230 w 4320"/>
                  <a:gd name="T71" fmla="*/ 1425 h 4320"/>
                  <a:gd name="T72" fmla="*/ 121 w 4320"/>
                  <a:gd name="T73" fmla="*/ 1832 h 4320"/>
                  <a:gd name="T74" fmla="*/ 99 w 4320"/>
                  <a:gd name="T75" fmla="*/ 2293 h 4320"/>
                  <a:gd name="T76" fmla="*/ 177 w 4320"/>
                  <a:gd name="T77" fmla="*/ 2738 h 4320"/>
                  <a:gd name="T78" fmla="*/ 348 w 4320"/>
                  <a:gd name="T79" fmla="*/ 3149 h 4320"/>
                  <a:gd name="T80" fmla="*/ 602 w 4320"/>
                  <a:gd name="T81" fmla="*/ 3516 h 4320"/>
                  <a:gd name="T82" fmla="*/ 932 w 4320"/>
                  <a:gd name="T83" fmla="*/ 3821 h 4320"/>
                  <a:gd name="T84" fmla="*/ 1328 w 4320"/>
                  <a:gd name="T85" fmla="*/ 4051 h 4320"/>
                  <a:gd name="T86" fmla="*/ 1730 w 4320"/>
                  <a:gd name="T87" fmla="*/ 4180 h 4320"/>
                  <a:gd name="T88" fmla="*/ 2192 w 4320"/>
                  <a:gd name="T89" fmla="*/ 4225 h 4320"/>
                  <a:gd name="T90" fmla="*/ 2641 w 4320"/>
                  <a:gd name="T91" fmla="*/ 4170 h 4320"/>
                  <a:gd name="T92" fmla="*/ 3062 w 4320"/>
                  <a:gd name="T93" fmla="*/ 4019 h 4320"/>
                  <a:gd name="T94" fmla="*/ 3440 w 4320"/>
                  <a:gd name="T95" fmla="*/ 3782 h 4320"/>
                  <a:gd name="T96" fmla="*/ 3759 w 4320"/>
                  <a:gd name="T97" fmla="*/ 3469 h 4320"/>
                  <a:gd name="T98" fmla="*/ 4007 w 4320"/>
                  <a:gd name="T99" fmla="*/ 3086 h 4320"/>
                  <a:gd name="T100" fmla="*/ 4155 w 4320"/>
                  <a:gd name="T101" fmla="*/ 2695 h 4320"/>
                  <a:gd name="T102" fmla="*/ 4225 w 4320"/>
                  <a:gd name="T103" fmla="*/ 2231 h 4320"/>
                  <a:gd name="T104" fmla="*/ 4191 w 4320"/>
                  <a:gd name="T105" fmla="*/ 1778 h 4320"/>
                  <a:gd name="T106" fmla="*/ 4060 w 4320"/>
                  <a:gd name="T107" fmla="*/ 1349 h 4320"/>
                  <a:gd name="T108" fmla="*/ 3842 w 4320"/>
                  <a:gd name="T109" fmla="*/ 961 h 4320"/>
                  <a:gd name="T110" fmla="*/ 3545 w 4320"/>
                  <a:gd name="T111" fmla="*/ 627 h 4320"/>
                  <a:gd name="T112" fmla="*/ 3176 w 4320"/>
                  <a:gd name="T113" fmla="*/ 362 h 4320"/>
                  <a:gd name="T114" fmla="*/ 2746 w 4320"/>
                  <a:gd name="T115" fmla="*/ 180 h 432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320"/>
                  <a:gd name="T175" fmla="*/ 0 h 4320"/>
                  <a:gd name="T176" fmla="*/ 4320 w 4320"/>
                  <a:gd name="T177" fmla="*/ 4320 h 432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320" h="4320">
                    <a:moveTo>
                      <a:pt x="4245" y="2719"/>
                    </a:moveTo>
                    <a:lnTo>
                      <a:pt x="4245" y="2719"/>
                    </a:lnTo>
                    <a:lnTo>
                      <a:pt x="4231" y="2773"/>
                    </a:lnTo>
                    <a:lnTo>
                      <a:pt x="4215" y="2826"/>
                    </a:lnTo>
                    <a:lnTo>
                      <a:pt x="4197" y="2878"/>
                    </a:lnTo>
                    <a:lnTo>
                      <a:pt x="4178" y="2930"/>
                    </a:lnTo>
                    <a:lnTo>
                      <a:pt x="4158" y="2980"/>
                    </a:lnTo>
                    <a:lnTo>
                      <a:pt x="4138" y="3031"/>
                    </a:lnTo>
                    <a:lnTo>
                      <a:pt x="4115" y="3080"/>
                    </a:lnTo>
                    <a:lnTo>
                      <a:pt x="4091" y="3128"/>
                    </a:lnTo>
                    <a:lnTo>
                      <a:pt x="4067" y="3176"/>
                    </a:lnTo>
                    <a:lnTo>
                      <a:pt x="4040" y="3223"/>
                    </a:lnTo>
                    <a:lnTo>
                      <a:pt x="4014" y="3269"/>
                    </a:lnTo>
                    <a:lnTo>
                      <a:pt x="3986" y="3315"/>
                    </a:lnTo>
                    <a:lnTo>
                      <a:pt x="3958" y="3359"/>
                    </a:lnTo>
                    <a:lnTo>
                      <a:pt x="3927" y="3402"/>
                    </a:lnTo>
                    <a:lnTo>
                      <a:pt x="3897" y="3445"/>
                    </a:lnTo>
                    <a:lnTo>
                      <a:pt x="3865" y="3488"/>
                    </a:lnTo>
                    <a:lnTo>
                      <a:pt x="3831" y="3528"/>
                    </a:lnTo>
                    <a:lnTo>
                      <a:pt x="3798" y="3569"/>
                    </a:lnTo>
                    <a:lnTo>
                      <a:pt x="3763" y="3608"/>
                    </a:lnTo>
                    <a:lnTo>
                      <a:pt x="3727" y="3646"/>
                    </a:lnTo>
                    <a:lnTo>
                      <a:pt x="3691" y="3683"/>
                    </a:lnTo>
                    <a:lnTo>
                      <a:pt x="3654" y="3719"/>
                    </a:lnTo>
                    <a:lnTo>
                      <a:pt x="3617" y="3755"/>
                    </a:lnTo>
                    <a:lnTo>
                      <a:pt x="3577" y="3790"/>
                    </a:lnTo>
                    <a:lnTo>
                      <a:pt x="3538" y="3823"/>
                    </a:lnTo>
                    <a:lnTo>
                      <a:pt x="3497" y="3857"/>
                    </a:lnTo>
                    <a:lnTo>
                      <a:pt x="3456" y="3887"/>
                    </a:lnTo>
                    <a:lnTo>
                      <a:pt x="3414" y="3918"/>
                    </a:lnTo>
                    <a:lnTo>
                      <a:pt x="3372" y="3948"/>
                    </a:lnTo>
                    <a:lnTo>
                      <a:pt x="3328" y="3976"/>
                    </a:lnTo>
                    <a:lnTo>
                      <a:pt x="3284" y="4004"/>
                    </a:lnTo>
                    <a:lnTo>
                      <a:pt x="3240" y="4030"/>
                    </a:lnTo>
                    <a:lnTo>
                      <a:pt x="3195" y="4055"/>
                    </a:lnTo>
                    <a:lnTo>
                      <a:pt x="3149" y="4080"/>
                    </a:lnTo>
                    <a:lnTo>
                      <a:pt x="3103" y="4103"/>
                    </a:lnTo>
                    <a:lnTo>
                      <a:pt x="3056" y="4126"/>
                    </a:lnTo>
                    <a:lnTo>
                      <a:pt x="3008" y="4146"/>
                    </a:lnTo>
                    <a:lnTo>
                      <a:pt x="2960" y="4166"/>
                    </a:lnTo>
                    <a:lnTo>
                      <a:pt x="2912" y="4184"/>
                    </a:lnTo>
                    <a:lnTo>
                      <a:pt x="2863" y="4203"/>
                    </a:lnTo>
                    <a:lnTo>
                      <a:pt x="2814" y="4219"/>
                    </a:lnTo>
                    <a:lnTo>
                      <a:pt x="2765" y="4233"/>
                    </a:lnTo>
                    <a:lnTo>
                      <a:pt x="2714" y="4248"/>
                    </a:lnTo>
                    <a:lnTo>
                      <a:pt x="2663" y="4260"/>
                    </a:lnTo>
                    <a:lnTo>
                      <a:pt x="2613" y="4272"/>
                    </a:lnTo>
                    <a:lnTo>
                      <a:pt x="2561" y="4283"/>
                    </a:lnTo>
                    <a:lnTo>
                      <a:pt x="2509" y="4292"/>
                    </a:lnTo>
                    <a:lnTo>
                      <a:pt x="2457" y="4300"/>
                    </a:lnTo>
                    <a:lnTo>
                      <a:pt x="2405" y="4307"/>
                    </a:lnTo>
                    <a:lnTo>
                      <a:pt x="2353" y="4312"/>
                    </a:lnTo>
                    <a:lnTo>
                      <a:pt x="2300" y="4316"/>
                    </a:lnTo>
                    <a:lnTo>
                      <a:pt x="2247" y="4319"/>
                    </a:lnTo>
                    <a:lnTo>
                      <a:pt x="2193" y="4320"/>
                    </a:lnTo>
                    <a:lnTo>
                      <a:pt x="2140" y="4320"/>
                    </a:lnTo>
                    <a:lnTo>
                      <a:pt x="2087" y="4319"/>
                    </a:lnTo>
                    <a:lnTo>
                      <a:pt x="2033" y="4316"/>
                    </a:lnTo>
                    <a:lnTo>
                      <a:pt x="1979" y="4312"/>
                    </a:lnTo>
                    <a:lnTo>
                      <a:pt x="1926" y="4307"/>
                    </a:lnTo>
                    <a:lnTo>
                      <a:pt x="1871" y="4300"/>
                    </a:lnTo>
                    <a:lnTo>
                      <a:pt x="1818" y="4292"/>
                    </a:lnTo>
                    <a:lnTo>
                      <a:pt x="1763" y="4283"/>
                    </a:lnTo>
                    <a:lnTo>
                      <a:pt x="1710" y="4272"/>
                    </a:lnTo>
                    <a:lnTo>
                      <a:pt x="1655" y="4260"/>
                    </a:lnTo>
                    <a:lnTo>
                      <a:pt x="1602" y="4245"/>
                    </a:lnTo>
                    <a:lnTo>
                      <a:pt x="1547" y="4231"/>
                    </a:lnTo>
                    <a:lnTo>
                      <a:pt x="1495" y="4215"/>
                    </a:lnTo>
                    <a:lnTo>
                      <a:pt x="1442" y="4197"/>
                    </a:lnTo>
                    <a:lnTo>
                      <a:pt x="1392" y="4178"/>
                    </a:lnTo>
                    <a:lnTo>
                      <a:pt x="1341" y="4158"/>
                    </a:lnTo>
                    <a:lnTo>
                      <a:pt x="1290" y="4136"/>
                    </a:lnTo>
                    <a:lnTo>
                      <a:pt x="1241" y="4115"/>
                    </a:lnTo>
                    <a:lnTo>
                      <a:pt x="1193" y="4091"/>
                    </a:lnTo>
                    <a:lnTo>
                      <a:pt x="1145" y="4067"/>
                    </a:lnTo>
                    <a:lnTo>
                      <a:pt x="1097" y="4040"/>
                    </a:lnTo>
                    <a:lnTo>
                      <a:pt x="1052" y="4014"/>
                    </a:lnTo>
                    <a:lnTo>
                      <a:pt x="1007" y="3986"/>
                    </a:lnTo>
                    <a:lnTo>
                      <a:pt x="961" y="3958"/>
                    </a:lnTo>
                    <a:lnTo>
                      <a:pt x="919" y="3927"/>
                    </a:lnTo>
                    <a:lnTo>
                      <a:pt x="875" y="3897"/>
                    </a:lnTo>
                    <a:lnTo>
                      <a:pt x="834" y="3865"/>
                    </a:lnTo>
                    <a:lnTo>
                      <a:pt x="792" y="3831"/>
                    </a:lnTo>
                    <a:lnTo>
                      <a:pt x="752" y="3798"/>
                    </a:lnTo>
                    <a:lnTo>
                      <a:pt x="714" y="3763"/>
                    </a:lnTo>
                    <a:lnTo>
                      <a:pt x="675" y="3727"/>
                    </a:lnTo>
                    <a:lnTo>
                      <a:pt x="638" y="3691"/>
                    </a:lnTo>
                    <a:lnTo>
                      <a:pt x="601" y="3654"/>
                    </a:lnTo>
                    <a:lnTo>
                      <a:pt x="566" y="3616"/>
                    </a:lnTo>
                    <a:lnTo>
                      <a:pt x="531" y="3577"/>
                    </a:lnTo>
                    <a:lnTo>
                      <a:pt x="497" y="3538"/>
                    </a:lnTo>
                    <a:lnTo>
                      <a:pt x="465" y="3497"/>
                    </a:lnTo>
                    <a:lnTo>
                      <a:pt x="433" y="3456"/>
                    </a:lnTo>
                    <a:lnTo>
                      <a:pt x="402" y="3414"/>
                    </a:lnTo>
                    <a:lnTo>
                      <a:pt x="373" y="3372"/>
                    </a:lnTo>
                    <a:lnTo>
                      <a:pt x="345" y="3328"/>
                    </a:lnTo>
                    <a:lnTo>
                      <a:pt x="317" y="3284"/>
                    </a:lnTo>
                    <a:lnTo>
                      <a:pt x="290" y="3240"/>
                    </a:lnTo>
                    <a:lnTo>
                      <a:pt x="265" y="3195"/>
                    </a:lnTo>
                    <a:lnTo>
                      <a:pt x="241" y="3149"/>
                    </a:lnTo>
                    <a:lnTo>
                      <a:pt x="217" y="3103"/>
                    </a:lnTo>
                    <a:lnTo>
                      <a:pt x="196" y="3056"/>
                    </a:lnTo>
                    <a:lnTo>
                      <a:pt x="174" y="3008"/>
                    </a:lnTo>
                    <a:lnTo>
                      <a:pt x="154" y="2960"/>
                    </a:lnTo>
                    <a:lnTo>
                      <a:pt x="136" y="2912"/>
                    </a:lnTo>
                    <a:lnTo>
                      <a:pt x="119" y="2863"/>
                    </a:lnTo>
                    <a:lnTo>
                      <a:pt x="103" y="2814"/>
                    </a:lnTo>
                    <a:lnTo>
                      <a:pt x="87" y="2763"/>
                    </a:lnTo>
                    <a:lnTo>
                      <a:pt x="73" y="2714"/>
                    </a:lnTo>
                    <a:lnTo>
                      <a:pt x="60" y="2663"/>
                    </a:lnTo>
                    <a:lnTo>
                      <a:pt x="48" y="2611"/>
                    </a:lnTo>
                    <a:lnTo>
                      <a:pt x="39" y="2561"/>
                    </a:lnTo>
                    <a:lnTo>
                      <a:pt x="29" y="2509"/>
                    </a:lnTo>
                    <a:lnTo>
                      <a:pt x="21" y="2457"/>
                    </a:lnTo>
                    <a:lnTo>
                      <a:pt x="15" y="2405"/>
                    </a:lnTo>
                    <a:lnTo>
                      <a:pt x="9" y="2353"/>
                    </a:lnTo>
                    <a:lnTo>
                      <a:pt x="5" y="2300"/>
                    </a:lnTo>
                    <a:lnTo>
                      <a:pt x="3" y="2247"/>
                    </a:lnTo>
                    <a:lnTo>
                      <a:pt x="1" y="2193"/>
                    </a:lnTo>
                    <a:lnTo>
                      <a:pt x="0" y="2140"/>
                    </a:lnTo>
                    <a:lnTo>
                      <a:pt x="1" y="2087"/>
                    </a:lnTo>
                    <a:lnTo>
                      <a:pt x="4" y="2033"/>
                    </a:lnTo>
                    <a:lnTo>
                      <a:pt x="8" y="1979"/>
                    </a:lnTo>
                    <a:lnTo>
                      <a:pt x="13" y="1926"/>
                    </a:lnTo>
                    <a:lnTo>
                      <a:pt x="20" y="1871"/>
                    </a:lnTo>
                    <a:lnTo>
                      <a:pt x="28" y="1818"/>
                    </a:lnTo>
                    <a:lnTo>
                      <a:pt x="37" y="1763"/>
                    </a:lnTo>
                    <a:lnTo>
                      <a:pt x="49" y="1710"/>
                    </a:lnTo>
                    <a:lnTo>
                      <a:pt x="61" y="1655"/>
                    </a:lnTo>
                    <a:lnTo>
                      <a:pt x="75" y="1602"/>
                    </a:lnTo>
                    <a:lnTo>
                      <a:pt x="89" y="1547"/>
                    </a:lnTo>
                    <a:lnTo>
                      <a:pt x="107" y="1494"/>
                    </a:lnTo>
                    <a:lnTo>
                      <a:pt x="124" y="1442"/>
                    </a:lnTo>
                    <a:lnTo>
                      <a:pt x="142" y="1392"/>
                    </a:lnTo>
                    <a:lnTo>
                      <a:pt x="162" y="1340"/>
                    </a:lnTo>
                    <a:lnTo>
                      <a:pt x="184" y="1290"/>
                    </a:lnTo>
                    <a:lnTo>
                      <a:pt x="206" y="1241"/>
                    </a:lnTo>
                    <a:lnTo>
                      <a:pt x="229" y="1192"/>
                    </a:lnTo>
                    <a:lnTo>
                      <a:pt x="254" y="1145"/>
                    </a:lnTo>
                    <a:lnTo>
                      <a:pt x="280" y="1097"/>
                    </a:lnTo>
                    <a:lnTo>
                      <a:pt x="306" y="1052"/>
                    </a:lnTo>
                    <a:lnTo>
                      <a:pt x="334" y="1007"/>
                    </a:lnTo>
                    <a:lnTo>
                      <a:pt x="364" y="961"/>
                    </a:lnTo>
                    <a:lnTo>
                      <a:pt x="393" y="918"/>
                    </a:lnTo>
                    <a:lnTo>
                      <a:pt x="425" y="875"/>
                    </a:lnTo>
                    <a:lnTo>
                      <a:pt x="457" y="834"/>
                    </a:lnTo>
                    <a:lnTo>
                      <a:pt x="489" y="792"/>
                    </a:lnTo>
                    <a:lnTo>
                      <a:pt x="522" y="752"/>
                    </a:lnTo>
                    <a:lnTo>
                      <a:pt x="557" y="712"/>
                    </a:lnTo>
                    <a:lnTo>
                      <a:pt x="593" y="675"/>
                    </a:lnTo>
                    <a:lnTo>
                      <a:pt x="629" y="638"/>
                    </a:lnTo>
                    <a:lnTo>
                      <a:pt x="666" y="601"/>
                    </a:lnTo>
                    <a:lnTo>
                      <a:pt x="704" y="565"/>
                    </a:lnTo>
                    <a:lnTo>
                      <a:pt x="743" y="531"/>
                    </a:lnTo>
                    <a:lnTo>
                      <a:pt x="783" y="497"/>
                    </a:lnTo>
                    <a:lnTo>
                      <a:pt x="823" y="465"/>
                    </a:lnTo>
                    <a:lnTo>
                      <a:pt x="864" y="433"/>
                    </a:lnTo>
                    <a:lnTo>
                      <a:pt x="907" y="402"/>
                    </a:lnTo>
                    <a:lnTo>
                      <a:pt x="949" y="373"/>
                    </a:lnTo>
                    <a:lnTo>
                      <a:pt x="992" y="344"/>
                    </a:lnTo>
                    <a:lnTo>
                      <a:pt x="1036" y="317"/>
                    </a:lnTo>
                    <a:lnTo>
                      <a:pt x="1081" y="290"/>
                    </a:lnTo>
                    <a:lnTo>
                      <a:pt x="1125" y="265"/>
                    </a:lnTo>
                    <a:lnTo>
                      <a:pt x="1172" y="241"/>
                    </a:lnTo>
                    <a:lnTo>
                      <a:pt x="1218" y="217"/>
                    </a:lnTo>
                    <a:lnTo>
                      <a:pt x="1265" y="196"/>
                    </a:lnTo>
                    <a:lnTo>
                      <a:pt x="1313" y="174"/>
                    </a:lnTo>
                    <a:lnTo>
                      <a:pt x="1361" y="154"/>
                    </a:lnTo>
                    <a:lnTo>
                      <a:pt x="1409" y="136"/>
                    </a:lnTo>
                    <a:lnTo>
                      <a:pt x="1458" y="119"/>
                    </a:lnTo>
                    <a:lnTo>
                      <a:pt x="1507" y="103"/>
                    </a:lnTo>
                    <a:lnTo>
                      <a:pt x="1557" y="87"/>
                    </a:lnTo>
                    <a:lnTo>
                      <a:pt x="1607" y="73"/>
                    </a:lnTo>
                    <a:lnTo>
                      <a:pt x="1658" y="60"/>
                    </a:lnTo>
                    <a:lnTo>
                      <a:pt x="1709" y="48"/>
                    </a:lnTo>
                    <a:lnTo>
                      <a:pt x="1760" y="37"/>
                    </a:lnTo>
                    <a:lnTo>
                      <a:pt x="1811" y="29"/>
                    </a:lnTo>
                    <a:lnTo>
                      <a:pt x="1863" y="21"/>
                    </a:lnTo>
                    <a:lnTo>
                      <a:pt x="1916" y="15"/>
                    </a:lnTo>
                    <a:lnTo>
                      <a:pt x="1968" y="9"/>
                    </a:lnTo>
                    <a:lnTo>
                      <a:pt x="2022" y="5"/>
                    </a:lnTo>
                    <a:lnTo>
                      <a:pt x="2073" y="3"/>
                    </a:lnTo>
                    <a:lnTo>
                      <a:pt x="2127" y="1"/>
                    </a:lnTo>
                    <a:lnTo>
                      <a:pt x="2180" y="0"/>
                    </a:lnTo>
                    <a:lnTo>
                      <a:pt x="2235" y="1"/>
                    </a:lnTo>
                    <a:lnTo>
                      <a:pt x="2288" y="4"/>
                    </a:lnTo>
                    <a:lnTo>
                      <a:pt x="2341" y="8"/>
                    </a:lnTo>
                    <a:lnTo>
                      <a:pt x="2396" y="13"/>
                    </a:lnTo>
                    <a:lnTo>
                      <a:pt x="2449" y="20"/>
                    </a:lnTo>
                    <a:lnTo>
                      <a:pt x="2504" y="28"/>
                    </a:lnTo>
                    <a:lnTo>
                      <a:pt x="2557" y="37"/>
                    </a:lnTo>
                    <a:lnTo>
                      <a:pt x="2611" y="48"/>
                    </a:lnTo>
                    <a:lnTo>
                      <a:pt x="2665" y="61"/>
                    </a:lnTo>
                    <a:lnTo>
                      <a:pt x="2719" y="75"/>
                    </a:lnTo>
                    <a:lnTo>
                      <a:pt x="2773" y="89"/>
                    </a:lnTo>
                    <a:lnTo>
                      <a:pt x="2826" y="107"/>
                    </a:lnTo>
                    <a:lnTo>
                      <a:pt x="2878" y="124"/>
                    </a:lnTo>
                    <a:lnTo>
                      <a:pt x="2930" y="142"/>
                    </a:lnTo>
                    <a:lnTo>
                      <a:pt x="2980" y="162"/>
                    </a:lnTo>
                    <a:lnTo>
                      <a:pt x="3031" y="184"/>
                    </a:lnTo>
                    <a:lnTo>
                      <a:pt x="3080" y="206"/>
                    </a:lnTo>
                    <a:lnTo>
                      <a:pt x="3128" y="229"/>
                    </a:lnTo>
                    <a:lnTo>
                      <a:pt x="3176" y="254"/>
                    </a:lnTo>
                    <a:lnTo>
                      <a:pt x="3223" y="280"/>
                    </a:lnTo>
                    <a:lnTo>
                      <a:pt x="3269" y="306"/>
                    </a:lnTo>
                    <a:lnTo>
                      <a:pt x="3315" y="334"/>
                    </a:lnTo>
                    <a:lnTo>
                      <a:pt x="3359" y="364"/>
                    </a:lnTo>
                    <a:lnTo>
                      <a:pt x="3402" y="393"/>
                    </a:lnTo>
                    <a:lnTo>
                      <a:pt x="3445" y="425"/>
                    </a:lnTo>
                    <a:lnTo>
                      <a:pt x="3488" y="455"/>
                    </a:lnTo>
                    <a:lnTo>
                      <a:pt x="3528" y="489"/>
                    </a:lnTo>
                    <a:lnTo>
                      <a:pt x="3569" y="522"/>
                    </a:lnTo>
                    <a:lnTo>
                      <a:pt x="3608" y="557"/>
                    </a:lnTo>
                    <a:lnTo>
                      <a:pt x="3646" y="593"/>
                    </a:lnTo>
                    <a:lnTo>
                      <a:pt x="3683" y="629"/>
                    </a:lnTo>
                    <a:lnTo>
                      <a:pt x="3719" y="666"/>
                    </a:lnTo>
                    <a:lnTo>
                      <a:pt x="3755" y="704"/>
                    </a:lnTo>
                    <a:lnTo>
                      <a:pt x="3790" y="743"/>
                    </a:lnTo>
                    <a:lnTo>
                      <a:pt x="3823" y="783"/>
                    </a:lnTo>
                    <a:lnTo>
                      <a:pt x="3857" y="823"/>
                    </a:lnTo>
                    <a:lnTo>
                      <a:pt x="3887" y="864"/>
                    </a:lnTo>
                    <a:lnTo>
                      <a:pt x="3918" y="907"/>
                    </a:lnTo>
                    <a:lnTo>
                      <a:pt x="3948" y="949"/>
                    </a:lnTo>
                    <a:lnTo>
                      <a:pt x="3976" y="992"/>
                    </a:lnTo>
                    <a:lnTo>
                      <a:pt x="4004" y="1036"/>
                    </a:lnTo>
                    <a:lnTo>
                      <a:pt x="4031" y="1080"/>
                    </a:lnTo>
                    <a:lnTo>
                      <a:pt x="4056" y="1125"/>
                    </a:lnTo>
                    <a:lnTo>
                      <a:pt x="4080" y="1172"/>
                    </a:lnTo>
                    <a:lnTo>
                      <a:pt x="4103" y="1218"/>
                    </a:lnTo>
                    <a:lnTo>
                      <a:pt x="4126" y="1265"/>
                    </a:lnTo>
                    <a:lnTo>
                      <a:pt x="4147" y="1312"/>
                    </a:lnTo>
                    <a:lnTo>
                      <a:pt x="4166" y="1360"/>
                    </a:lnTo>
                    <a:lnTo>
                      <a:pt x="4184" y="1409"/>
                    </a:lnTo>
                    <a:lnTo>
                      <a:pt x="4203" y="1458"/>
                    </a:lnTo>
                    <a:lnTo>
                      <a:pt x="4219" y="1507"/>
                    </a:lnTo>
                    <a:lnTo>
                      <a:pt x="4233" y="1557"/>
                    </a:lnTo>
                    <a:lnTo>
                      <a:pt x="4248" y="1607"/>
                    </a:lnTo>
                    <a:lnTo>
                      <a:pt x="4261" y="1658"/>
                    </a:lnTo>
                    <a:lnTo>
                      <a:pt x="4272" y="1709"/>
                    </a:lnTo>
                    <a:lnTo>
                      <a:pt x="4283" y="1759"/>
                    </a:lnTo>
                    <a:lnTo>
                      <a:pt x="4292" y="1811"/>
                    </a:lnTo>
                    <a:lnTo>
                      <a:pt x="4300" y="1863"/>
                    </a:lnTo>
                    <a:lnTo>
                      <a:pt x="4307" y="1915"/>
                    </a:lnTo>
                    <a:lnTo>
                      <a:pt x="4312" y="1968"/>
                    </a:lnTo>
                    <a:lnTo>
                      <a:pt x="4316" y="2022"/>
                    </a:lnTo>
                    <a:lnTo>
                      <a:pt x="4319" y="2073"/>
                    </a:lnTo>
                    <a:lnTo>
                      <a:pt x="4320" y="2127"/>
                    </a:lnTo>
                    <a:lnTo>
                      <a:pt x="4320" y="2180"/>
                    </a:lnTo>
                    <a:lnTo>
                      <a:pt x="4319" y="2233"/>
                    </a:lnTo>
                    <a:lnTo>
                      <a:pt x="4316" y="2288"/>
                    </a:lnTo>
                    <a:lnTo>
                      <a:pt x="4312" y="2341"/>
                    </a:lnTo>
                    <a:lnTo>
                      <a:pt x="4307" y="2396"/>
                    </a:lnTo>
                    <a:lnTo>
                      <a:pt x="4300" y="2449"/>
                    </a:lnTo>
                    <a:lnTo>
                      <a:pt x="4292" y="2504"/>
                    </a:lnTo>
                    <a:lnTo>
                      <a:pt x="4283" y="2557"/>
                    </a:lnTo>
                    <a:lnTo>
                      <a:pt x="4272" y="2611"/>
                    </a:lnTo>
                    <a:lnTo>
                      <a:pt x="4260" y="2665"/>
                    </a:lnTo>
                    <a:lnTo>
                      <a:pt x="4245" y="2719"/>
                    </a:lnTo>
                    <a:close/>
                    <a:moveTo>
                      <a:pt x="2695" y="165"/>
                    </a:moveTo>
                    <a:lnTo>
                      <a:pt x="2695" y="165"/>
                    </a:lnTo>
                    <a:lnTo>
                      <a:pt x="2643" y="152"/>
                    </a:lnTo>
                    <a:lnTo>
                      <a:pt x="2591" y="141"/>
                    </a:lnTo>
                    <a:lnTo>
                      <a:pt x="2540" y="131"/>
                    </a:lnTo>
                    <a:lnTo>
                      <a:pt x="2488" y="121"/>
                    </a:lnTo>
                    <a:lnTo>
                      <a:pt x="2437" y="113"/>
                    </a:lnTo>
                    <a:lnTo>
                      <a:pt x="2385" y="107"/>
                    </a:lnTo>
                    <a:lnTo>
                      <a:pt x="2333" y="103"/>
                    </a:lnTo>
                    <a:lnTo>
                      <a:pt x="2283" y="99"/>
                    </a:lnTo>
                    <a:lnTo>
                      <a:pt x="2231" y="96"/>
                    </a:lnTo>
                    <a:lnTo>
                      <a:pt x="2180" y="95"/>
                    </a:lnTo>
                    <a:lnTo>
                      <a:pt x="2128" y="95"/>
                    </a:lnTo>
                    <a:lnTo>
                      <a:pt x="2077" y="96"/>
                    </a:lnTo>
                    <a:lnTo>
                      <a:pt x="2027" y="99"/>
                    </a:lnTo>
                    <a:lnTo>
                      <a:pt x="1976" y="103"/>
                    </a:lnTo>
                    <a:lnTo>
                      <a:pt x="1927" y="108"/>
                    </a:lnTo>
                    <a:lnTo>
                      <a:pt x="1876" y="115"/>
                    </a:lnTo>
                    <a:lnTo>
                      <a:pt x="1827" y="121"/>
                    </a:lnTo>
                    <a:lnTo>
                      <a:pt x="1778" y="131"/>
                    </a:lnTo>
                    <a:lnTo>
                      <a:pt x="1729" y="140"/>
                    </a:lnTo>
                    <a:lnTo>
                      <a:pt x="1679" y="152"/>
                    </a:lnTo>
                    <a:lnTo>
                      <a:pt x="1631" y="164"/>
                    </a:lnTo>
                    <a:lnTo>
                      <a:pt x="1583" y="177"/>
                    </a:lnTo>
                    <a:lnTo>
                      <a:pt x="1535" y="192"/>
                    </a:lnTo>
                    <a:lnTo>
                      <a:pt x="1489" y="208"/>
                    </a:lnTo>
                    <a:lnTo>
                      <a:pt x="1441" y="224"/>
                    </a:lnTo>
                    <a:lnTo>
                      <a:pt x="1396" y="242"/>
                    </a:lnTo>
                    <a:lnTo>
                      <a:pt x="1349" y="261"/>
                    </a:lnTo>
                    <a:lnTo>
                      <a:pt x="1304" y="281"/>
                    </a:lnTo>
                    <a:lnTo>
                      <a:pt x="1258" y="302"/>
                    </a:lnTo>
                    <a:lnTo>
                      <a:pt x="1215" y="325"/>
                    </a:lnTo>
                    <a:lnTo>
                      <a:pt x="1171" y="348"/>
                    </a:lnTo>
                    <a:lnTo>
                      <a:pt x="1128" y="372"/>
                    </a:lnTo>
                    <a:lnTo>
                      <a:pt x="1085" y="397"/>
                    </a:lnTo>
                    <a:lnTo>
                      <a:pt x="1043" y="423"/>
                    </a:lnTo>
                    <a:lnTo>
                      <a:pt x="1001" y="450"/>
                    </a:lnTo>
                    <a:lnTo>
                      <a:pt x="961" y="479"/>
                    </a:lnTo>
                    <a:lnTo>
                      <a:pt x="922" y="509"/>
                    </a:lnTo>
                    <a:lnTo>
                      <a:pt x="882" y="538"/>
                    </a:lnTo>
                    <a:lnTo>
                      <a:pt x="843" y="570"/>
                    </a:lnTo>
                    <a:lnTo>
                      <a:pt x="806" y="602"/>
                    </a:lnTo>
                    <a:lnTo>
                      <a:pt x="768" y="635"/>
                    </a:lnTo>
                    <a:lnTo>
                      <a:pt x="731" y="669"/>
                    </a:lnTo>
                    <a:lnTo>
                      <a:pt x="696" y="703"/>
                    </a:lnTo>
                    <a:lnTo>
                      <a:pt x="661" y="739"/>
                    </a:lnTo>
                    <a:lnTo>
                      <a:pt x="627" y="776"/>
                    </a:lnTo>
                    <a:lnTo>
                      <a:pt x="594" y="814"/>
                    </a:lnTo>
                    <a:lnTo>
                      <a:pt x="562" y="852"/>
                    </a:lnTo>
                    <a:lnTo>
                      <a:pt x="530" y="891"/>
                    </a:lnTo>
                    <a:lnTo>
                      <a:pt x="499" y="931"/>
                    </a:lnTo>
                    <a:lnTo>
                      <a:pt x="470" y="972"/>
                    </a:lnTo>
                    <a:lnTo>
                      <a:pt x="442" y="1013"/>
                    </a:lnTo>
                    <a:lnTo>
                      <a:pt x="414" y="1056"/>
                    </a:lnTo>
                    <a:lnTo>
                      <a:pt x="388" y="1100"/>
                    </a:lnTo>
                    <a:lnTo>
                      <a:pt x="362" y="1144"/>
                    </a:lnTo>
                    <a:lnTo>
                      <a:pt x="337" y="1189"/>
                    </a:lnTo>
                    <a:lnTo>
                      <a:pt x="314" y="1234"/>
                    </a:lnTo>
                    <a:lnTo>
                      <a:pt x="292" y="1281"/>
                    </a:lnTo>
                    <a:lnTo>
                      <a:pt x="270" y="1328"/>
                    </a:lnTo>
                    <a:lnTo>
                      <a:pt x="250" y="1376"/>
                    </a:lnTo>
                    <a:lnTo>
                      <a:pt x="230" y="1425"/>
                    </a:lnTo>
                    <a:lnTo>
                      <a:pt x="213" y="1474"/>
                    </a:lnTo>
                    <a:lnTo>
                      <a:pt x="196" y="1523"/>
                    </a:lnTo>
                    <a:lnTo>
                      <a:pt x="180" y="1574"/>
                    </a:lnTo>
                    <a:lnTo>
                      <a:pt x="165" y="1626"/>
                    </a:lnTo>
                    <a:lnTo>
                      <a:pt x="152" y="1678"/>
                    </a:lnTo>
                    <a:lnTo>
                      <a:pt x="141" y="1729"/>
                    </a:lnTo>
                    <a:lnTo>
                      <a:pt x="131" y="1780"/>
                    </a:lnTo>
                    <a:lnTo>
                      <a:pt x="121" y="1832"/>
                    </a:lnTo>
                    <a:lnTo>
                      <a:pt x="113" y="1884"/>
                    </a:lnTo>
                    <a:lnTo>
                      <a:pt x="107" y="1936"/>
                    </a:lnTo>
                    <a:lnTo>
                      <a:pt x="103" y="1987"/>
                    </a:lnTo>
                    <a:lnTo>
                      <a:pt x="99" y="2039"/>
                    </a:lnTo>
                    <a:lnTo>
                      <a:pt x="96" y="2089"/>
                    </a:lnTo>
                    <a:lnTo>
                      <a:pt x="95" y="2141"/>
                    </a:lnTo>
                    <a:lnTo>
                      <a:pt x="95" y="2192"/>
                    </a:lnTo>
                    <a:lnTo>
                      <a:pt x="96" y="2243"/>
                    </a:lnTo>
                    <a:lnTo>
                      <a:pt x="99" y="2293"/>
                    </a:lnTo>
                    <a:lnTo>
                      <a:pt x="103" y="2344"/>
                    </a:lnTo>
                    <a:lnTo>
                      <a:pt x="108" y="2394"/>
                    </a:lnTo>
                    <a:lnTo>
                      <a:pt x="115" y="2444"/>
                    </a:lnTo>
                    <a:lnTo>
                      <a:pt x="121" y="2494"/>
                    </a:lnTo>
                    <a:lnTo>
                      <a:pt x="131" y="2544"/>
                    </a:lnTo>
                    <a:lnTo>
                      <a:pt x="140" y="2593"/>
                    </a:lnTo>
                    <a:lnTo>
                      <a:pt x="152" y="2641"/>
                    </a:lnTo>
                    <a:lnTo>
                      <a:pt x="164" y="2690"/>
                    </a:lnTo>
                    <a:lnTo>
                      <a:pt x="177" y="2738"/>
                    </a:lnTo>
                    <a:lnTo>
                      <a:pt x="192" y="2785"/>
                    </a:lnTo>
                    <a:lnTo>
                      <a:pt x="208" y="2833"/>
                    </a:lnTo>
                    <a:lnTo>
                      <a:pt x="224" y="2879"/>
                    </a:lnTo>
                    <a:lnTo>
                      <a:pt x="242" y="2926"/>
                    </a:lnTo>
                    <a:lnTo>
                      <a:pt x="261" y="2971"/>
                    </a:lnTo>
                    <a:lnTo>
                      <a:pt x="281" y="3016"/>
                    </a:lnTo>
                    <a:lnTo>
                      <a:pt x="302" y="3062"/>
                    </a:lnTo>
                    <a:lnTo>
                      <a:pt x="325" y="3105"/>
                    </a:lnTo>
                    <a:lnTo>
                      <a:pt x="348" y="3149"/>
                    </a:lnTo>
                    <a:lnTo>
                      <a:pt x="372" y="3193"/>
                    </a:lnTo>
                    <a:lnTo>
                      <a:pt x="397" y="3236"/>
                    </a:lnTo>
                    <a:lnTo>
                      <a:pt x="423" y="3277"/>
                    </a:lnTo>
                    <a:lnTo>
                      <a:pt x="450" y="3319"/>
                    </a:lnTo>
                    <a:lnTo>
                      <a:pt x="479" y="3360"/>
                    </a:lnTo>
                    <a:lnTo>
                      <a:pt x="509" y="3400"/>
                    </a:lnTo>
                    <a:lnTo>
                      <a:pt x="538" y="3438"/>
                    </a:lnTo>
                    <a:lnTo>
                      <a:pt x="570" y="3477"/>
                    </a:lnTo>
                    <a:lnTo>
                      <a:pt x="602" y="3516"/>
                    </a:lnTo>
                    <a:lnTo>
                      <a:pt x="635" y="3553"/>
                    </a:lnTo>
                    <a:lnTo>
                      <a:pt x="669" y="3589"/>
                    </a:lnTo>
                    <a:lnTo>
                      <a:pt x="703" y="3625"/>
                    </a:lnTo>
                    <a:lnTo>
                      <a:pt x="739" y="3659"/>
                    </a:lnTo>
                    <a:lnTo>
                      <a:pt x="776" y="3694"/>
                    </a:lnTo>
                    <a:lnTo>
                      <a:pt x="814" y="3726"/>
                    </a:lnTo>
                    <a:lnTo>
                      <a:pt x="852" y="3759"/>
                    </a:lnTo>
                    <a:lnTo>
                      <a:pt x="891" y="3790"/>
                    </a:lnTo>
                    <a:lnTo>
                      <a:pt x="932" y="3821"/>
                    </a:lnTo>
                    <a:lnTo>
                      <a:pt x="972" y="3850"/>
                    </a:lnTo>
                    <a:lnTo>
                      <a:pt x="1015" y="3879"/>
                    </a:lnTo>
                    <a:lnTo>
                      <a:pt x="1057" y="3906"/>
                    </a:lnTo>
                    <a:lnTo>
                      <a:pt x="1100" y="3932"/>
                    </a:lnTo>
                    <a:lnTo>
                      <a:pt x="1144" y="3959"/>
                    </a:lnTo>
                    <a:lnTo>
                      <a:pt x="1189" y="3983"/>
                    </a:lnTo>
                    <a:lnTo>
                      <a:pt x="1234" y="4007"/>
                    </a:lnTo>
                    <a:lnTo>
                      <a:pt x="1281" y="4030"/>
                    </a:lnTo>
                    <a:lnTo>
                      <a:pt x="1328" y="4051"/>
                    </a:lnTo>
                    <a:lnTo>
                      <a:pt x="1376" y="4071"/>
                    </a:lnTo>
                    <a:lnTo>
                      <a:pt x="1425" y="4090"/>
                    </a:lnTo>
                    <a:lnTo>
                      <a:pt x="1474" y="4108"/>
                    </a:lnTo>
                    <a:lnTo>
                      <a:pt x="1523" y="4126"/>
                    </a:lnTo>
                    <a:lnTo>
                      <a:pt x="1574" y="4140"/>
                    </a:lnTo>
                    <a:lnTo>
                      <a:pt x="1626" y="4155"/>
                    </a:lnTo>
                    <a:lnTo>
                      <a:pt x="1678" y="4168"/>
                    </a:lnTo>
                    <a:lnTo>
                      <a:pt x="1730" y="4180"/>
                    </a:lnTo>
                    <a:lnTo>
                      <a:pt x="1780" y="4191"/>
                    </a:lnTo>
                    <a:lnTo>
                      <a:pt x="1832" y="4199"/>
                    </a:lnTo>
                    <a:lnTo>
                      <a:pt x="1884" y="4207"/>
                    </a:lnTo>
                    <a:lnTo>
                      <a:pt x="1936" y="4213"/>
                    </a:lnTo>
                    <a:lnTo>
                      <a:pt x="1987" y="4219"/>
                    </a:lnTo>
                    <a:lnTo>
                      <a:pt x="2039" y="4223"/>
                    </a:lnTo>
                    <a:lnTo>
                      <a:pt x="2091" y="4224"/>
                    </a:lnTo>
                    <a:lnTo>
                      <a:pt x="2141" y="4225"/>
                    </a:lnTo>
                    <a:lnTo>
                      <a:pt x="2192" y="4225"/>
                    </a:lnTo>
                    <a:lnTo>
                      <a:pt x="2243" y="4224"/>
                    </a:lnTo>
                    <a:lnTo>
                      <a:pt x="2293" y="4221"/>
                    </a:lnTo>
                    <a:lnTo>
                      <a:pt x="2344" y="4217"/>
                    </a:lnTo>
                    <a:lnTo>
                      <a:pt x="2394" y="4212"/>
                    </a:lnTo>
                    <a:lnTo>
                      <a:pt x="2445" y="4207"/>
                    </a:lnTo>
                    <a:lnTo>
                      <a:pt x="2494" y="4199"/>
                    </a:lnTo>
                    <a:lnTo>
                      <a:pt x="2544" y="4189"/>
                    </a:lnTo>
                    <a:lnTo>
                      <a:pt x="2593" y="4180"/>
                    </a:lnTo>
                    <a:lnTo>
                      <a:pt x="2641" y="4170"/>
                    </a:lnTo>
                    <a:lnTo>
                      <a:pt x="2690" y="4156"/>
                    </a:lnTo>
                    <a:lnTo>
                      <a:pt x="2738" y="4143"/>
                    </a:lnTo>
                    <a:lnTo>
                      <a:pt x="2786" y="4130"/>
                    </a:lnTo>
                    <a:lnTo>
                      <a:pt x="2833" y="4114"/>
                    </a:lnTo>
                    <a:lnTo>
                      <a:pt x="2879" y="4096"/>
                    </a:lnTo>
                    <a:lnTo>
                      <a:pt x="2926" y="4079"/>
                    </a:lnTo>
                    <a:lnTo>
                      <a:pt x="2971" y="4059"/>
                    </a:lnTo>
                    <a:lnTo>
                      <a:pt x="3016" y="4039"/>
                    </a:lnTo>
                    <a:lnTo>
                      <a:pt x="3062" y="4019"/>
                    </a:lnTo>
                    <a:lnTo>
                      <a:pt x="3105" y="3996"/>
                    </a:lnTo>
                    <a:lnTo>
                      <a:pt x="3149" y="3972"/>
                    </a:lnTo>
                    <a:lnTo>
                      <a:pt x="3193" y="3948"/>
                    </a:lnTo>
                    <a:lnTo>
                      <a:pt x="3236" y="3923"/>
                    </a:lnTo>
                    <a:lnTo>
                      <a:pt x="3277" y="3898"/>
                    </a:lnTo>
                    <a:lnTo>
                      <a:pt x="3319" y="3870"/>
                    </a:lnTo>
                    <a:lnTo>
                      <a:pt x="3360" y="3842"/>
                    </a:lnTo>
                    <a:lnTo>
                      <a:pt x="3400" y="3813"/>
                    </a:lnTo>
                    <a:lnTo>
                      <a:pt x="3440" y="3782"/>
                    </a:lnTo>
                    <a:lnTo>
                      <a:pt x="3478" y="3751"/>
                    </a:lnTo>
                    <a:lnTo>
                      <a:pt x="3516" y="3719"/>
                    </a:lnTo>
                    <a:lnTo>
                      <a:pt x="3553" y="3686"/>
                    </a:lnTo>
                    <a:lnTo>
                      <a:pt x="3589" y="3651"/>
                    </a:lnTo>
                    <a:lnTo>
                      <a:pt x="3625" y="3617"/>
                    </a:lnTo>
                    <a:lnTo>
                      <a:pt x="3659" y="3581"/>
                    </a:lnTo>
                    <a:lnTo>
                      <a:pt x="3694" y="3545"/>
                    </a:lnTo>
                    <a:lnTo>
                      <a:pt x="3727" y="3506"/>
                    </a:lnTo>
                    <a:lnTo>
                      <a:pt x="3759" y="3469"/>
                    </a:lnTo>
                    <a:lnTo>
                      <a:pt x="3790" y="3429"/>
                    </a:lnTo>
                    <a:lnTo>
                      <a:pt x="3821" y="3389"/>
                    </a:lnTo>
                    <a:lnTo>
                      <a:pt x="3850" y="3348"/>
                    </a:lnTo>
                    <a:lnTo>
                      <a:pt x="3879" y="3307"/>
                    </a:lnTo>
                    <a:lnTo>
                      <a:pt x="3907" y="3264"/>
                    </a:lnTo>
                    <a:lnTo>
                      <a:pt x="3934" y="3220"/>
                    </a:lnTo>
                    <a:lnTo>
                      <a:pt x="3959" y="3176"/>
                    </a:lnTo>
                    <a:lnTo>
                      <a:pt x="3983" y="3132"/>
                    </a:lnTo>
                    <a:lnTo>
                      <a:pt x="4007" y="3086"/>
                    </a:lnTo>
                    <a:lnTo>
                      <a:pt x="4030" y="3039"/>
                    </a:lnTo>
                    <a:lnTo>
                      <a:pt x="4051" y="2992"/>
                    </a:lnTo>
                    <a:lnTo>
                      <a:pt x="4071" y="2944"/>
                    </a:lnTo>
                    <a:lnTo>
                      <a:pt x="4090" y="2896"/>
                    </a:lnTo>
                    <a:lnTo>
                      <a:pt x="4108" y="2847"/>
                    </a:lnTo>
                    <a:lnTo>
                      <a:pt x="4126" y="2797"/>
                    </a:lnTo>
                    <a:lnTo>
                      <a:pt x="4140" y="2746"/>
                    </a:lnTo>
                    <a:lnTo>
                      <a:pt x="4155" y="2695"/>
                    </a:lnTo>
                    <a:lnTo>
                      <a:pt x="4168" y="2643"/>
                    </a:lnTo>
                    <a:lnTo>
                      <a:pt x="4180" y="2591"/>
                    </a:lnTo>
                    <a:lnTo>
                      <a:pt x="4191" y="2540"/>
                    </a:lnTo>
                    <a:lnTo>
                      <a:pt x="4200" y="2488"/>
                    </a:lnTo>
                    <a:lnTo>
                      <a:pt x="4207" y="2437"/>
                    </a:lnTo>
                    <a:lnTo>
                      <a:pt x="4213" y="2385"/>
                    </a:lnTo>
                    <a:lnTo>
                      <a:pt x="4219" y="2333"/>
                    </a:lnTo>
                    <a:lnTo>
                      <a:pt x="4223" y="2283"/>
                    </a:lnTo>
                    <a:lnTo>
                      <a:pt x="4225" y="2231"/>
                    </a:lnTo>
                    <a:lnTo>
                      <a:pt x="4225" y="2180"/>
                    </a:lnTo>
                    <a:lnTo>
                      <a:pt x="4225" y="2128"/>
                    </a:lnTo>
                    <a:lnTo>
                      <a:pt x="4224" y="2077"/>
                    </a:lnTo>
                    <a:lnTo>
                      <a:pt x="4221" y="2027"/>
                    </a:lnTo>
                    <a:lnTo>
                      <a:pt x="4217" y="1976"/>
                    </a:lnTo>
                    <a:lnTo>
                      <a:pt x="4213" y="1926"/>
                    </a:lnTo>
                    <a:lnTo>
                      <a:pt x="4207" y="1876"/>
                    </a:lnTo>
                    <a:lnTo>
                      <a:pt x="4199" y="1827"/>
                    </a:lnTo>
                    <a:lnTo>
                      <a:pt x="4191" y="1778"/>
                    </a:lnTo>
                    <a:lnTo>
                      <a:pt x="4180" y="1729"/>
                    </a:lnTo>
                    <a:lnTo>
                      <a:pt x="4170" y="1679"/>
                    </a:lnTo>
                    <a:lnTo>
                      <a:pt x="4158" y="1631"/>
                    </a:lnTo>
                    <a:lnTo>
                      <a:pt x="4144" y="1583"/>
                    </a:lnTo>
                    <a:lnTo>
                      <a:pt x="4130" y="1535"/>
                    </a:lnTo>
                    <a:lnTo>
                      <a:pt x="4114" y="1489"/>
                    </a:lnTo>
                    <a:lnTo>
                      <a:pt x="4096" y="1441"/>
                    </a:lnTo>
                    <a:lnTo>
                      <a:pt x="4079" y="1396"/>
                    </a:lnTo>
                    <a:lnTo>
                      <a:pt x="4060" y="1349"/>
                    </a:lnTo>
                    <a:lnTo>
                      <a:pt x="4040" y="1304"/>
                    </a:lnTo>
                    <a:lnTo>
                      <a:pt x="4019" y="1258"/>
                    </a:lnTo>
                    <a:lnTo>
                      <a:pt x="3996" y="1215"/>
                    </a:lnTo>
                    <a:lnTo>
                      <a:pt x="3974" y="1171"/>
                    </a:lnTo>
                    <a:lnTo>
                      <a:pt x="3948" y="1128"/>
                    </a:lnTo>
                    <a:lnTo>
                      <a:pt x="3923" y="1085"/>
                    </a:lnTo>
                    <a:lnTo>
                      <a:pt x="3898" y="1043"/>
                    </a:lnTo>
                    <a:lnTo>
                      <a:pt x="3870" y="1001"/>
                    </a:lnTo>
                    <a:lnTo>
                      <a:pt x="3842" y="961"/>
                    </a:lnTo>
                    <a:lnTo>
                      <a:pt x="3813" y="922"/>
                    </a:lnTo>
                    <a:lnTo>
                      <a:pt x="3782" y="882"/>
                    </a:lnTo>
                    <a:lnTo>
                      <a:pt x="3751" y="843"/>
                    </a:lnTo>
                    <a:lnTo>
                      <a:pt x="3719" y="804"/>
                    </a:lnTo>
                    <a:lnTo>
                      <a:pt x="3686" y="768"/>
                    </a:lnTo>
                    <a:lnTo>
                      <a:pt x="3651" y="731"/>
                    </a:lnTo>
                    <a:lnTo>
                      <a:pt x="3617" y="696"/>
                    </a:lnTo>
                    <a:lnTo>
                      <a:pt x="3581" y="661"/>
                    </a:lnTo>
                    <a:lnTo>
                      <a:pt x="3545" y="627"/>
                    </a:lnTo>
                    <a:lnTo>
                      <a:pt x="3508" y="594"/>
                    </a:lnTo>
                    <a:lnTo>
                      <a:pt x="3469" y="562"/>
                    </a:lnTo>
                    <a:lnTo>
                      <a:pt x="3429" y="530"/>
                    </a:lnTo>
                    <a:lnTo>
                      <a:pt x="3389" y="499"/>
                    </a:lnTo>
                    <a:lnTo>
                      <a:pt x="3348" y="470"/>
                    </a:lnTo>
                    <a:lnTo>
                      <a:pt x="3307" y="442"/>
                    </a:lnTo>
                    <a:lnTo>
                      <a:pt x="3264" y="414"/>
                    </a:lnTo>
                    <a:lnTo>
                      <a:pt x="3221" y="388"/>
                    </a:lnTo>
                    <a:lnTo>
                      <a:pt x="3176" y="362"/>
                    </a:lnTo>
                    <a:lnTo>
                      <a:pt x="3132" y="337"/>
                    </a:lnTo>
                    <a:lnTo>
                      <a:pt x="3086" y="314"/>
                    </a:lnTo>
                    <a:lnTo>
                      <a:pt x="3040" y="292"/>
                    </a:lnTo>
                    <a:lnTo>
                      <a:pt x="2992" y="270"/>
                    </a:lnTo>
                    <a:lnTo>
                      <a:pt x="2944" y="249"/>
                    </a:lnTo>
                    <a:lnTo>
                      <a:pt x="2896" y="230"/>
                    </a:lnTo>
                    <a:lnTo>
                      <a:pt x="2847" y="213"/>
                    </a:lnTo>
                    <a:lnTo>
                      <a:pt x="2797" y="196"/>
                    </a:lnTo>
                    <a:lnTo>
                      <a:pt x="2746" y="180"/>
                    </a:lnTo>
                    <a:lnTo>
                      <a:pt x="2695" y="16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816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3266923" y="285751"/>
              <a:ext cx="1205075" cy="977796"/>
            </a:xfrm>
            <a:custGeom>
              <a:avLst/>
              <a:gdLst>
                <a:gd name="connsiteX0" fmla="*/ 0 w 2514600"/>
                <a:gd name="connsiteY0" fmla="*/ 0 h 381000"/>
                <a:gd name="connsiteX1" fmla="*/ 2514600 w 2514600"/>
                <a:gd name="connsiteY1" fmla="*/ 0 h 381000"/>
                <a:gd name="connsiteX2" fmla="*/ 2514600 w 2514600"/>
                <a:gd name="connsiteY2" fmla="*/ 381000 h 381000"/>
                <a:gd name="connsiteX3" fmla="*/ 0 w 2514600"/>
                <a:gd name="connsiteY3" fmla="*/ 381000 h 381000"/>
                <a:gd name="connsiteX4" fmla="*/ 0 w 2514600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0" h="381000">
                  <a:moveTo>
                    <a:pt x="0" y="0"/>
                  </a:moveTo>
                  <a:lnTo>
                    <a:pt x="2514600" y="0"/>
                  </a:lnTo>
                  <a:lnTo>
                    <a:pt x="25146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spcFirstLastPara="1">
              <a:prstTxWarp prst="textArchUp">
                <a:avLst/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pc="100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6" name="Rectangle 70"/>
            <p:cNvSpPr>
              <a:spLocks noChangeArrowheads="1"/>
            </p:cNvSpPr>
            <p:nvPr/>
          </p:nvSpPr>
          <p:spPr bwMode="auto">
            <a:xfrm>
              <a:off x="3097226" y="899298"/>
              <a:ext cx="1275651" cy="38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ctr" fontAlgn="auto">
                <a:lnSpc>
                  <a:spcPct val="85000"/>
                </a:lnSpc>
                <a:spcBef>
                  <a:spcPts val="200"/>
                </a:spcBef>
                <a:spcAft>
                  <a:spcPts val="0"/>
                </a:spcAft>
                <a:defRPr/>
              </a:pPr>
              <a:endParaRPr kumimoji="0" lang="en-US" sz="1200" dirty="0">
                <a:solidFill>
                  <a:srgbClr val="FFFFFF">
                    <a:alpha val="50000"/>
                  </a:srgbClr>
                </a:solidFill>
                <a:latin typeface="Arial Narrow" pitchFamily="112" charset="0"/>
                <a:ea typeface="+mn-ea"/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2857488" y="2285998"/>
            <a:ext cx="4357718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zh-CN" sz="2400" b="1" dirty="0" err="1">
                <a:latin typeface="+mj-lt"/>
                <a:ea typeface="微软雅黑" pitchFamily="34" charset="-122"/>
              </a:rPr>
              <a:t>Private</a:t>
            </a:r>
            <a:r>
              <a:rPr lang="tr-TR" altLang="zh-CN" sz="2400" b="1" dirty="0">
                <a:latin typeface="+mj-lt"/>
                <a:ea typeface="微软雅黑" pitchFamily="34" charset="-122"/>
              </a:rPr>
              <a:t> </a:t>
            </a:r>
            <a:r>
              <a:rPr lang="tr-TR" altLang="zh-CN" sz="2400" b="1" dirty="0" err="1">
                <a:latin typeface="+mj-lt"/>
                <a:ea typeface="微软雅黑" pitchFamily="34" charset="-122"/>
              </a:rPr>
              <a:t>technology</a:t>
            </a:r>
            <a:endParaRPr lang="zh-CN" altLang="en-US" sz="2400" b="1" dirty="0">
              <a:latin typeface="+mj-lt"/>
              <a:ea typeface="微软雅黑" pitchFamily="34" charset="-122"/>
            </a:endParaRPr>
          </a:p>
        </p:txBody>
      </p:sp>
      <p:grpSp>
        <p:nvGrpSpPr>
          <p:cNvPr id="63" name="Group 91"/>
          <p:cNvGrpSpPr>
            <a:grpSpLocks/>
          </p:cNvGrpSpPr>
          <p:nvPr/>
        </p:nvGrpSpPr>
        <p:grpSpPr bwMode="auto">
          <a:xfrm>
            <a:off x="2214546" y="2071684"/>
            <a:ext cx="928694" cy="928694"/>
            <a:chOff x="2971800" y="0"/>
            <a:chExt cx="1549400" cy="1549398"/>
          </a:xfrm>
        </p:grpSpPr>
        <p:grpSp>
          <p:nvGrpSpPr>
            <p:cNvPr id="64" name="Group 90"/>
            <p:cNvGrpSpPr>
              <a:grpSpLocks/>
            </p:cNvGrpSpPr>
            <p:nvPr/>
          </p:nvGrpSpPr>
          <p:grpSpPr bwMode="auto">
            <a:xfrm>
              <a:off x="2971800" y="0"/>
              <a:ext cx="1549400" cy="1549398"/>
              <a:chOff x="2971800" y="0"/>
              <a:chExt cx="1549400" cy="1549398"/>
            </a:xfrm>
          </p:grpSpPr>
          <p:sp>
            <p:nvSpPr>
              <p:cNvPr id="67" name="Freeform 5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/>
                <a:ahLst/>
                <a:cxnLst>
                  <a:cxn ang="0">
                    <a:pos x="5947" y="2767"/>
                  </a:cxn>
                  <a:cxn ang="0">
                    <a:pos x="5609" y="2511"/>
                  </a:cxn>
                  <a:cxn ang="0">
                    <a:pos x="5840" y="2155"/>
                  </a:cxn>
                  <a:cxn ang="0">
                    <a:pos x="5652" y="1840"/>
                  </a:cxn>
                  <a:cxn ang="0">
                    <a:pos x="5487" y="1659"/>
                  </a:cxn>
                  <a:cxn ang="0">
                    <a:pos x="5431" y="1279"/>
                  </a:cxn>
                  <a:cxn ang="0">
                    <a:pos x="5005" y="1184"/>
                  </a:cxn>
                  <a:cxn ang="0">
                    <a:pos x="5022" y="829"/>
                  </a:cxn>
                  <a:cxn ang="0">
                    <a:pos x="4733" y="587"/>
                  </a:cxn>
                  <a:cxn ang="0">
                    <a:pos x="4385" y="664"/>
                  </a:cxn>
                  <a:cxn ang="0">
                    <a:pos x="4217" y="262"/>
                  </a:cxn>
                  <a:cxn ang="0">
                    <a:pos x="3835" y="274"/>
                  </a:cxn>
                  <a:cxn ang="0">
                    <a:pos x="3627" y="142"/>
                  </a:cxn>
                  <a:cxn ang="0">
                    <a:pos x="3286" y="12"/>
                  </a:cxn>
                  <a:cxn ang="0">
                    <a:pos x="2974" y="303"/>
                  </a:cxn>
                  <a:cxn ang="0">
                    <a:pos x="2664" y="12"/>
                  </a:cxn>
                  <a:cxn ang="0">
                    <a:pos x="2321" y="142"/>
                  </a:cxn>
                  <a:cxn ang="0">
                    <a:pos x="2113" y="274"/>
                  </a:cxn>
                  <a:cxn ang="0">
                    <a:pos x="1731" y="262"/>
                  </a:cxn>
                  <a:cxn ang="0">
                    <a:pos x="1564" y="666"/>
                  </a:cxn>
                  <a:cxn ang="0">
                    <a:pos x="1216" y="587"/>
                  </a:cxn>
                  <a:cxn ang="0">
                    <a:pos x="926" y="829"/>
                  </a:cxn>
                  <a:cxn ang="0">
                    <a:pos x="944" y="1185"/>
                  </a:cxn>
                  <a:cxn ang="0">
                    <a:pos x="517" y="1279"/>
                  </a:cxn>
                  <a:cxn ang="0">
                    <a:pos x="463" y="1659"/>
                  </a:cxn>
                  <a:cxn ang="0">
                    <a:pos x="298" y="1840"/>
                  </a:cxn>
                  <a:cxn ang="0">
                    <a:pos x="110" y="2155"/>
                  </a:cxn>
                  <a:cxn ang="0">
                    <a:pos x="343" y="2511"/>
                  </a:cxn>
                  <a:cxn ang="0">
                    <a:pos x="1" y="2767"/>
                  </a:cxn>
                  <a:cxn ang="0">
                    <a:pos x="71" y="3126"/>
                  </a:cxn>
                  <a:cxn ang="0">
                    <a:pos x="165" y="3354"/>
                  </a:cxn>
                  <a:cxn ang="0">
                    <a:pos x="85" y="3728"/>
                  </a:cxn>
                  <a:cxn ang="0">
                    <a:pos x="453" y="3965"/>
                  </a:cxn>
                  <a:cxn ang="0">
                    <a:pos x="316" y="4292"/>
                  </a:cxn>
                  <a:cxn ang="0">
                    <a:pos x="506" y="4620"/>
                  </a:cxn>
                  <a:cxn ang="0">
                    <a:pos x="857" y="4664"/>
                  </a:cxn>
                  <a:cxn ang="0">
                    <a:pos x="878" y="5101"/>
                  </a:cxn>
                  <a:cxn ang="0">
                    <a:pos x="1241" y="5222"/>
                  </a:cxn>
                  <a:cxn ang="0">
                    <a:pos x="1391" y="5415"/>
                  </a:cxn>
                  <a:cxn ang="0">
                    <a:pos x="1670" y="5655"/>
                  </a:cxn>
                  <a:cxn ang="0">
                    <a:pos x="2059" y="5490"/>
                  </a:cxn>
                  <a:cxn ang="0">
                    <a:pos x="2252" y="5866"/>
                  </a:cxn>
                  <a:cxn ang="0">
                    <a:pos x="2620" y="5861"/>
                  </a:cxn>
                  <a:cxn ang="0">
                    <a:pos x="2859" y="5810"/>
                  </a:cxn>
                  <a:cxn ang="0">
                    <a:pos x="3215" y="5950"/>
                  </a:cxn>
                  <a:cxn ang="0">
                    <a:pos x="3511" y="5634"/>
                  </a:cxn>
                  <a:cxn ang="0">
                    <a:pos x="3810" y="5822"/>
                  </a:cxn>
                  <a:cxn ang="0">
                    <a:pos x="4164" y="5693"/>
                  </a:cxn>
                  <a:cxn ang="0">
                    <a:pos x="4272" y="5357"/>
                  </a:cxn>
                  <a:cxn ang="0">
                    <a:pos x="4704" y="5410"/>
                  </a:cxn>
                  <a:cxn ang="0">
                    <a:pos x="4885" y="5072"/>
                  </a:cxn>
                  <a:cxn ang="0">
                    <a:pos x="5103" y="4958"/>
                  </a:cxn>
                  <a:cxn ang="0">
                    <a:pos x="5386" y="4727"/>
                  </a:cxn>
                  <a:cxn ang="0">
                    <a:pos x="5292" y="4313"/>
                  </a:cxn>
                  <a:cxn ang="0">
                    <a:pos x="5696" y="4189"/>
                  </a:cxn>
                  <a:cxn ang="0">
                    <a:pos x="5755" y="3827"/>
                  </a:cxn>
                  <a:cxn ang="0">
                    <a:pos x="5746" y="3581"/>
                  </a:cxn>
                  <a:cxn ang="0">
                    <a:pos x="5947" y="3256"/>
                  </a:cxn>
                  <a:cxn ang="0">
                    <a:pos x="2671" y="3154"/>
                  </a:cxn>
                  <a:cxn ang="0">
                    <a:pos x="3032" y="2630"/>
                  </a:cxn>
                  <a:cxn ang="0">
                    <a:pos x="3233" y="3222"/>
                  </a:cxn>
                </a:cxnLst>
                <a:rect l="0" t="0" r="r" b="b"/>
                <a:pathLst>
                  <a:path w="5950" h="5950">
                    <a:moveTo>
                      <a:pt x="5840" y="3106"/>
                    </a:moveTo>
                    <a:lnTo>
                      <a:pt x="5840" y="3106"/>
                    </a:lnTo>
                    <a:lnTo>
                      <a:pt x="5808" y="3091"/>
                    </a:lnTo>
                    <a:lnTo>
                      <a:pt x="5780" y="3078"/>
                    </a:lnTo>
                    <a:lnTo>
                      <a:pt x="5727" y="3058"/>
                    </a:lnTo>
                    <a:lnTo>
                      <a:pt x="5685" y="3044"/>
                    </a:lnTo>
                    <a:lnTo>
                      <a:pt x="5650" y="3034"/>
                    </a:lnTo>
                    <a:lnTo>
                      <a:pt x="5650" y="3034"/>
                    </a:lnTo>
                    <a:lnTo>
                      <a:pt x="5650" y="2976"/>
                    </a:lnTo>
                    <a:lnTo>
                      <a:pt x="5650" y="2917"/>
                    </a:lnTo>
                    <a:lnTo>
                      <a:pt x="5650" y="2917"/>
                    </a:lnTo>
                    <a:lnTo>
                      <a:pt x="5685" y="2908"/>
                    </a:lnTo>
                    <a:lnTo>
                      <a:pt x="5727" y="2894"/>
                    </a:lnTo>
                    <a:lnTo>
                      <a:pt x="5780" y="2872"/>
                    </a:lnTo>
                    <a:lnTo>
                      <a:pt x="5808" y="2859"/>
                    </a:lnTo>
                    <a:lnTo>
                      <a:pt x="5840" y="2844"/>
                    </a:lnTo>
                    <a:lnTo>
                      <a:pt x="5840" y="2844"/>
                    </a:lnTo>
                    <a:lnTo>
                      <a:pt x="5879" y="2824"/>
                    </a:lnTo>
                    <a:lnTo>
                      <a:pt x="5907" y="2808"/>
                    </a:lnTo>
                    <a:lnTo>
                      <a:pt x="5927" y="2793"/>
                    </a:lnTo>
                    <a:lnTo>
                      <a:pt x="5935" y="2786"/>
                    </a:lnTo>
                    <a:lnTo>
                      <a:pt x="5940" y="2780"/>
                    </a:lnTo>
                    <a:lnTo>
                      <a:pt x="5945" y="2773"/>
                    </a:lnTo>
                    <a:lnTo>
                      <a:pt x="5947" y="2767"/>
                    </a:lnTo>
                    <a:lnTo>
                      <a:pt x="5950" y="2760"/>
                    </a:lnTo>
                    <a:lnTo>
                      <a:pt x="5950" y="2752"/>
                    </a:lnTo>
                    <a:lnTo>
                      <a:pt x="5950" y="2735"/>
                    </a:lnTo>
                    <a:lnTo>
                      <a:pt x="5948" y="2715"/>
                    </a:lnTo>
                    <a:lnTo>
                      <a:pt x="5948" y="2715"/>
                    </a:lnTo>
                    <a:lnTo>
                      <a:pt x="5947" y="2696"/>
                    </a:lnTo>
                    <a:lnTo>
                      <a:pt x="5943" y="2679"/>
                    </a:lnTo>
                    <a:lnTo>
                      <a:pt x="5942" y="2671"/>
                    </a:lnTo>
                    <a:lnTo>
                      <a:pt x="5938" y="2664"/>
                    </a:lnTo>
                    <a:lnTo>
                      <a:pt x="5935" y="2659"/>
                    </a:lnTo>
                    <a:lnTo>
                      <a:pt x="5929" y="2653"/>
                    </a:lnTo>
                    <a:lnTo>
                      <a:pt x="5922" y="2648"/>
                    </a:lnTo>
                    <a:lnTo>
                      <a:pt x="5914" y="2643"/>
                    </a:lnTo>
                    <a:lnTo>
                      <a:pt x="5892" y="2631"/>
                    </a:lnTo>
                    <a:lnTo>
                      <a:pt x="5861" y="2620"/>
                    </a:lnTo>
                    <a:lnTo>
                      <a:pt x="5818" y="2607"/>
                    </a:lnTo>
                    <a:lnTo>
                      <a:pt x="5818" y="2607"/>
                    </a:lnTo>
                    <a:lnTo>
                      <a:pt x="5785" y="2597"/>
                    </a:lnTo>
                    <a:lnTo>
                      <a:pt x="5755" y="2590"/>
                    </a:lnTo>
                    <a:lnTo>
                      <a:pt x="5699" y="2579"/>
                    </a:lnTo>
                    <a:lnTo>
                      <a:pt x="5655" y="2572"/>
                    </a:lnTo>
                    <a:lnTo>
                      <a:pt x="5619" y="2569"/>
                    </a:lnTo>
                    <a:lnTo>
                      <a:pt x="5619" y="2569"/>
                    </a:lnTo>
                    <a:lnTo>
                      <a:pt x="5609" y="2511"/>
                    </a:lnTo>
                    <a:lnTo>
                      <a:pt x="5599" y="2453"/>
                    </a:lnTo>
                    <a:lnTo>
                      <a:pt x="5599" y="2453"/>
                    </a:lnTo>
                    <a:lnTo>
                      <a:pt x="5630" y="2439"/>
                    </a:lnTo>
                    <a:lnTo>
                      <a:pt x="5671" y="2417"/>
                    </a:lnTo>
                    <a:lnTo>
                      <a:pt x="5719" y="2387"/>
                    </a:lnTo>
                    <a:lnTo>
                      <a:pt x="5746" y="2369"/>
                    </a:lnTo>
                    <a:lnTo>
                      <a:pt x="5774" y="2349"/>
                    </a:lnTo>
                    <a:lnTo>
                      <a:pt x="5774" y="2349"/>
                    </a:lnTo>
                    <a:lnTo>
                      <a:pt x="5808" y="2323"/>
                    </a:lnTo>
                    <a:lnTo>
                      <a:pt x="5833" y="2300"/>
                    </a:lnTo>
                    <a:lnTo>
                      <a:pt x="5851" y="2284"/>
                    </a:lnTo>
                    <a:lnTo>
                      <a:pt x="5858" y="2275"/>
                    </a:lnTo>
                    <a:lnTo>
                      <a:pt x="5861" y="2267"/>
                    </a:lnTo>
                    <a:lnTo>
                      <a:pt x="5864" y="2260"/>
                    </a:lnTo>
                    <a:lnTo>
                      <a:pt x="5866" y="2254"/>
                    </a:lnTo>
                    <a:lnTo>
                      <a:pt x="5866" y="2246"/>
                    </a:lnTo>
                    <a:lnTo>
                      <a:pt x="5866" y="2239"/>
                    </a:lnTo>
                    <a:lnTo>
                      <a:pt x="5863" y="2223"/>
                    </a:lnTo>
                    <a:lnTo>
                      <a:pt x="5858" y="2203"/>
                    </a:lnTo>
                    <a:lnTo>
                      <a:pt x="5858" y="2203"/>
                    </a:lnTo>
                    <a:lnTo>
                      <a:pt x="5853" y="2183"/>
                    </a:lnTo>
                    <a:lnTo>
                      <a:pt x="5848" y="2168"/>
                    </a:lnTo>
                    <a:lnTo>
                      <a:pt x="5843" y="2162"/>
                    </a:lnTo>
                    <a:lnTo>
                      <a:pt x="5840" y="2155"/>
                    </a:lnTo>
                    <a:lnTo>
                      <a:pt x="5835" y="2150"/>
                    </a:lnTo>
                    <a:lnTo>
                      <a:pt x="5828" y="2145"/>
                    </a:lnTo>
                    <a:lnTo>
                      <a:pt x="5821" y="2140"/>
                    </a:lnTo>
                    <a:lnTo>
                      <a:pt x="5812" y="2137"/>
                    </a:lnTo>
                    <a:lnTo>
                      <a:pt x="5788" y="2130"/>
                    </a:lnTo>
                    <a:lnTo>
                      <a:pt x="5755" y="2124"/>
                    </a:lnTo>
                    <a:lnTo>
                      <a:pt x="5711" y="2119"/>
                    </a:lnTo>
                    <a:lnTo>
                      <a:pt x="5711" y="2119"/>
                    </a:lnTo>
                    <a:lnTo>
                      <a:pt x="5676" y="2115"/>
                    </a:lnTo>
                    <a:lnTo>
                      <a:pt x="5645" y="2112"/>
                    </a:lnTo>
                    <a:lnTo>
                      <a:pt x="5589" y="2110"/>
                    </a:lnTo>
                    <a:lnTo>
                      <a:pt x="5543" y="2112"/>
                    </a:lnTo>
                    <a:lnTo>
                      <a:pt x="5508" y="2115"/>
                    </a:lnTo>
                    <a:lnTo>
                      <a:pt x="5508" y="2115"/>
                    </a:lnTo>
                    <a:lnTo>
                      <a:pt x="5488" y="2061"/>
                    </a:lnTo>
                    <a:lnTo>
                      <a:pt x="5467" y="2007"/>
                    </a:lnTo>
                    <a:lnTo>
                      <a:pt x="5467" y="2007"/>
                    </a:lnTo>
                    <a:lnTo>
                      <a:pt x="5497" y="1987"/>
                    </a:lnTo>
                    <a:lnTo>
                      <a:pt x="5533" y="1957"/>
                    </a:lnTo>
                    <a:lnTo>
                      <a:pt x="5574" y="1921"/>
                    </a:lnTo>
                    <a:lnTo>
                      <a:pt x="5597" y="1898"/>
                    </a:lnTo>
                    <a:lnTo>
                      <a:pt x="5622" y="1873"/>
                    </a:lnTo>
                    <a:lnTo>
                      <a:pt x="5622" y="1873"/>
                    </a:lnTo>
                    <a:lnTo>
                      <a:pt x="5652" y="1840"/>
                    </a:lnTo>
                    <a:lnTo>
                      <a:pt x="5673" y="1815"/>
                    </a:lnTo>
                    <a:lnTo>
                      <a:pt x="5688" y="1794"/>
                    </a:lnTo>
                    <a:lnTo>
                      <a:pt x="5691" y="1786"/>
                    </a:lnTo>
                    <a:lnTo>
                      <a:pt x="5694" y="1777"/>
                    </a:lnTo>
                    <a:lnTo>
                      <a:pt x="5696" y="1769"/>
                    </a:lnTo>
                    <a:lnTo>
                      <a:pt x="5696" y="1763"/>
                    </a:lnTo>
                    <a:lnTo>
                      <a:pt x="5696" y="1756"/>
                    </a:lnTo>
                    <a:lnTo>
                      <a:pt x="5694" y="1748"/>
                    </a:lnTo>
                    <a:lnTo>
                      <a:pt x="5688" y="1733"/>
                    </a:lnTo>
                    <a:lnTo>
                      <a:pt x="5680" y="1715"/>
                    </a:lnTo>
                    <a:lnTo>
                      <a:pt x="5680" y="1715"/>
                    </a:lnTo>
                    <a:lnTo>
                      <a:pt x="5671" y="1695"/>
                    </a:lnTo>
                    <a:lnTo>
                      <a:pt x="5663" y="1682"/>
                    </a:lnTo>
                    <a:lnTo>
                      <a:pt x="5658" y="1675"/>
                    </a:lnTo>
                    <a:lnTo>
                      <a:pt x="5653" y="1670"/>
                    </a:lnTo>
                    <a:lnTo>
                      <a:pt x="5648" y="1665"/>
                    </a:lnTo>
                    <a:lnTo>
                      <a:pt x="5642" y="1662"/>
                    </a:lnTo>
                    <a:lnTo>
                      <a:pt x="5633" y="1659"/>
                    </a:lnTo>
                    <a:lnTo>
                      <a:pt x="5624" y="1657"/>
                    </a:lnTo>
                    <a:lnTo>
                      <a:pt x="5599" y="1655"/>
                    </a:lnTo>
                    <a:lnTo>
                      <a:pt x="5566" y="1654"/>
                    </a:lnTo>
                    <a:lnTo>
                      <a:pt x="5521" y="1657"/>
                    </a:lnTo>
                    <a:lnTo>
                      <a:pt x="5521" y="1657"/>
                    </a:lnTo>
                    <a:lnTo>
                      <a:pt x="5487" y="1659"/>
                    </a:lnTo>
                    <a:lnTo>
                      <a:pt x="5454" y="1662"/>
                    </a:lnTo>
                    <a:lnTo>
                      <a:pt x="5398" y="1670"/>
                    </a:lnTo>
                    <a:lnTo>
                      <a:pt x="5353" y="1680"/>
                    </a:lnTo>
                    <a:lnTo>
                      <a:pt x="5319" y="1690"/>
                    </a:lnTo>
                    <a:lnTo>
                      <a:pt x="5319" y="1690"/>
                    </a:lnTo>
                    <a:lnTo>
                      <a:pt x="5290" y="1639"/>
                    </a:lnTo>
                    <a:lnTo>
                      <a:pt x="5261" y="1589"/>
                    </a:lnTo>
                    <a:lnTo>
                      <a:pt x="5261" y="1589"/>
                    </a:lnTo>
                    <a:lnTo>
                      <a:pt x="5286" y="1563"/>
                    </a:lnTo>
                    <a:lnTo>
                      <a:pt x="5317" y="1530"/>
                    </a:lnTo>
                    <a:lnTo>
                      <a:pt x="5352" y="1486"/>
                    </a:lnTo>
                    <a:lnTo>
                      <a:pt x="5371" y="1459"/>
                    </a:lnTo>
                    <a:lnTo>
                      <a:pt x="5391" y="1429"/>
                    </a:lnTo>
                    <a:lnTo>
                      <a:pt x="5391" y="1429"/>
                    </a:lnTo>
                    <a:lnTo>
                      <a:pt x="5414" y="1393"/>
                    </a:lnTo>
                    <a:lnTo>
                      <a:pt x="5431" y="1364"/>
                    </a:lnTo>
                    <a:lnTo>
                      <a:pt x="5441" y="1340"/>
                    </a:lnTo>
                    <a:lnTo>
                      <a:pt x="5444" y="1332"/>
                    </a:lnTo>
                    <a:lnTo>
                      <a:pt x="5445" y="1322"/>
                    </a:lnTo>
                    <a:lnTo>
                      <a:pt x="5445" y="1316"/>
                    </a:lnTo>
                    <a:lnTo>
                      <a:pt x="5444" y="1307"/>
                    </a:lnTo>
                    <a:lnTo>
                      <a:pt x="5442" y="1301"/>
                    </a:lnTo>
                    <a:lnTo>
                      <a:pt x="5441" y="1294"/>
                    </a:lnTo>
                    <a:lnTo>
                      <a:pt x="5431" y="1279"/>
                    </a:lnTo>
                    <a:lnTo>
                      <a:pt x="5419" y="1263"/>
                    </a:lnTo>
                    <a:lnTo>
                      <a:pt x="5419" y="1263"/>
                    </a:lnTo>
                    <a:lnTo>
                      <a:pt x="5408" y="1246"/>
                    </a:lnTo>
                    <a:lnTo>
                      <a:pt x="5398" y="1233"/>
                    </a:lnTo>
                    <a:lnTo>
                      <a:pt x="5393" y="1228"/>
                    </a:lnTo>
                    <a:lnTo>
                      <a:pt x="5386" y="1225"/>
                    </a:lnTo>
                    <a:lnTo>
                      <a:pt x="5380" y="1222"/>
                    </a:lnTo>
                    <a:lnTo>
                      <a:pt x="5373" y="1218"/>
                    </a:lnTo>
                    <a:lnTo>
                      <a:pt x="5363" y="1218"/>
                    </a:lnTo>
                    <a:lnTo>
                      <a:pt x="5355" y="1217"/>
                    </a:lnTo>
                    <a:lnTo>
                      <a:pt x="5330" y="1218"/>
                    </a:lnTo>
                    <a:lnTo>
                      <a:pt x="5297" y="1225"/>
                    </a:lnTo>
                    <a:lnTo>
                      <a:pt x="5253" y="1235"/>
                    </a:lnTo>
                    <a:lnTo>
                      <a:pt x="5253" y="1235"/>
                    </a:lnTo>
                    <a:lnTo>
                      <a:pt x="5220" y="1243"/>
                    </a:lnTo>
                    <a:lnTo>
                      <a:pt x="5188" y="1251"/>
                    </a:lnTo>
                    <a:lnTo>
                      <a:pt x="5134" y="1270"/>
                    </a:lnTo>
                    <a:lnTo>
                      <a:pt x="5091" y="1286"/>
                    </a:lnTo>
                    <a:lnTo>
                      <a:pt x="5060" y="1303"/>
                    </a:lnTo>
                    <a:lnTo>
                      <a:pt x="5060" y="1303"/>
                    </a:lnTo>
                    <a:lnTo>
                      <a:pt x="5022" y="1256"/>
                    </a:lnTo>
                    <a:lnTo>
                      <a:pt x="4985" y="1213"/>
                    </a:lnTo>
                    <a:lnTo>
                      <a:pt x="4985" y="1213"/>
                    </a:lnTo>
                    <a:lnTo>
                      <a:pt x="5005" y="1184"/>
                    </a:lnTo>
                    <a:lnTo>
                      <a:pt x="5030" y="1144"/>
                    </a:lnTo>
                    <a:lnTo>
                      <a:pt x="5056" y="1095"/>
                    </a:lnTo>
                    <a:lnTo>
                      <a:pt x="5071" y="1065"/>
                    </a:lnTo>
                    <a:lnTo>
                      <a:pt x="5084" y="1034"/>
                    </a:lnTo>
                    <a:lnTo>
                      <a:pt x="5084" y="1034"/>
                    </a:lnTo>
                    <a:lnTo>
                      <a:pt x="5103" y="993"/>
                    </a:lnTo>
                    <a:lnTo>
                      <a:pt x="5114" y="961"/>
                    </a:lnTo>
                    <a:lnTo>
                      <a:pt x="5119" y="938"/>
                    </a:lnTo>
                    <a:lnTo>
                      <a:pt x="5121" y="928"/>
                    </a:lnTo>
                    <a:lnTo>
                      <a:pt x="5121" y="918"/>
                    </a:lnTo>
                    <a:lnTo>
                      <a:pt x="5119" y="912"/>
                    </a:lnTo>
                    <a:lnTo>
                      <a:pt x="5117" y="905"/>
                    </a:lnTo>
                    <a:lnTo>
                      <a:pt x="5114" y="899"/>
                    </a:lnTo>
                    <a:lnTo>
                      <a:pt x="5111" y="892"/>
                    </a:lnTo>
                    <a:lnTo>
                      <a:pt x="5099" y="879"/>
                    </a:lnTo>
                    <a:lnTo>
                      <a:pt x="5084" y="866"/>
                    </a:lnTo>
                    <a:lnTo>
                      <a:pt x="5084" y="866"/>
                    </a:lnTo>
                    <a:lnTo>
                      <a:pt x="5071" y="851"/>
                    </a:lnTo>
                    <a:lnTo>
                      <a:pt x="5058" y="839"/>
                    </a:lnTo>
                    <a:lnTo>
                      <a:pt x="5051" y="836"/>
                    </a:lnTo>
                    <a:lnTo>
                      <a:pt x="5045" y="833"/>
                    </a:lnTo>
                    <a:lnTo>
                      <a:pt x="5038" y="831"/>
                    </a:lnTo>
                    <a:lnTo>
                      <a:pt x="5032" y="829"/>
                    </a:lnTo>
                    <a:lnTo>
                      <a:pt x="5022" y="829"/>
                    </a:lnTo>
                    <a:lnTo>
                      <a:pt x="5012" y="831"/>
                    </a:lnTo>
                    <a:lnTo>
                      <a:pt x="4989" y="838"/>
                    </a:lnTo>
                    <a:lnTo>
                      <a:pt x="4957" y="847"/>
                    </a:lnTo>
                    <a:lnTo>
                      <a:pt x="4916" y="866"/>
                    </a:lnTo>
                    <a:lnTo>
                      <a:pt x="4916" y="866"/>
                    </a:lnTo>
                    <a:lnTo>
                      <a:pt x="4885" y="879"/>
                    </a:lnTo>
                    <a:lnTo>
                      <a:pt x="4855" y="894"/>
                    </a:lnTo>
                    <a:lnTo>
                      <a:pt x="4806" y="920"/>
                    </a:lnTo>
                    <a:lnTo>
                      <a:pt x="4766" y="945"/>
                    </a:lnTo>
                    <a:lnTo>
                      <a:pt x="4737" y="965"/>
                    </a:lnTo>
                    <a:lnTo>
                      <a:pt x="4737" y="965"/>
                    </a:lnTo>
                    <a:lnTo>
                      <a:pt x="4694" y="928"/>
                    </a:lnTo>
                    <a:lnTo>
                      <a:pt x="4647" y="890"/>
                    </a:lnTo>
                    <a:lnTo>
                      <a:pt x="4647" y="890"/>
                    </a:lnTo>
                    <a:lnTo>
                      <a:pt x="4664" y="859"/>
                    </a:lnTo>
                    <a:lnTo>
                      <a:pt x="4680" y="816"/>
                    </a:lnTo>
                    <a:lnTo>
                      <a:pt x="4699" y="762"/>
                    </a:lnTo>
                    <a:lnTo>
                      <a:pt x="4707" y="730"/>
                    </a:lnTo>
                    <a:lnTo>
                      <a:pt x="4717" y="697"/>
                    </a:lnTo>
                    <a:lnTo>
                      <a:pt x="4717" y="697"/>
                    </a:lnTo>
                    <a:lnTo>
                      <a:pt x="4725" y="653"/>
                    </a:lnTo>
                    <a:lnTo>
                      <a:pt x="4732" y="620"/>
                    </a:lnTo>
                    <a:lnTo>
                      <a:pt x="4733" y="597"/>
                    </a:lnTo>
                    <a:lnTo>
                      <a:pt x="4733" y="587"/>
                    </a:lnTo>
                    <a:lnTo>
                      <a:pt x="4732" y="577"/>
                    </a:lnTo>
                    <a:lnTo>
                      <a:pt x="4728" y="570"/>
                    </a:lnTo>
                    <a:lnTo>
                      <a:pt x="4725" y="564"/>
                    </a:lnTo>
                    <a:lnTo>
                      <a:pt x="4722" y="557"/>
                    </a:lnTo>
                    <a:lnTo>
                      <a:pt x="4717" y="552"/>
                    </a:lnTo>
                    <a:lnTo>
                      <a:pt x="4704" y="542"/>
                    </a:lnTo>
                    <a:lnTo>
                      <a:pt x="4687" y="531"/>
                    </a:lnTo>
                    <a:lnTo>
                      <a:pt x="4687" y="531"/>
                    </a:lnTo>
                    <a:lnTo>
                      <a:pt x="4671" y="519"/>
                    </a:lnTo>
                    <a:lnTo>
                      <a:pt x="4656" y="511"/>
                    </a:lnTo>
                    <a:lnTo>
                      <a:pt x="4649" y="508"/>
                    </a:lnTo>
                    <a:lnTo>
                      <a:pt x="4643" y="506"/>
                    </a:lnTo>
                    <a:lnTo>
                      <a:pt x="4634" y="505"/>
                    </a:lnTo>
                    <a:lnTo>
                      <a:pt x="4628" y="505"/>
                    </a:lnTo>
                    <a:lnTo>
                      <a:pt x="4618" y="506"/>
                    </a:lnTo>
                    <a:lnTo>
                      <a:pt x="4610" y="509"/>
                    </a:lnTo>
                    <a:lnTo>
                      <a:pt x="4586" y="519"/>
                    </a:lnTo>
                    <a:lnTo>
                      <a:pt x="4557" y="536"/>
                    </a:lnTo>
                    <a:lnTo>
                      <a:pt x="4521" y="559"/>
                    </a:lnTo>
                    <a:lnTo>
                      <a:pt x="4521" y="559"/>
                    </a:lnTo>
                    <a:lnTo>
                      <a:pt x="4491" y="579"/>
                    </a:lnTo>
                    <a:lnTo>
                      <a:pt x="4464" y="598"/>
                    </a:lnTo>
                    <a:lnTo>
                      <a:pt x="4420" y="633"/>
                    </a:lnTo>
                    <a:lnTo>
                      <a:pt x="4385" y="664"/>
                    </a:lnTo>
                    <a:lnTo>
                      <a:pt x="4361" y="691"/>
                    </a:lnTo>
                    <a:lnTo>
                      <a:pt x="4361" y="691"/>
                    </a:lnTo>
                    <a:lnTo>
                      <a:pt x="4311" y="661"/>
                    </a:lnTo>
                    <a:lnTo>
                      <a:pt x="4260" y="633"/>
                    </a:lnTo>
                    <a:lnTo>
                      <a:pt x="4260" y="633"/>
                    </a:lnTo>
                    <a:lnTo>
                      <a:pt x="4270" y="598"/>
                    </a:lnTo>
                    <a:lnTo>
                      <a:pt x="4280" y="552"/>
                    </a:lnTo>
                    <a:lnTo>
                      <a:pt x="4288" y="496"/>
                    </a:lnTo>
                    <a:lnTo>
                      <a:pt x="4291" y="463"/>
                    </a:lnTo>
                    <a:lnTo>
                      <a:pt x="4293" y="429"/>
                    </a:lnTo>
                    <a:lnTo>
                      <a:pt x="4293" y="429"/>
                    </a:lnTo>
                    <a:lnTo>
                      <a:pt x="4296" y="384"/>
                    </a:lnTo>
                    <a:lnTo>
                      <a:pt x="4295" y="351"/>
                    </a:lnTo>
                    <a:lnTo>
                      <a:pt x="4293" y="326"/>
                    </a:lnTo>
                    <a:lnTo>
                      <a:pt x="4291" y="317"/>
                    </a:lnTo>
                    <a:lnTo>
                      <a:pt x="4288" y="308"/>
                    </a:lnTo>
                    <a:lnTo>
                      <a:pt x="4285" y="302"/>
                    </a:lnTo>
                    <a:lnTo>
                      <a:pt x="4280" y="297"/>
                    </a:lnTo>
                    <a:lnTo>
                      <a:pt x="4275" y="292"/>
                    </a:lnTo>
                    <a:lnTo>
                      <a:pt x="4268" y="287"/>
                    </a:lnTo>
                    <a:lnTo>
                      <a:pt x="4255" y="279"/>
                    </a:lnTo>
                    <a:lnTo>
                      <a:pt x="4235" y="270"/>
                    </a:lnTo>
                    <a:lnTo>
                      <a:pt x="4235" y="270"/>
                    </a:lnTo>
                    <a:lnTo>
                      <a:pt x="4217" y="262"/>
                    </a:lnTo>
                    <a:lnTo>
                      <a:pt x="4202" y="256"/>
                    </a:lnTo>
                    <a:lnTo>
                      <a:pt x="4194" y="254"/>
                    </a:lnTo>
                    <a:lnTo>
                      <a:pt x="4187" y="254"/>
                    </a:lnTo>
                    <a:lnTo>
                      <a:pt x="4181" y="254"/>
                    </a:lnTo>
                    <a:lnTo>
                      <a:pt x="4173" y="256"/>
                    </a:lnTo>
                    <a:lnTo>
                      <a:pt x="4164" y="259"/>
                    </a:lnTo>
                    <a:lnTo>
                      <a:pt x="4156" y="262"/>
                    </a:lnTo>
                    <a:lnTo>
                      <a:pt x="4136" y="277"/>
                    </a:lnTo>
                    <a:lnTo>
                      <a:pt x="4110" y="298"/>
                    </a:lnTo>
                    <a:lnTo>
                      <a:pt x="4077" y="328"/>
                    </a:lnTo>
                    <a:lnTo>
                      <a:pt x="4077" y="328"/>
                    </a:lnTo>
                    <a:lnTo>
                      <a:pt x="4052" y="353"/>
                    </a:lnTo>
                    <a:lnTo>
                      <a:pt x="4029" y="376"/>
                    </a:lnTo>
                    <a:lnTo>
                      <a:pt x="3991" y="419"/>
                    </a:lnTo>
                    <a:lnTo>
                      <a:pt x="3963" y="455"/>
                    </a:lnTo>
                    <a:lnTo>
                      <a:pt x="3942" y="485"/>
                    </a:lnTo>
                    <a:lnTo>
                      <a:pt x="3942" y="485"/>
                    </a:lnTo>
                    <a:lnTo>
                      <a:pt x="3889" y="465"/>
                    </a:lnTo>
                    <a:lnTo>
                      <a:pt x="3835" y="445"/>
                    </a:lnTo>
                    <a:lnTo>
                      <a:pt x="3835" y="445"/>
                    </a:lnTo>
                    <a:lnTo>
                      <a:pt x="3838" y="411"/>
                    </a:lnTo>
                    <a:lnTo>
                      <a:pt x="3840" y="364"/>
                    </a:lnTo>
                    <a:lnTo>
                      <a:pt x="3838" y="307"/>
                    </a:lnTo>
                    <a:lnTo>
                      <a:pt x="3835" y="274"/>
                    </a:lnTo>
                    <a:lnTo>
                      <a:pt x="3831" y="239"/>
                    </a:lnTo>
                    <a:lnTo>
                      <a:pt x="3831" y="239"/>
                    </a:lnTo>
                    <a:lnTo>
                      <a:pt x="3826" y="195"/>
                    </a:lnTo>
                    <a:lnTo>
                      <a:pt x="3820" y="162"/>
                    </a:lnTo>
                    <a:lnTo>
                      <a:pt x="3813" y="138"/>
                    </a:lnTo>
                    <a:lnTo>
                      <a:pt x="3810" y="129"/>
                    </a:lnTo>
                    <a:lnTo>
                      <a:pt x="3805" y="122"/>
                    </a:lnTo>
                    <a:lnTo>
                      <a:pt x="3800" y="115"/>
                    </a:lnTo>
                    <a:lnTo>
                      <a:pt x="3795" y="110"/>
                    </a:lnTo>
                    <a:lnTo>
                      <a:pt x="3788" y="107"/>
                    </a:lnTo>
                    <a:lnTo>
                      <a:pt x="3782" y="104"/>
                    </a:lnTo>
                    <a:lnTo>
                      <a:pt x="3767" y="97"/>
                    </a:lnTo>
                    <a:lnTo>
                      <a:pt x="3747" y="92"/>
                    </a:lnTo>
                    <a:lnTo>
                      <a:pt x="3747" y="92"/>
                    </a:lnTo>
                    <a:lnTo>
                      <a:pt x="3727" y="87"/>
                    </a:lnTo>
                    <a:lnTo>
                      <a:pt x="3711" y="84"/>
                    </a:lnTo>
                    <a:lnTo>
                      <a:pt x="3704" y="84"/>
                    </a:lnTo>
                    <a:lnTo>
                      <a:pt x="3696" y="84"/>
                    </a:lnTo>
                    <a:lnTo>
                      <a:pt x="3690" y="86"/>
                    </a:lnTo>
                    <a:lnTo>
                      <a:pt x="3683" y="89"/>
                    </a:lnTo>
                    <a:lnTo>
                      <a:pt x="3675" y="92"/>
                    </a:lnTo>
                    <a:lnTo>
                      <a:pt x="3666" y="99"/>
                    </a:lnTo>
                    <a:lnTo>
                      <a:pt x="3650" y="117"/>
                    </a:lnTo>
                    <a:lnTo>
                      <a:pt x="3627" y="142"/>
                    </a:lnTo>
                    <a:lnTo>
                      <a:pt x="3601" y="176"/>
                    </a:lnTo>
                    <a:lnTo>
                      <a:pt x="3601" y="176"/>
                    </a:lnTo>
                    <a:lnTo>
                      <a:pt x="3581" y="206"/>
                    </a:lnTo>
                    <a:lnTo>
                      <a:pt x="3561" y="232"/>
                    </a:lnTo>
                    <a:lnTo>
                      <a:pt x="3531" y="282"/>
                    </a:lnTo>
                    <a:lnTo>
                      <a:pt x="3510" y="323"/>
                    </a:lnTo>
                    <a:lnTo>
                      <a:pt x="3495" y="354"/>
                    </a:lnTo>
                    <a:lnTo>
                      <a:pt x="3495" y="354"/>
                    </a:lnTo>
                    <a:lnTo>
                      <a:pt x="3439" y="345"/>
                    </a:lnTo>
                    <a:lnTo>
                      <a:pt x="3381" y="335"/>
                    </a:lnTo>
                    <a:lnTo>
                      <a:pt x="3381" y="335"/>
                    </a:lnTo>
                    <a:lnTo>
                      <a:pt x="3380" y="300"/>
                    </a:lnTo>
                    <a:lnTo>
                      <a:pt x="3373" y="254"/>
                    </a:lnTo>
                    <a:lnTo>
                      <a:pt x="3361" y="198"/>
                    </a:lnTo>
                    <a:lnTo>
                      <a:pt x="3353" y="165"/>
                    </a:lnTo>
                    <a:lnTo>
                      <a:pt x="3343" y="132"/>
                    </a:lnTo>
                    <a:lnTo>
                      <a:pt x="3343" y="132"/>
                    </a:lnTo>
                    <a:lnTo>
                      <a:pt x="3330" y="89"/>
                    </a:lnTo>
                    <a:lnTo>
                      <a:pt x="3319" y="58"/>
                    </a:lnTo>
                    <a:lnTo>
                      <a:pt x="3307" y="36"/>
                    </a:lnTo>
                    <a:lnTo>
                      <a:pt x="3302" y="28"/>
                    </a:lnTo>
                    <a:lnTo>
                      <a:pt x="3297" y="21"/>
                    </a:lnTo>
                    <a:lnTo>
                      <a:pt x="3291" y="15"/>
                    </a:lnTo>
                    <a:lnTo>
                      <a:pt x="3286" y="12"/>
                    </a:lnTo>
                    <a:lnTo>
                      <a:pt x="3279" y="8"/>
                    </a:lnTo>
                    <a:lnTo>
                      <a:pt x="3271" y="7"/>
                    </a:lnTo>
                    <a:lnTo>
                      <a:pt x="3254" y="3"/>
                    </a:lnTo>
                    <a:lnTo>
                      <a:pt x="3235" y="2"/>
                    </a:lnTo>
                    <a:lnTo>
                      <a:pt x="3235" y="2"/>
                    </a:lnTo>
                    <a:lnTo>
                      <a:pt x="3215" y="0"/>
                    </a:lnTo>
                    <a:lnTo>
                      <a:pt x="3198" y="0"/>
                    </a:lnTo>
                    <a:lnTo>
                      <a:pt x="3190" y="2"/>
                    </a:lnTo>
                    <a:lnTo>
                      <a:pt x="3183" y="3"/>
                    </a:lnTo>
                    <a:lnTo>
                      <a:pt x="3177" y="5"/>
                    </a:lnTo>
                    <a:lnTo>
                      <a:pt x="3170" y="10"/>
                    </a:lnTo>
                    <a:lnTo>
                      <a:pt x="3164" y="15"/>
                    </a:lnTo>
                    <a:lnTo>
                      <a:pt x="3157" y="23"/>
                    </a:lnTo>
                    <a:lnTo>
                      <a:pt x="3142" y="43"/>
                    </a:lnTo>
                    <a:lnTo>
                      <a:pt x="3126" y="71"/>
                    </a:lnTo>
                    <a:lnTo>
                      <a:pt x="3106" y="110"/>
                    </a:lnTo>
                    <a:lnTo>
                      <a:pt x="3106" y="110"/>
                    </a:lnTo>
                    <a:lnTo>
                      <a:pt x="3089" y="142"/>
                    </a:lnTo>
                    <a:lnTo>
                      <a:pt x="3076" y="171"/>
                    </a:lnTo>
                    <a:lnTo>
                      <a:pt x="3055" y="226"/>
                    </a:lnTo>
                    <a:lnTo>
                      <a:pt x="3042" y="270"/>
                    </a:lnTo>
                    <a:lnTo>
                      <a:pt x="3032" y="305"/>
                    </a:lnTo>
                    <a:lnTo>
                      <a:pt x="3032" y="305"/>
                    </a:lnTo>
                    <a:lnTo>
                      <a:pt x="2974" y="303"/>
                    </a:lnTo>
                    <a:lnTo>
                      <a:pt x="2916" y="305"/>
                    </a:lnTo>
                    <a:lnTo>
                      <a:pt x="2916" y="305"/>
                    </a:lnTo>
                    <a:lnTo>
                      <a:pt x="2908" y="270"/>
                    </a:lnTo>
                    <a:lnTo>
                      <a:pt x="2893" y="226"/>
                    </a:lnTo>
                    <a:lnTo>
                      <a:pt x="2872" y="171"/>
                    </a:lnTo>
                    <a:lnTo>
                      <a:pt x="2859" y="142"/>
                    </a:lnTo>
                    <a:lnTo>
                      <a:pt x="2844" y="110"/>
                    </a:lnTo>
                    <a:lnTo>
                      <a:pt x="2844" y="110"/>
                    </a:lnTo>
                    <a:lnTo>
                      <a:pt x="2824" y="71"/>
                    </a:lnTo>
                    <a:lnTo>
                      <a:pt x="2806" y="43"/>
                    </a:lnTo>
                    <a:lnTo>
                      <a:pt x="2793" y="23"/>
                    </a:lnTo>
                    <a:lnTo>
                      <a:pt x="2786" y="15"/>
                    </a:lnTo>
                    <a:lnTo>
                      <a:pt x="2779" y="10"/>
                    </a:lnTo>
                    <a:lnTo>
                      <a:pt x="2773" y="5"/>
                    </a:lnTo>
                    <a:lnTo>
                      <a:pt x="2766" y="3"/>
                    </a:lnTo>
                    <a:lnTo>
                      <a:pt x="2758" y="2"/>
                    </a:lnTo>
                    <a:lnTo>
                      <a:pt x="2751" y="0"/>
                    </a:lnTo>
                    <a:lnTo>
                      <a:pt x="2735" y="0"/>
                    </a:lnTo>
                    <a:lnTo>
                      <a:pt x="2715" y="2"/>
                    </a:lnTo>
                    <a:lnTo>
                      <a:pt x="2715" y="2"/>
                    </a:lnTo>
                    <a:lnTo>
                      <a:pt x="2694" y="3"/>
                    </a:lnTo>
                    <a:lnTo>
                      <a:pt x="2677" y="7"/>
                    </a:lnTo>
                    <a:lnTo>
                      <a:pt x="2671" y="8"/>
                    </a:lnTo>
                    <a:lnTo>
                      <a:pt x="2664" y="12"/>
                    </a:lnTo>
                    <a:lnTo>
                      <a:pt x="2657" y="15"/>
                    </a:lnTo>
                    <a:lnTo>
                      <a:pt x="2652" y="21"/>
                    </a:lnTo>
                    <a:lnTo>
                      <a:pt x="2648" y="28"/>
                    </a:lnTo>
                    <a:lnTo>
                      <a:pt x="2641" y="36"/>
                    </a:lnTo>
                    <a:lnTo>
                      <a:pt x="2631" y="58"/>
                    </a:lnTo>
                    <a:lnTo>
                      <a:pt x="2620" y="89"/>
                    </a:lnTo>
                    <a:lnTo>
                      <a:pt x="2606" y="132"/>
                    </a:lnTo>
                    <a:lnTo>
                      <a:pt x="2606" y="132"/>
                    </a:lnTo>
                    <a:lnTo>
                      <a:pt x="2596" y="165"/>
                    </a:lnTo>
                    <a:lnTo>
                      <a:pt x="2588" y="198"/>
                    </a:lnTo>
                    <a:lnTo>
                      <a:pt x="2577" y="254"/>
                    </a:lnTo>
                    <a:lnTo>
                      <a:pt x="2570" y="300"/>
                    </a:lnTo>
                    <a:lnTo>
                      <a:pt x="2567" y="335"/>
                    </a:lnTo>
                    <a:lnTo>
                      <a:pt x="2567" y="335"/>
                    </a:lnTo>
                    <a:lnTo>
                      <a:pt x="2511" y="345"/>
                    </a:lnTo>
                    <a:lnTo>
                      <a:pt x="2455" y="354"/>
                    </a:lnTo>
                    <a:lnTo>
                      <a:pt x="2455" y="354"/>
                    </a:lnTo>
                    <a:lnTo>
                      <a:pt x="2440" y="323"/>
                    </a:lnTo>
                    <a:lnTo>
                      <a:pt x="2417" y="282"/>
                    </a:lnTo>
                    <a:lnTo>
                      <a:pt x="2387" y="232"/>
                    </a:lnTo>
                    <a:lnTo>
                      <a:pt x="2369" y="206"/>
                    </a:lnTo>
                    <a:lnTo>
                      <a:pt x="2347" y="176"/>
                    </a:lnTo>
                    <a:lnTo>
                      <a:pt x="2347" y="176"/>
                    </a:lnTo>
                    <a:lnTo>
                      <a:pt x="2321" y="142"/>
                    </a:lnTo>
                    <a:lnTo>
                      <a:pt x="2300" y="117"/>
                    </a:lnTo>
                    <a:lnTo>
                      <a:pt x="2282" y="99"/>
                    </a:lnTo>
                    <a:lnTo>
                      <a:pt x="2275" y="92"/>
                    </a:lnTo>
                    <a:lnTo>
                      <a:pt x="2267" y="89"/>
                    </a:lnTo>
                    <a:lnTo>
                      <a:pt x="2260" y="86"/>
                    </a:lnTo>
                    <a:lnTo>
                      <a:pt x="2252" y="84"/>
                    </a:lnTo>
                    <a:lnTo>
                      <a:pt x="2245" y="84"/>
                    </a:lnTo>
                    <a:lnTo>
                      <a:pt x="2239" y="84"/>
                    </a:lnTo>
                    <a:lnTo>
                      <a:pt x="2222" y="87"/>
                    </a:lnTo>
                    <a:lnTo>
                      <a:pt x="2202" y="92"/>
                    </a:lnTo>
                    <a:lnTo>
                      <a:pt x="2202" y="92"/>
                    </a:lnTo>
                    <a:lnTo>
                      <a:pt x="2183" y="97"/>
                    </a:lnTo>
                    <a:lnTo>
                      <a:pt x="2166" y="104"/>
                    </a:lnTo>
                    <a:lnTo>
                      <a:pt x="2160" y="107"/>
                    </a:lnTo>
                    <a:lnTo>
                      <a:pt x="2155" y="110"/>
                    </a:lnTo>
                    <a:lnTo>
                      <a:pt x="2148" y="115"/>
                    </a:lnTo>
                    <a:lnTo>
                      <a:pt x="2145" y="122"/>
                    </a:lnTo>
                    <a:lnTo>
                      <a:pt x="2140" y="129"/>
                    </a:lnTo>
                    <a:lnTo>
                      <a:pt x="2136" y="138"/>
                    </a:lnTo>
                    <a:lnTo>
                      <a:pt x="2130" y="162"/>
                    </a:lnTo>
                    <a:lnTo>
                      <a:pt x="2123" y="195"/>
                    </a:lnTo>
                    <a:lnTo>
                      <a:pt x="2118" y="239"/>
                    </a:lnTo>
                    <a:lnTo>
                      <a:pt x="2118" y="239"/>
                    </a:lnTo>
                    <a:lnTo>
                      <a:pt x="2113" y="274"/>
                    </a:lnTo>
                    <a:lnTo>
                      <a:pt x="2112" y="307"/>
                    </a:lnTo>
                    <a:lnTo>
                      <a:pt x="2110" y="364"/>
                    </a:lnTo>
                    <a:lnTo>
                      <a:pt x="2112" y="411"/>
                    </a:lnTo>
                    <a:lnTo>
                      <a:pt x="2115" y="447"/>
                    </a:lnTo>
                    <a:lnTo>
                      <a:pt x="2115" y="447"/>
                    </a:lnTo>
                    <a:lnTo>
                      <a:pt x="2061" y="465"/>
                    </a:lnTo>
                    <a:lnTo>
                      <a:pt x="2008" y="486"/>
                    </a:lnTo>
                    <a:lnTo>
                      <a:pt x="2008" y="486"/>
                    </a:lnTo>
                    <a:lnTo>
                      <a:pt x="1986" y="457"/>
                    </a:lnTo>
                    <a:lnTo>
                      <a:pt x="1958" y="419"/>
                    </a:lnTo>
                    <a:lnTo>
                      <a:pt x="1920" y="376"/>
                    </a:lnTo>
                    <a:lnTo>
                      <a:pt x="1897" y="353"/>
                    </a:lnTo>
                    <a:lnTo>
                      <a:pt x="1871" y="328"/>
                    </a:lnTo>
                    <a:lnTo>
                      <a:pt x="1871" y="328"/>
                    </a:lnTo>
                    <a:lnTo>
                      <a:pt x="1840" y="298"/>
                    </a:lnTo>
                    <a:lnTo>
                      <a:pt x="1813" y="277"/>
                    </a:lnTo>
                    <a:lnTo>
                      <a:pt x="1793" y="262"/>
                    </a:lnTo>
                    <a:lnTo>
                      <a:pt x="1784" y="259"/>
                    </a:lnTo>
                    <a:lnTo>
                      <a:pt x="1775" y="256"/>
                    </a:lnTo>
                    <a:lnTo>
                      <a:pt x="1769" y="254"/>
                    </a:lnTo>
                    <a:lnTo>
                      <a:pt x="1762" y="254"/>
                    </a:lnTo>
                    <a:lnTo>
                      <a:pt x="1754" y="254"/>
                    </a:lnTo>
                    <a:lnTo>
                      <a:pt x="1747" y="256"/>
                    </a:lnTo>
                    <a:lnTo>
                      <a:pt x="1731" y="262"/>
                    </a:lnTo>
                    <a:lnTo>
                      <a:pt x="1713" y="270"/>
                    </a:lnTo>
                    <a:lnTo>
                      <a:pt x="1713" y="270"/>
                    </a:lnTo>
                    <a:lnTo>
                      <a:pt x="1695" y="279"/>
                    </a:lnTo>
                    <a:lnTo>
                      <a:pt x="1680" y="287"/>
                    </a:lnTo>
                    <a:lnTo>
                      <a:pt x="1675" y="292"/>
                    </a:lnTo>
                    <a:lnTo>
                      <a:pt x="1670" y="297"/>
                    </a:lnTo>
                    <a:lnTo>
                      <a:pt x="1665" y="302"/>
                    </a:lnTo>
                    <a:lnTo>
                      <a:pt x="1662" y="308"/>
                    </a:lnTo>
                    <a:lnTo>
                      <a:pt x="1658" y="317"/>
                    </a:lnTo>
                    <a:lnTo>
                      <a:pt x="1657" y="326"/>
                    </a:lnTo>
                    <a:lnTo>
                      <a:pt x="1653" y="351"/>
                    </a:lnTo>
                    <a:lnTo>
                      <a:pt x="1653" y="384"/>
                    </a:lnTo>
                    <a:lnTo>
                      <a:pt x="1655" y="429"/>
                    </a:lnTo>
                    <a:lnTo>
                      <a:pt x="1655" y="429"/>
                    </a:lnTo>
                    <a:lnTo>
                      <a:pt x="1658" y="465"/>
                    </a:lnTo>
                    <a:lnTo>
                      <a:pt x="1662" y="498"/>
                    </a:lnTo>
                    <a:lnTo>
                      <a:pt x="1670" y="554"/>
                    </a:lnTo>
                    <a:lnTo>
                      <a:pt x="1680" y="600"/>
                    </a:lnTo>
                    <a:lnTo>
                      <a:pt x="1690" y="635"/>
                    </a:lnTo>
                    <a:lnTo>
                      <a:pt x="1690" y="635"/>
                    </a:lnTo>
                    <a:lnTo>
                      <a:pt x="1639" y="663"/>
                    </a:lnTo>
                    <a:lnTo>
                      <a:pt x="1591" y="692"/>
                    </a:lnTo>
                    <a:lnTo>
                      <a:pt x="1591" y="692"/>
                    </a:lnTo>
                    <a:lnTo>
                      <a:pt x="1564" y="666"/>
                    </a:lnTo>
                    <a:lnTo>
                      <a:pt x="1530" y="635"/>
                    </a:lnTo>
                    <a:lnTo>
                      <a:pt x="1485" y="598"/>
                    </a:lnTo>
                    <a:lnTo>
                      <a:pt x="1459" y="580"/>
                    </a:lnTo>
                    <a:lnTo>
                      <a:pt x="1429" y="559"/>
                    </a:lnTo>
                    <a:lnTo>
                      <a:pt x="1429" y="559"/>
                    </a:lnTo>
                    <a:lnTo>
                      <a:pt x="1391" y="536"/>
                    </a:lnTo>
                    <a:lnTo>
                      <a:pt x="1363" y="519"/>
                    </a:lnTo>
                    <a:lnTo>
                      <a:pt x="1340" y="509"/>
                    </a:lnTo>
                    <a:lnTo>
                      <a:pt x="1330" y="506"/>
                    </a:lnTo>
                    <a:lnTo>
                      <a:pt x="1322" y="505"/>
                    </a:lnTo>
                    <a:lnTo>
                      <a:pt x="1314" y="505"/>
                    </a:lnTo>
                    <a:lnTo>
                      <a:pt x="1307" y="506"/>
                    </a:lnTo>
                    <a:lnTo>
                      <a:pt x="1301" y="508"/>
                    </a:lnTo>
                    <a:lnTo>
                      <a:pt x="1294" y="511"/>
                    </a:lnTo>
                    <a:lnTo>
                      <a:pt x="1279" y="519"/>
                    </a:lnTo>
                    <a:lnTo>
                      <a:pt x="1263" y="531"/>
                    </a:lnTo>
                    <a:lnTo>
                      <a:pt x="1263" y="531"/>
                    </a:lnTo>
                    <a:lnTo>
                      <a:pt x="1246" y="542"/>
                    </a:lnTo>
                    <a:lnTo>
                      <a:pt x="1233" y="552"/>
                    </a:lnTo>
                    <a:lnTo>
                      <a:pt x="1228" y="557"/>
                    </a:lnTo>
                    <a:lnTo>
                      <a:pt x="1223" y="564"/>
                    </a:lnTo>
                    <a:lnTo>
                      <a:pt x="1220" y="570"/>
                    </a:lnTo>
                    <a:lnTo>
                      <a:pt x="1218" y="577"/>
                    </a:lnTo>
                    <a:lnTo>
                      <a:pt x="1216" y="587"/>
                    </a:lnTo>
                    <a:lnTo>
                      <a:pt x="1216" y="595"/>
                    </a:lnTo>
                    <a:lnTo>
                      <a:pt x="1218" y="620"/>
                    </a:lnTo>
                    <a:lnTo>
                      <a:pt x="1223" y="653"/>
                    </a:lnTo>
                    <a:lnTo>
                      <a:pt x="1233" y="697"/>
                    </a:lnTo>
                    <a:lnTo>
                      <a:pt x="1233" y="697"/>
                    </a:lnTo>
                    <a:lnTo>
                      <a:pt x="1241" y="732"/>
                    </a:lnTo>
                    <a:lnTo>
                      <a:pt x="1251" y="763"/>
                    </a:lnTo>
                    <a:lnTo>
                      <a:pt x="1269" y="818"/>
                    </a:lnTo>
                    <a:lnTo>
                      <a:pt x="1287" y="861"/>
                    </a:lnTo>
                    <a:lnTo>
                      <a:pt x="1302" y="894"/>
                    </a:lnTo>
                    <a:lnTo>
                      <a:pt x="1302" y="894"/>
                    </a:lnTo>
                    <a:lnTo>
                      <a:pt x="1258" y="930"/>
                    </a:lnTo>
                    <a:lnTo>
                      <a:pt x="1213" y="966"/>
                    </a:lnTo>
                    <a:lnTo>
                      <a:pt x="1213" y="966"/>
                    </a:lnTo>
                    <a:lnTo>
                      <a:pt x="1185" y="946"/>
                    </a:lnTo>
                    <a:lnTo>
                      <a:pt x="1146" y="922"/>
                    </a:lnTo>
                    <a:lnTo>
                      <a:pt x="1094" y="894"/>
                    </a:lnTo>
                    <a:lnTo>
                      <a:pt x="1065" y="879"/>
                    </a:lnTo>
                    <a:lnTo>
                      <a:pt x="1033" y="866"/>
                    </a:lnTo>
                    <a:lnTo>
                      <a:pt x="1033" y="866"/>
                    </a:lnTo>
                    <a:lnTo>
                      <a:pt x="992" y="847"/>
                    </a:lnTo>
                    <a:lnTo>
                      <a:pt x="961" y="838"/>
                    </a:lnTo>
                    <a:lnTo>
                      <a:pt x="936" y="831"/>
                    </a:lnTo>
                    <a:lnTo>
                      <a:pt x="926" y="829"/>
                    </a:lnTo>
                    <a:lnTo>
                      <a:pt x="918" y="829"/>
                    </a:lnTo>
                    <a:lnTo>
                      <a:pt x="910" y="831"/>
                    </a:lnTo>
                    <a:lnTo>
                      <a:pt x="903" y="833"/>
                    </a:lnTo>
                    <a:lnTo>
                      <a:pt x="897" y="836"/>
                    </a:lnTo>
                    <a:lnTo>
                      <a:pt x="892" y="839"/>
                    </a:lnTo>
                    <a:lnTo>
                      <a:pt x="878" y="851"/>
                    </a:lnTo>
                    <a:lnTo>
                      <a:pt x="864" y="866"/>
                    </a:lnTo>
                    <a:lnTo>
                      <a:pt x="864" y="866"/>
                    </a:lnTo>
                    <a:lnTo>
                      <a:pt x="850" y="879"/>
                    </a:lnTo>
                    <a:lnTo>
                      <a:pt x="839" y="892"/>
                    </a:lnTo>
                    <a:lnTo>
                      <a:pt x="834" y="899"/>
                    </a:lnTo>
                    <a:lnTo>
                      <a:pt x="832" y="905"/>
                    </a:lnTo>
                    <a:lnTo>
                      <a:pt x="829" y="912"/>
                    </a:lnTo>
                    <a:lnTo>
                      <a:pt x="829" y="918"/>
                    </a:lnTo>
                    <a:lnTo>
                      <a:pt x="829" y="928"/>
                    </a:lnTo>
                    <a:lnTo>
                      <a:pt x="829" y="938"/>
                    </a:lnTo>
                    <a:lnTo>
                      <a:pt x="836" y="961"/>
                    </a:lnTo>
                    <a:lnTo>
                      <a:pt x="847" y="993"/>
                    </a:lnTo>
                    <a:lnTo>
                      <a:pt x="864" y="1034"/>
                    </a:lnTo>
                    <a:lnTo>
                      <a:pt x="864" y="1034"/>
                    </a:lnTo>
                    <a:lnTo>
                      <a:pt x="878" y="1067"/>
                    </a:lnTo>
                    <a:lnTo>
                      <a:pt x="893" y="1095"/>
                    </a:lnTo>
                    <a:lnTo>
                      <a:pt x="920" y="1146"/>
                    </a:lnTo>
                    <a:lnTo>
                      <a:pt x="944" y="1185"/>
                    </a:lnTo>
                    <a:lnTo>
                      <a:pt x="966" y="1215"/>
                    </a:lnTo>
                    <a:lnTo>
                      <a:pt x="966" y="1215"/>
                    </a:lnTo>
                    <a:lnTo>
                      <a:pt x="928" y="1258"/>
                    </a:lnTo>
                    <a:lnTo>
                      <a:pt x="892" y="1303"/>
                    </a:lnTo>
                    <a:lnTo>
                      <a:pt x="892" y="1303"/>
                    </a:lnTo>
                    <a:lnTo>
                      <a:pt x="859" y="1288"/>
                    </a:lnTo>
                    <a:lnTo>
                      <a:pt x="816" y="1270"/>
                    </a:lnTo>
                    <a:lnTo>
                      <a:pt x="761" y="1251"/>
                    </a:lnTo>
                    <a:lnTo>
                      <a:pt x="730" y="1243"/>
                    </a:lnTo>
                    <a:lnTo>
                      <a:pt x="695" y="1235"/>
                    </a:lnTo>
                    <a:lnTo>
                      <a:pt x="695" y="1235"/>
                    </a:lnTo>
                    <a:lnTo>
                      <a:pt x="653" y="1225"/>
                    </a:lnTo>
                    <a:lnTo>
                      <a:pt x="620" y="1218"/>
                    </a:lnTo>
                    <a:lnTo>
                      <a:pt x="595" y="1217"/>
                    </a:lnTo>
                    <a:lnTo>
                      <a:pt x="585" y="1218"/>
                    </a:lnTo>
                    <a:lnTo>
                      <a:pt x="577" y="1218"/>
                    </a:lnTo>
                    <a:lnTo>
                      <a:pt x="570" y="1222"/>
                    </a:lnTo>
                    <a:lnTo>
                      <a:pt x="564" y="1225"/>
                    </a:lnTo>
                    <a:lnTo>
                      <a:pt x="557" y="1228"/>
                    </a:lnTo>
                    <a:lnTo>
                      <a:pt x="552" y="1233"/>
                    </a:lnTo>
                    <a:lnTo>
                      <a:pt x="540" y="1246"/>
                    </a:lnTo>
                    <a:lnTo>
                      <a:pt x="529" y="1263"/>
                    </a:lnTo>
                    <a:lnTo>
                      <a:pt x="529" y="1263"/>
                    </a:lnTo>
                    <a:lnTo>
                      <a:pt x="517" y="1279"/>
                    </a:lnTo>
                    <a:lnTo>
                      <a:pt x="509" y="1294"/>
                    </a:lnTo>
                    <a:lnTo>
                      <a:pt x="506" y="1301"/>
                    </a:lnTo>
                    <a:lnTo>
                      <a:pt x="504" y="1307"/>
                    </a:lnTo>
                    <a:lnTo>
                      <a:pt x="504" y="1316"/>
                    </a:lnTo>
                    <a:lnTo>
                      <a:pt x="504" y="1322"/>
                    </a:lnTo>
                    <a:lnTo>
                      <a:pt x="506" y="1332"/>
                    </a:lnTo>
                    <a:lnTo>
                      <a:pt x="509" y="1340"/>
                    </a:lnTo>
                    <a:lnTo>
                      <a:pt x="519" y="1364"/>
                    </a:lnTo>
                    <a:lnTo>
                      <a:pt x="535" y="1393"/>
                    </a:lnTo>
                    <a:lnTo>
                      <a:pt x="559" y="1429"/>
                    </a:lnTo>
                    <a:lnTo>
                      <a:pt x="559" y="1429"/>
                    </a:lnTo>
                    <a:lnTo>
                      <a:pt x="578" y="1459"/>
                    </a:lnTo>
                    <a:lnTo>
                      <a:pt x="598" y="1486"/>
                    </a:lnTo>
                    <a:lnTo>
                      <a:pt x="633" y="1530"/>
                    </a:lnTo>
                    <a:lnTo>
                      <a:pt x="664" y="1565"/>
                    </a:lnTo>
                    <a:lnTo>
                      <a:pt x="690" y="1589"/>
                    </a:lnTo>
                    <a:lnTo>
                      <a:pt x="690" y="1589"/>
                    </a:lnTo>
                    <a:lnTo>
                      <a:pt x="661" y="1639"/>
                    </a:lnTo>
                    <a:lnTo>
                      <a:pt x="633" y="1690"/>
                    </a:lnTo>
                    <a:lnTo>
                      <a:pt x="633" y="1690"/>
                    </a:lnTo>
                    <a:lnTo>
                      <a:pt x="598" y="1680"/>
                    </a:lnTo>
                    <a:lnTo>
                      <a:pt x="552" y="1670"/>
                    </a:lnTo>
                    <a:lnTo>
                      <a:pt x="496" y="1662"/>
                    </a:lnTo>
                    <a:lnTo>
                      <a:pt x="463" y="1659"/>
                    </a:lnTo>
                    <a:lnTo>
                      <a:pt x="428" y="1657"/>
                    </a:lnTo>
                    <a:lnTo>
                      <a:pt x="428" y="1657"/>
                    </a:lnTo>
                    <a:lnTo>
                      <a:pt x="384" y="1654"/>
                    </a:lnTo>
                    <a:lnTo>
                      <a:pt x="351" y="1655"/>
                    </a:lnTo>
                    <a:lnTo>
                      <a:pt x="326" y="1657"/>
                    </a:lnTo>
                    <a:lnTo>
                      <a:pt x="316" y="1659"/>
                    </a:lnTo>
                    <a:lnTo>
                      <a:pt x="308" y="1662"/>
                    </a:lnTo>
                    <a:lnTo>
                      <a:pt x="301" y="1665"/>
                    </a:lnTo>
                    <a:lnTo>
                      <a:pt x="295" y="1670"/>
                    </a:lnTo>
                    <a:lnTo>
                      <a:pt x="290" y="1675"/>
                    </a:lnTo>
                    <a:lnTo>
                      <a:pt x="287" y="1682"/>
                    </a:lnTo>
                    <a:lnTo>
                      <a:pt x="278" y="1695"/>
                    </a:lnTo>
                    <a:lnTo>
                      <a:pt x="270" y="1715"/>
                    </a:lnTo>
                    <a:lnTo>
                      <a:pt x="270" y="1715"/>
                    </a:lnTo>
                    <a:lnTo>
                      <a:pt x="260" y="1733"/>
                    </a:lnTo>
                    <a:lnTo>
                      <a:pt x="255" y="1748"/>
                    </a:lnTo>
                    <a:lnTo>
                      <a:pt x="254" y="1756"/>
                    </a:lnTo>
                    <a:lnTo>
                      <a:pt x="252" y="1763"/>
                    </a:lnTo>
                    <a:lnTo>
                      <a:pt x="254" y="1769"/>
                    </a:lnTo>
                    <a:lnTo>
                      <a:pt x="255" y="1777"/>
                    </a:lnTo>
                    <a:lnTo>
                      <a:pt x="257" y="1786"/>
                    </a:lnTo>
                    <a:lnTo>
                      <a:pt x="262" y="1794"/>
                    </a:lnTo>
                    <a:lnTo>
                      <a:pt x="277" y="1815"/>
                    </a:lnTo>
                    <a:lnTo>
                      <a:pt x="298" y="1840"/>
                    </a:lnTo>
                    <a:lnTo>
                      <a:pt x="328" y="1873"/>
                    </a:lnTo>
                    <a:lnTo>
                      <a:pt x="328" y="1873"/>
                    </a:lnTo>
                    <a:lnTo>
                      <a:pt x="351" y="1898"/>
                    </a:lnTo>
                    <a:lnTo>
                      <a:pt x="376" y="1921"/>
                    </a:lnTo>
                    <a:lnTo>
                      <a:pt x="418" y="1959"/>
                    </a:lnTo>
                    <a:lnTo>
                      <a:pt x="455" y="1987"/>
                    </a:lnTo>
                    <a:lnTo>
                      <a:pt x="484" y="2008"/>
                    </a:lnTo>
                    <a:lnTo>
                      <a:pt x="484" y="2008"/>
                    </a:lnTo>
                    <a:lnTo>
                      <a:pt x="465" y="2061"/>
                    </a:lnTo>
                    <a:lnTo>
                      <a:pt x="445" y="2115"/>
                    </a:lnTo>
                    <a:lnTo>
                      <a:pt x="445" y="2115"/>
                    </a:lnTo>
                    <a:lnTo>
                      <a:pt x="410" y="2112"/>
                    </a:lnTo>
                    <a:lnTo>
                      <a:pt x="362" y="2110"/>
                    </a:lnTo>
                    <a:lnTo>
                      <a:pt x="306" y="2112"/>
                    </a:lnTo>
                    <a:lnTo>
                      <a:pt x="273" y="2115"/>
                    </a:lnTo>
                    <a:lnTo>
                      <a:pt x="237" y="2119"/>
                    </a:lnTo>
                    <a:lnTo>
                      <a:pt x="237" y="2119"/>
                    </a:lnTo>
                    <a:lnTo>
                      <a:pt x="194" y="2124"/>
                    </a:lnTo>
                    <a:lnTo>
                      <a:pt x="161" y="2130"/>
                    </a:lnTo>
                    <a:lnTo>
                      <a:pt x="136" y="2137"/>
                    </a:lnTo>
                    <a:lnTo>
                      <a:pt x="128" y="2140"/>
                    </a:lnTo>
                    <a:lnTo>
                      <a:pt x="120" y="2145"/>
                    </a:lnTo>
                    <a:lnTo>
                      <a:pt x="115" y="2150"/>
                    </a:lnTo>
                    <a:lnTo>
                      <a:pt x="110" y="2155"/>
                    </a:lnTo>
                    <a:lnTo>
                      <a:pt x="105" y="2162"/>
                    </a:lnTo>
                    <a:lnTo>
                      <a:pt x="102" y="2168"/>
                    </a:lnTo>
                    <a:lnTo>
                      <a:pt x="97" y="2183"/>
                    </a:lnTo>
                    <a:lnTo>
                      <a:pt x="92" y="2203"/>
                    </a:lnTo>
                    <a:lnTo>
                      <a:pt x="92" y="2203"/>
                    </a:lnTo>
                    <a:lnTo>
                      <a:pt x="85" y="2223"/>
                    </a:lnTo>
                    <a:lnTo>
                      <a:pt x="84" y="2239"/>
                    </a:lnTo>
                    <a:lnTo>
                      <a:pt x="82" y="2246"/>
                    </a:lnTo>
                    <a:lnTo>
                      <a:pt x="84" y="2254"/>
                    </a:lnTo>
                    <a:lnTo>
                      <a:pt x="85" y="2260"/>
                    </a:lnTo>
                    <a:lnTo>
                      <a:pt x="87" y="2267"/>
                    </a:lnTo>
                    <a:lnTo>
                      <a:pt x="92" y="2275"/>
                    </a:lnTo>
                    <a:lnTo>
                      <a:pt x="99" y="2284"/>
                    </a:lnTo>
                    <a:lnTo>
                      <a:pt x="115" y="2300"/>
                    </a:lnTo>
                    <a:lnTo>
                      <a:pt x="141" y="2323"/>
                    </a:lnTo>
                    <a:lnTo>
                      <a:pt x="176" y="2349"/>
                    </a:lnTo>
                    <a:lnTo>
                      <a:pt x="176" y="2349"/>
                    </a:lnTo>
                    <a:lnTo>
                      <a:pt x="204" y="2369"/>
                    </a:lnTo>
                    <a:lnTo>
                      <a:pt x="232" y="2389"/>
                    </a:lnTo>
                    <a:lnTo>
                      <a:pt x="280" y="2419"/>
                    </a:lnTo>
                    <a:lnTo>
                      <a:pt x="321" y="2440"/>
                    </a:lnTo>
                    <a:lnTo>
                      <a:pt x="354" y="2455"/>
                    </a:lnTo>
                    <a:lnTo>
                      <a:pt x="354" y="2455"/>
                    </a:lnTo>
                    <a:lnTo>
                      <a:pt x="343" y="2511"/>
                    </a:lnTo>
                    <a:lnTo>
                      <a:pt x="333" y="2569"/>
                    </a:lnTo>
                    <a:lnTo>
                      <a:pt x="333" y="2569"/>
                    </a:lnTo>
                    <a:lnTo>
                      <a:pt x="298" y="2572"/>
                    </a:lnTo>
                    <a:lnTo>
                      <a:pt x="252" y="2579"/>
                    </a:lnTo>
                    <a:lnTo>
                      <a:pt x="196" y="2589"/>
                    </a:lnTo>
                    <a:lnTo>
                      <a:pt x="165" y="2597"/>
                    </a:lnTo>
                    <a:lnTo>
                      <a:pt x="130" y="2607"/>
                    </a:lnTo>
                    <a:lnTo>
                      <a:pt x="130" y="2607"/>
                    </a:lnTo>
                    <a:lnTo>
                      <a:pt x="89" y="2620"/>
                    </a:lnTo>
                    <a:lnTo>
                      <a:pt x="57" y="2631"/>
                    </a:lnTo>
                    <a:lnTo>
                      <a:pt x="34" y="2643"/>
                    </a:lnTo>
                    <a:lnTo>
                      <a:pt x="26" y="2648"/>
                    </a:lnTo>
                    <a:lnTo>
                      <a:pt x="19" y="2653"/>
                    </a:lnTo>
                    <a:lnTo>
                      <a:pt x="14" y="2659"/>
                    </a:lnTo>
                    <a:lnTo>
                      <a:pt x="11" y="2664"/>
                    </a:lnTo>
                    <a:lnTo>
                      <a:pt x="8" y="2671"/>
                    </a:lnTo>
                    <a:lnTo>
                      <a:pt x="5" y="2679"/>
                    </a:lnTo>
                    <a:lnTo>
                      <a:pt x="3" y="2696"/>
                    </a:lnTo>
                    <a:lnTo>
                      <a:pt x="1" y="2715"/>
                    </a:lnTo>
                    <a:lnTo>
                      <a:pt x="1" y="2715"/>
                    </a:lnTo>
                    <a:lnTo>
                      <a:pt x="0" y="2735"/>
                    </a:lnTo>
                    <a:lnTo>
                      <a:pt x="0" y="2752"/>
                    </a:lnTo>
                    <a:lnTo>
                      <a:pt x="0" y="2760"/>
                    </a:lnTo>
                    <a:lnTo>
                      <a:pt x="1" y="2767"/>
                    </a:lnTo>
                    <a:lnTo>
                      <a:pt x="5" y="2773"/>
                    </a:lnTo>
                    <a:lnTo>
                      <a:pt x="8" y="2780"/>
                    </a:lnTo>
                    <a:lnTo>
                      <a:pt x="14" y="2786"/>
                    </a:lnTo>
                    <a:lnTo>
                      <a:pt x="21" y="2793"/>
                    </a:lnTo>
                    <a:lnTo>
                      <a:pt x="41" y="2808"/>
                    </a:lnTo>
                    <a:lnTo>
                      <a:pt x="71" y="2824"/>
                    </a:lnTo>
                    <a:lnTo>
                      <a:pt x="110" y="2844"/>
                    </a:lnTo>
                    <a:lnTo>
                      <a:pt x="110" y="2844"/>
                    </a:lnTo>
                    <a:lnTo>
                      <a:pt x="141" y="2861"/>
                    </a:lnTo>
                    <a:lnTo>
                      <a:pt x="171" y="2874"/>
                    </a:lnTo>
                    <a:lnTo>
                      <a:pt x="224" y="2894"/>
                    </a:lnTo>
                    <a:lnTo>
                      <a:pt x="268" y="2908"/>
                    </a:lnTo>
                    <a:lnTo>
                      <a:pt x="303" y="2918"/>
                    </a:lnTo>
                    <a:lnTo>
                      <a:pt x="303" y="2918"/>
                    </a:lnTo>
                    <a:lnTo>
                      <a:pt x="301" y="2976"/>
                    </a:lnTo>
                    <a:lnTo>
                      <a:pt x="303" y="3034"/>
                    </a:lnTo>
                    <a:lnTo>
                      <a:pt x="303" y="3034"/>
                    </a:lnTo>
                    <a:lnTo>
                      <a:pt x="268" y="3042"/>
                    </a:lnTo>
                    <a:lnTo>
                      <a:pt x="224" y="3057"/>
                    </a:lnTo>
                    <a:lnTo>
                      <a:pt x="171" y="3078"/>
                    </a:lnTo>
                    <a:lnTo>
                      <a:pt x="141" y="3091"/>
                    </a:lnTo>
                    <a:lnTo>
                      <a:pt x="110" y="3106"/>
                    </a:lnTo>
                    <a:lnTo>
                      <a:pt x="110" y="3106"/>
                    </a:lnTo>
                    <a:lnTo>
                      <a:pt x="71" y="3126"/>
                    </a:lnTo>
                    <a:lnTo>
                      <a:pt x="41" y="3144"/>
                    </a:lnTo>
                    <a:lnTo>
                      <a:pt x="21" y="3157"/>
                    </a:lnTo>
                    <a:lnTo>
                      <a:pt x="14" y="3164"/>
                    </a:lnTo>
                    <a:lnTo>
                      <a:pt x="8" y="3171"/>
                    </a:lnTo>
                    <a:lnTo>
                      <a:pt x="5" y="3177"/>
                    </a:lnTo>
                    <a:lnTo>
                      <a:pt x="1" y="3184"/>
                    </a:lnTo>
                    <a:lnTo>
                      <a:pt x="0" y="3192"/>
                    </a:lnTo>
                    <a:lnTo>
                      <a:pt x="0" y="3199"/>
                    </a:lnTo>
                    <a:lnTo>
                      <a:pt x="0" y="3215"/>
                    </a:lnTo>
                    <a:lnTo>
                      <a:pt x="1" y="3237"/>
                    </a:lnTo>
                    <a:lnTo>
                      <a:pt x="1" y="3237"/>
                    </a:lnTo>
                    <a:lnTo>
                      <a:pt x="3" y="3256"/>
                    </a:lnTo>
                    <a:lnTo>
                      <a:pt x="5" y="3273"/>
                    </a:lnTo>
                    <a:lnTo>
                      <a:pt x="8" y="3279"/>
                    </a:lnTo>
                    <a:lnTo>
                      <a:pt x="11" y="3286"/>
                    </a:lnTo>
                    <a:lnTo>
                      <a:pt x="14" y="3293"/>
                    </a:lnTo>
                    <a:lnTo>
                      <a:pt x="19" y="3298"/>
                    </a:lnTo>
                    <a:lnTo>
                      <a:pt x="26" y="3302"/>
                    </a:lnTo>
                    <a:lnTo>
                      <a:pt x="34" y="3309"/>
                    </a:lnTo>
                    <a:lnTo>
                      <a:pt x="57" y="3319"/>
                    </a:lnTo>
                    <a:lnTo>
                      <a:pt x="89" y="3330"/>
                    </a:lnTo>
                    <a:lnTo>
                      <a:pt x="130" y="3344"/>
                    </a:lnTo>
                    <a:lnTo>
                      <a:pt x="130" y="3344"/>
                    </a:lnTo>
                    <a:lnTo>
                      <a:pt x="165" y="3354"/>
                    </a:lnTo>
                    <a:lnTo>
                      <a:pt x="196" y="3362"/>
                    </a:lnTo>
                    <a:lnTo>
                      <a:pt x="250" y="3373"/>
                    </a:lnTo>
                    <a:lnTo>
                      <a:pt x="296" y="3380"/>
                    </a:lnTo>
                    <a:lnTo>
                      <a:pt x="333" y="3383"/>
                    </a:lnTo>
                    <a:lnTo>
                      <a:pt x="333" y="3383"/>
                    </a:lnTo>
                    <a:lnTo>
                      <a:pt x="343" y="3439"/>
                    </a:lnTo>
                    <a:lnTo>
                      <a:pt x="352" y="3497"/>
                    </a:lnTo>
                    <a:lnTo>
                      <a:pt x="352" y="3497"/>
                    </a:lnTo>
                    <a:lnTo>
                      <a:pt x="320" y="3512"/>
                    </a:lnTo>
                    <a:lnTo>
                      <a:pt x="280" y="3533"/>
                    </a:lnTo>
                    <a:lnTo>
                      <a:pt x="230" y="3563"/>
                    </a:lnTo>
                    <a:lnTo>
                      <a:pt x="204" y="3581"/>
                    </a:lnTo>
                    <a:lnTo>
                      <a:pt x="176" y="3603"/>
                    </a:lnTo>
                    <a:lnTo>
                      <a:pt x="176" y="3603"/>
                    </a:lnTo>
                    <a:lnTo>
                      <a:pt x="141" y="3629"/>
                    </a:lnTo>
                    <a:lnTo>
                      <a:pt x="115" y="3650"/>
                    </a:lnTo>
                    <a:lnTo>
                      <a:pt x="99" y="3668"/>
                    </a:lnTo>
                    <a:lnTo>
                      <a:pt x="92" y="3677"/>
                    </a:lnTo>
                    <a:lnTo>
                      <a:pt x="87" y="3683"/>
                    </a:lnTo>
                    <a:lnTo>
                      <a:pt x="85" y="3690"/>
                    </a:lnTo>
                    <a:lnTo>
                      <a:pt x="84" y="3698"/>
                    </a:lnTo>
                    <a:lnTo>
                      <a:pt x="82" y="3705"/>
                    </a:lnTo>
                    <a:lnTo>
                      <a:pt x="84" y="3711"/>
                    </a:lnTo>
                    <a:lnTo>
                      <a:pt x="85" y="3728"/>
                    </a:lnTo>
                    <a:lnTo>
                      <a:pt x="92" y="3748"/>
                    </a:lnTo>
                    <a:lnTo>
                      <a:pt x="92" y="3748"/>
                    </a:lnTo>
                    <a:lnTo>
                      <a:pt x="97" y="3767"/>
                    </a:lnTo>
                    <a:lnTo>
                      <a:pt x="102" y="3784"/>
                    </a:lnTo>
                    <a:lnTo>
                      <a:pt x="105" y="3790"/>
                    </a:lnTo>
                    <a:lnTo>
                      <a:pt x="110" y="3795"/>
                    </a:lnTo>
                    <a:lnTo>
                      <a:pt x="115" y="3802"/>
                    </a:lnTo>
                    <a:lnTo>
                      <a:pt x="120" y="3805"/>
                    </a:lnTo>
                    <a:lnTo>
                      <a:pt x="128" y="3810"/>
                    </a:lnTo>
                    <a:lnTo>
                      <a:pt x="136" y="3814"/>
                    </a:lnTo>
                    <a:lnTo>
                      <a:pt x="161" y="3820"/>
                    </a:lnTo>
                    <a:lnTo>
                      <a:pt x="194" y="3827"/>
                    </a:lnTo>
                    <a:lnTo>
                      <a:pt x="237" y="3832"/>
                    </a:lnTo>
                    <a:lnTo>
                      <a:pt x="237" y="3832"/>
                    </a:lnTo>
                    <a:lnTo>
                      <a:pt x="272" y="3837"/>
                    </a:lnTo>
                    <a:lnTo>
                      <a:pt x="305" y="3838"/>
                    </a:lnTo>
                    <a:lnTo>
                      <a:pt x="361" y="3840"/>
                    </a:lnTo>
                    <a:lnTo>
                      <a:pt x="407" y="3838"/>
                    </a:lnTo>
                    <a:lnTo>
                      <a:pt x="443" y="3835"/>
                    </a:lnTo>
                    <a:lnTo>
                      <a:pt x="443" y="3835"/>
                    </a:lnTo>
                    <a:lnTo>
                      <a:pt x="463" y="3889"/>
                    </a:lnTo>
                    <a:lnTo>
                      <a:pt x="483" y="3944"/>
                    </a:lnTo>
                    <a:lnTo>
                      <a:pt x="483" y="3944"/>
                    </a:lnTo>
                    <a:lnTo>
                      <a:pt x="453" y="3965"/>
                    </a:lnTo>
                    <a:lnTo>
                      <a:pt x="417" y="3993"/>
                    </a:lnTo>
                    <a:lnTo>
                      <a:pt x="374" y="4031"/>
                    </a:lnTo>
                    <a:lnTo>
                      <a:pt x="351" y="4053"/>
                    </a:lnTo>
                    <a:lnTo>
                      <a:pt x="328" y="4079"/>
                    </a:lnTo>
                    <a:lnTo>
                      <a:pt x="328" y="4079"/>
                    </a:lnTo>
                    <a:lnTo>
                      <a:pt x="298" y="4110"/>
                    </a:lnTo>
                    <a:lnTo>
                      <a:pt x="277" y="4137"/>
                    </a:lnTo>
                    <a:lnTo>
                      <a:pt x="262" y="4157"/>
                    </a:lnTo>
                    <a:lnTo>
                      <a:pt x="257" y="4166"/>
                    </a:lnTo>
                    <a:lnTo>
                      <a:pt x="255" y="4175"/>
                    </a:lnTo>
                    <a:lnTo>
                      <a:pt x="254" y="4181"/>
                    </a:lnTo>
                    <a:lnTo>
                      <a:pt x="252" y="4189"/>
                    </a:lnTo>
                    <a:lnTo>
                      <a:pt x="254" y="4196"/>
                    </a:lnTo>
                    <a:lnTo>
                      <a:pt x="255" y="4203"/>
                    </a:lnTo>
                    <a:lnTo>
                      <a:pt x="260" y="4219"/>
                    </a:lnTo>
                    <a:lnTo>
                      <a:pt x="270" y="4237"/>
                    </a:lnTo>
                    <a:lnTo>
                      <a:pt x="270" y="4237"/>
                    </a:lnTo>
                    <a:lnTo>
                      <a:pt x="278" y="4255"/>
                    </a:lnTo>
                    <a:lnTo>
                      <a:pt x="287" y="4270"/>
                    </a:lnTo>
                    <a:lnTo>
                      <a:pt x="290" y="4275"/>
                    </a:lnTo>
                    <a:lnTo>
                      <a:pt x="295" y="4282"/>
                    </a:lnTo>
                    <a:lnTo>
                      <a:pt x="301" y="4285"/>
                    </a:lnTo>
                    <a:lnTo>
                      <a:pt x="308" y="4288"/>
                    </a:lnTo>
                    <a:lnTo>
                      <a:pt x="316" y="4292"/>
                    </a:lnTo>
                    <a:lnTo>
                      <a:pt x="326" y="4293"/>
                    </a:lnTo>
                    <a:lnTo>
                      <a:pt x="351" y="4297"/>
                    </a:lnTo>
                    <a:lnTo>
                      <a:pt x="384" y="4297"/>
                    </a:lnTo>
                    <a:lnTo>
                      <a:pt x="428" y="4295"/>
                    </a:lnTo>
                    <a:lnTo>
                      <a:pt x="428" y="4295"/>
                    </a:lnTo>
                    <a:lnTo>
                      <a:pt x="463" y="4292"/>
                    </a:lnTo>
                    <a:lnTo>
                      <a:pt x="494" y="4288"/>
                    </a:lnTo>
                    <a:lnTo>
                      <a:pt x="550" y="4280"/>
                    </a:lnTo>
                    <a:lnTo>
                      <a:pt x="596" y="4272"/>
                    </a:lnTo>
                    <a:lnTo>
                      <a:pt x="631" y="4262"/>
                    </a:lnTo>
                    <a:lnTo>
                      <a:pt x="631" y="4262"/>
                    </a:lnTo>
                    <a:lnTo>
                      <a:pt x="659" y="4311"/>
                    </a:lnTo>
                    <a:lnTo>
                      <a:pt x="689" y="4363"/>
                    </a:lnTo>
                    <a:lnTo>
                      <a:pt x="689" y="4363"/>
                    </a:lnTo>
                    <a:lnTo>
                      <a:pt x="664" y="4387"/>
                    </a:lnTo>
                    <a:lnTo>
                      <a:pt x="633" y="4422"/>
                    </a:lnTo>
                    <a:lnTo>
                      <a:pt x="596" y="4466"/>
                    </a:lnTo>
                    <a:lnTo>
                      <a:pt x="578" y="4493"/>
                    </a:lnTo>
                    <a:lnTo>
                      <a:pt x="559" y="4521"/>
                    </a:lnTo>
                    <a:lnTo>
                      <a:pt x="559" y="4521"/>
                    </a:lnTo>
                    <a:lnTo>
                      <a:pt x="535" y="4559"/>
                    </a:lnTo>
                    <a:lnTo>
                      <a:pt x="519" y="4587"/>
                    </a:lnTo>
                    <a:lnTo>
                      <a:pt x="509" y="4610"/>
                    </a:lnTo>
                    <a:lnTo>
                      <a:pt x="506" y="4620"/>
                    </a:lnTo>
                    <a:lnTo>
                      <a:pt x="504" y="4628"/>
                    </a:lnTo>
                    <a:lnTo>
                      <a:pt x="504" y="4636"/>
                    </a:lnTo>
                    <a:lnTo>
                      <a:pt x="504" y="4643"/>
                    </a:lnTo>
                    <a:lnTo>
                      <a:pt x="506" y="4649"/>
                    </a:lnTo>
                    <a:lnTo>
                      <a:pt x="509" y="4656"/>
                    </a:lnTo>
                    <a:lnTo>
                      <a:pt x="517" y="4671"/>
                    </a:lnTo>
                    <a:lnTo>
                      <a:pt x="529" y="4687"/>
                    </a:lnTo>
                    <a:lnTo>
                      <a:pt x="529" y="4687"/>
                    </a:lnTo>
                    <a:lnTo>
                      <a:pt x="540" y="4704"/>
                    </a:lnTo>
                    <a:lnTo>
                      <a:pt x="552" y="4717"/>
                    </a:lnTo>
                    <a:lnTo>
                      <a:pt x="557" y="4722"/>
                    </a:lnTo>
                    <a:lnTo>
                      <a:pt x="564" y="4727"/>
                    </a:lnTo>
                    <a:lnTo>
                      <a:pt x="570" y="4730"/>
                    </a:lnTo>
                    <a:lnTo>
                      <a:pt x="577" y="4732"/>
                    </a:lnTo>
                    <a:lnTo>
                      <a:pt x="585" y="4734"/>
                    </a:lnTo>
                    <a:lnTo>
                      <a:pt x="595" y="4734"/>
                    </a:lnTo>
                    <a:lnTo>
                      <a:pt x="620" y="4732"/>
                    </a:lnTo>
                    <a:lnTo>
                      <a:pt x="653" y="4727"/>
                    </a:lnTo>
                    <a:lnTo>
                      <a:pt x="695" y="4717"/>
                    </a:lnTo>
                    <a:lnTo>
                      <a:pt x="695" y="4717"/>
                    </a:lnTo>
                    <a:lnTo>
                      <a:pt x="730" y="4709"/>
                    </a:lnTo>
                    <a:lnTo>
                      <a:pt x="760" y="4699"/>
                    </a:lnTo>
                    <a:lnTo>
                      <a:pt x="814" y="4682"/>
                    </a:lnTo>
                    <a:lnTo>
                      <a:pt x="857" y="4664"/>
                    </a:lnTo>
                    <a:lnTo>
                      <a:pt x="888" y="4649"/>
                    </a:lnTo>
                    <a:lnTo>
                      <a:pt x="888" y="4649"/>
                    </a:lnTo>
                    <a:lnTo>
                      <a:pt x="926" y="4694"/>
                    </a:lnTo>
                    <a:lnTo>
                      <a:pt x="964" y="4739"/>
                    </a:lnTo>
                    <a:lnTo>
                      <a:pt x="964" y="4739"/>
                    </a:lnTo>
                    <a:lnTo>
                      <a:pt x="943" y="4768"/>
                    </a:lnTo>
                    <a:lnTo>
                      <a:pt x="918" y="4808"/>
                    </a:lnTo>
                    <a:lnTo>
                      <a:pt x="892" y="4857"/>
                    </a:lnTo>
                    <a:lnTo>
                      <a:pt x="878" y="4885"/>
                    </a:lnTo>
                    <a:lnTo>
                      <a:pt x="864" y="4917"/>
                    </a:lnTo>
                    <a:lnTo>
                      <a:pt x="864" y="4917"/>
                    </a:lnTo>
                    <a:lnTo>
                      <a:pt x="847" y="4958"/>
                    </a:lnTo>
                    <a:lnTo>
                      <a:pt x="836" y="4989"/>
                    </a:lnTo>
                    <a:lnTo>
                      <a:pt x="829" y="5014"/>
                    </a:lnTo>
                    <a:lnTo>
                      <a:pt x="829" y="5024"/>
                    </a:lnTo>
                    <a:lnTo>
                      <a:pt x="829" y="5032"/>
                    </a:lnTo>
                    <a:lnTo>
                      <a:pt x="829" y="5040"/>
                    </a:lnTo>
                    <a:lnTo>
                      <a:pt x="832" y="5047"/>
                    </a:lnTo>
                    <a:lnTo>
                      <a:pt x="834" y="5053"/>
                    </a:lnTo>
                    <a:lnTo>
                      <a:pt x="839" y="5060"/>
                    </a:lnTo>
                    <a:lnTo>
                      <a:pt x="850" y="5072"/>
                    </a:lnTo>
                    <a:lnTo>
                      <a:pt x="864" y="5086"/>
                    </a:lnTo>
                    <a:lnTo>
                      <a:pt x="864" y="5086"/>
                    </a:lnTo>
                    <a:lnTo>
                      <a:pt x="878" y="5101"/>
                    </a:lnTo>
                    <a:lnTo>
                      <a:pt x="892" y="5111"/>
                    </a:lnTo>
                    <a:lnTo>
                      <a:pt x="897" y="5116"/>
                    </a:lnTo>
                    <a:lnTo>
                      <a:pt x="903" y="5119"/>
                    </a:lnTo>
                    <a:lnTo>
                      <a:pt x="910" y="5121"/>
                    </a:lnTo>
                    <a:lnTo>
                      <a:pt x="918" y="5121"/>
                    </a:lnTo>
                    <a:lnTo>
                      <a:pt x="926" y="5121"/>
                    </a:lnTo>
                    <a:lnTo>
                      <a:pt x="936" y="5121"/>
                    </a:lnTo>
                    <a:lnTo>
                      <a:pt x="961" y="5114"/>
                    </a:lnTo>
                    <a:lnTo>
                      <a:pt x="992" y="5103"/>
                    </a:lnTo>
                    <a:lnTo>
                      <a:pt x="1033" y="5086"/>
                    </a:lnTo>
                    <a:lnTo>
                      <a:pt x="1033" y="5086"/>
                    </a:lnTo>
                    <a:lnTo>
                      <a:pt x="1065" y="5072"/>
                    </a:lnTo>
                    <a:lnTo>
                      <a:pt x="1093" y="5058"/>
                    </a:lnTo>
                    <a:lnTo>
                      <a:pt x="1142" y="5032"/>
                    </a:lnTo>
                    <a:lnTo>
                      <a:pt x="1182" y="5007"/>
                    </a:lnTo>
                    <a:lnTo>
                      <a:pt x="1211" y="4987"/>
                    </a:lnTo>
                    <a:lnTo>
                      <a:pt x="1211" y="4987"/>
                    </a:lnTo>
                    <a:lnTo>
                      <a:pt x="1254" y="5025"/>
                    </a:lnTo>
                    <a:lnTo>
                      <a:pt x="1301" y="5062"/>
                    </a:lnTo>
                    <a:lnTo>
                      <a:pt x="1301" y="5062"/>
                    </a:lnTo>
                    <a:lnTo>
                      <a:pt x="1286" y="5095"/>
                    </a:lnTo>
                    <a:lnTo>
                      <a:pt x="1268" y="5138"/>
                    </a:lnTo>
                    <a:lnTo>
                      <a:pt x="1249" y="5190"/>
                    </a:lnTo>
                    <a:lnTo>
                      <a:pt x="1241" y="5222"/>
                    </a:lnTo>
                    <a:lnTo>
                      <a:pt x="1233" y="5255"/>
                    </a:lnTo>
                    <a:lnTo>
                      <a:pt x="1233" y="5255"/>
                    </a:lnTo>
                    <a:lnTo>
                      <a:pt x="1223" y="5297"/>
                    </a:lnTo>
                    <a:lnTo>
                      <a:pt x="1218" y="5330"/>
                    </a:lnTo>
                    <a:lnTo>
                      <a:pt x="1216" y="5355"/>
                    </a:lnTo>
                    <a:lnTo>
                      <a:pt x="1216" y="5365"/>
                    </a:lnTo>
                    <a:lnTo>
                      <a:pt x="1218" y="5373"/>
                    </a:lnTo>
                    <a:lnTo>
                      <a:pt x="1220" y="5382"/>
                    </a:lnTo>
                    <a:lnTo>
                      <a:pt x="1223" y="5386"/>
                    </a:lnTo>
                    <a:lnTo>
                      <a:pt x="1228" y="5393"/>
                    </a:lnTo>
                    <a:lnTo>
                      <a:pt x="1233" y="5398"/>
                    </a:lnTo>
                    <a:lnTo>
                      <a:pt x="1246" y="5410"/>
                    </a:lnTo>
                    <a:lnTo>
                      <a:pt x="1263" y="5421"/>
                    </a:lnTo>
                    <a:lnTo>
                      <a:pt x="1263" y="5421"/>
                    </a:lnTo>
                    <a:lnTo>
                      <a:pt x="1279" y="5433"/>
                    </a:lnTo>
                    <a:lnTo>
                      <a:pt x="1294" y="5441"/>
                    </a:lnTo>
                    <a:lnTo>
                      <a:pt x="1301" y="5444"/>
                    </a:lnTo>
                    <a:lnTo>
                      <a:pt x="1307" y="5446"/>
                    </a:lnTo>
                    <a:lnTo>
                      <a:pt x="1314" y="5446"/>
                    </a:lnTo>
                    <a:lnTo>
                      <a:pt x="1322" y="5446"/>
                    </a:lnTo>
                    <a:lnTo>
                      <a:pt x="1330" y="5444"/>
                    </a:lnTo>
                    <a:lnTo>
                      <a:pt x="1340" y="5441"/>
                    </a:lnTo>
                    <a:lnTo>
                      <a:pt x="1363" y="5431"/>
                    </a:lnTo>
                    <a:lnTo>
                      <a:pt x="1391" y="5415"/>
                    </a:lnTo>
                    <a:lnTo>
                      <a:pt x="1429" y="5391"/>
                    </a:lnTo>
                    <a:lnTo>
                      <a:pt x="1429" y="5391"/>
                    </a:lnTo>
                    <a:lnTo>
                      <a:pt x="1457" y="5372"/>
                    </a:lnTo>
                    <a:lnTo>
                      <a:pt x="1484" y="5354"/>
                    </a:lnTo>
                    <a:lnTo>
                      <a:pt x="1526" y="5319"/>
                    </a:lnTo>
                    <a:lnTo>
                      <a:pt x="1561" y="5288"/>
                    </a:lnTo>
                    <a:lnTo>
                      <a:pt x="1586" y="5263"/>
                    </a:lnTo>
                    <a:lnTo>
                      <a:pt x="1586" y="5263"/>
                    </a:lnTo>
                    <a:lnTo>
                      <a:pt x="1637" y="5292"/>
                    </a:lnTo>
                    <a:lnTo>
                      <a:pt x="1688" y="5322"/>
                    </a:lnTo>
                    <a:lnTo>
                      <a:pt x="1688" y="5322"/>
                    </a:lnTo>
                    <a:lnTo>
                      <a:pt x="1678" y="5355"/>
                    </a:lnTo>
                    <a:lnTo>
                      <a:pt x="1670" y="5401"/>
                    </a:lnTo>
                    <a:lnTo>
                      <a:pt x="1662" y="5456"/>
                    </a:lnTo>
                    <a:lnTo>
                      <a:pt x="1658" y="5487"/>
                    </a:lnTo>
                    <a:lnTo>
                      <a:pt x="1655" y="5522"/>
                    </a:lnTo>
                    <a:lnTo>
                      <a:pt x="1655" y="5522"/>
                    </a:lnTo>
                    <a:lnTo>
                      <a:pt x="1653" y="5566"/>
                    </a:lnTo>
                    <a:lnTo>
                      <a:pt x="1653" y="5599"/>
                    </a:lnTo>
                    <a:lnTo>
                      <a:pt x="1657" y="5624"/>
                    </a:lnTo>
                    <a:lnTo>
                      <a:pt x="1658" y="5634"/>
                    </a:lnTo>
                    <a:lnTo>
                      <a:pt x="1662" y="5642"/>
                    </a:lnTo>
                    <a:lnTo>
                      <a:pt x="1665" y="5649"/>
                    </a:lnTo>
                    <a:lnTo>
                      <a:pt x="1670" y="5655"/>
                    </a:lnTo>
                    <a:lnTo>
                      <a:pt x="1675" y="5660"/>
                    </a:lnTo>
                    <a:lnTo>
                      <a:pt x="1680" y="5663"/>
                    </a:lnTo>
                    <a:lnTo>
                      <a:pt x="1695" y="5672"/>
                    </a:lnTo>
                    <a:lnTo>
                      <a:pt x="1713" y="5680"/>
                    </a:lnTo>
                    <a:lnTo>
                      <a:pt x="1713" y="5680"/>
                    </a:lnTo>
                    <a:lnTo>
                      <a:pt x="1731" y="5690"/>
                    </a:lnTo>
                    <a:lnTo>
                      <a:pt x="1747" y="5695"/>
                    </a:lnTo>
                    <a:lnTo>
                      <a:pt x="1754" y="5696"/>
                    </a:lnTo>
                    <a:lnTo>
                      <a:pt x="1762" y="5698"/>
                    </a:lnTo>
                    <a:lnTo>
                      <a:pt x="1769" y="5696"/>
                    </a:lnTo>
                    <a:lnTo>
                      <a:pt x="1775" y="5695"/>
                    </a:lnTo>
                    <a:lnTo>
                      <a:pt x="1784" y="5693"/>
                    </a:lnTo>
                    <a:lnTo>
                      <a:pt x="1793" y="5688"/>
                    </a:lnTo>
                    <a:lnTo>
                      <a:pt x="1813" y="5673"/>
                    </a:lnTo>
                    <a:lnTo>
                      <a:pt x="1840" y="5654"/>
                    </a:lnTo>
                    <a:lnTo>
                      <a:pt x="1871" y="5622"/>
                    </a:lnTo>
                    <a:lnTo>
                      <a:pt x="1871" y="5622"/>
                    </a:lnTo>
                    <a:lnTo>
                      <a:pt x="1896" y="5599"/>
                    </a:lnTo>
                    <a:lnTo>
                      <a:pt x="1919" y="5576"/>
                    </a:lnTo>
                    <a:lnTo>
                      <a:pt x="1955" y="5535"/>
                    </a:lnTo>
                    <a:lnTo>
                      <a:pt x="1985" y="5499"/>
                    </a:lnTo>
                    <a:lnTo>
                      <a:pt x="2005" y="5469"/>
                    </a:lnTo>
                    <a:lnTo>
                      <a:pt x="2005" y="5469"/>
                    </a:lnTo>
                    <a:lnTo>
                      <a:pt x="2059" y="5490"/>
                    </a:lnTo>
                    <a:lnTo>
                      <a:pt x="2115" y="5508"/>
                    </a:lnTo>
                    <a:lnTo>
                      <a:pt x="2115" y="5508"/>
                    </a:lnTo>
                    <a:lnTo>
                      <a:pt x="2112" y="5545"/>
                    </a:lnTo>
                    <a:lnTo>
                      <a:pt x="2110" y="5591"/>
                    </a:lnTo>
                    <a:lnTo>
                      <a:pt x="2112" y="5647"/>
                    </a:lnTo>
                    <a:lnTo>
                      <a:pt x="2113" y="5678"/>
                    </a:lnTo>
                    <a:lnTo>
                      <a:pt x="2118" y="5713"/>
                    </a:lnTo>
                    <a:lnTo>
                      <a:pt x="2118" y="5713"/>
                    </a:lnTo>
                    <a:lnTo>
                      <a:pt x="2123" y="5756"/>
                    </a:lnTo>
                    <a:lnTo>
                      <a:pt x="2130" y="5789"/>
                    </a:lnTo>
                    <a:lnTo>
                      <a:pt x="2136" y="5814"/>
                    </a:lnTo>
                    <a:lnTo>
                      <a:pt x="2140" y="5822"/>
                    </a:lnTo>
                    <a:lnTo>
                      <a:pt x="2145" y="5830"/>
                    </a:lnTo>
                    <a:lnTo>
                      <a:pt x="2148" y="5835"/>
                    </a:lnTo>
                    <a:lnTo>
                      <a:pt x="2155" y="5840"/>
                    </a:lnTo>
                    <a:lnTo>
                      <a:pt x="2160" y="5845"/>
                    </a:lnTo>
                    <a:lnTo>
                      <a:pt x="2166" y="5848"/>
                    </a:lnTo>
                    <a:lnTo>
                      <a:pt x="2183" y="5853"/>
                    </a:lnTo>
                    <a:lnTo>
                      <a:pt x="2202" y="5858"/>
                    </a:lnTo>
                    <a:lnTo>
                      <a:pt x="2202" y="5858"/>
                    </a:lnTo>
                    <a:lnTo>
                      <a:pt x="2222" y="5865"/>
                    </a:lnTo>
                    <a:lnTo>
                      <a:pt x="2239" y="5866"/>
                    </a:lnTo>
                    <a:lnTo>
                      <a:pt x="2245" y="5868"/>
                    </a:lnTo>
                    <a:lnTo>
                      <a:pt x="2252" y="5866"/>
                    </a:lnTo>
                    <a:lnTo>
                      <a:pt x="2260" y="5865"/>
                    </a:lnTo>
                    <a:lnTo>
                      <a:pt x="2267" y="5863"/>
                    </a:lnTo>
                    <a:lnTo>
                      <a:pt x="2275" y="5858"/>
                    </a:lnTo>
                    <a:lnTo>
                      <a:pt x="2282" y="5851"/>
                    </a:lnTo>
                    <a:lnTo>
                      <a:pt x="2300" y="5835"/>
                    </a:lnTo>
                    <a:lnTo>
                      <a:pt x="2321" y="5809"/>
                    </a:lnTo>
                    <a:lnTo>
                      <a:pt x="2347" y="5774"/>
                    </a:lnTo>
                    <a:lnTo>
                      <a:pt x="2347" y="5774"/>
                    </a:lnTo>
                    <a:lnTo>
                      <a:pt x="2369" y="5746"/>
                    </a:lnTo>
                    <a:lnTo>
                      <a:pt x="2385" y="5720"/>
                    </a:lnTo>
                    <a:lnTo>
                      <a:pt x="2415" y="5673"/>
                    </a:lnTo>
                    <a:lnTo>
                      <a:pt x="2437" y="5632"/>
                    </a:lnTo>
                    <a:lnTo>
                      <a:pt x="2453" y="5599"/>
                    </a:lnTo>
                    <a:lnTo>
                      <a:pt x="2453" y="5599"/>
                    </a:lnTo>
                    <a:lnTo>
                      <a:pt x="2511" y="5611"/>
                    </a:lnTo>
                    <a:lnTo>
                      <a:pt x="2568" y="5621"/>
                    </a:lnTo>
                    <a:lnTo>
                      <a:pt x="2568" y="5621"/>
                    </a:lnTo>
                    <a:lnTo>
                      <a:pt x="2570" y="5657"/>
                    </a:lnTo>
                    <a:lnTo>
                      <a:pt x="2577" y="5701"/>
                    </a:lnTo>
                    <a:lnTo>
                      <a:pt x="2588" y="5756"/>
                    </a:lnTo>
                    <a:lnTo>
                      <a:pt x="2596" y="5787"/>
                    </a:lnTo>
                    <a:lnTo>
                      <a:pt x="2606" y="5820"/>
                    </a:lnTo>
                    <a:lnTo>
                      <a:pt x="2606" y="5820"/>
                    </a:lnTo>
                    <a:lnTo>
                      <a:pt x="2620" y="5861"/>
                    </a:lnTo>
                    <a:lnTo>
                      <a:pt x="2631" y="5893"/>
                    </a:lnTo>
                    <a:lnTo>
                      <a:pt x="2641" y="5916"/>
                    </a:lnTo>
                    <a:lnTo>
                      <a:pt x="2648" y="5924"/>
                    </a:lnTo>
                    <a:lnTo>
                      <a:pt x="2652" y="5931"/>
                    </a:lnTo>
                    <a:lnTo>
                      <a:pt x="2657" y="5936"/>
                    </a:lnTo>
                    <a:lnTo>
                      <a:pt x="2664" y="5939"/>
                    </a:lnTo>
                    <a:lnTo>
                      <a:pt x="2671" y="5942"/>
                    </a:lnTo>
                    <a:lnTo>
                      <a:pt x="2677" y="5945"/>
                    </a:lnTo>
                    <a:lnTo>
                      <a:pt x="2694" y="5947"/>
                    </a:lnTo>
                    <a:lnTo>
                      <a:pt x="2715" y="5949"/>
                    </a:lnTo>
                    <a:lnTo>
                      <a:pt x="2715" y="5949"/>
                    </a:lnTo>
                    <a:lnTo>
                      <a:pt x="2735" y="5950"/>
                    </a:lnTo>
                    <a:lnTo>
                      <a:pt x="2751" y="5950"/>
                    </a:lnTo>
                    <a:lnTo>
                      <a:pt x="2758" y="5950"/>
                    </a:lnTo>
                    <a:lnTo>
                      <a:pt x="2766" y="5949"/>
                    </a:lnTo>
                    <a:lnTo>
                      <a:pt x="2773" y="5945"/>
                    </a:lnTo>
                    <a:lnTo>
                      <a:pt x="2779" y="5942"/>
                    </a:lnTo>
                    <a:lnTo>
                      <a:pt x="2786" y="5936"/>
                    </a:lnTo>
                    <a:lnTo>
                      <a:pt x="2793" y="5929"/>
                    </a:lnTo>
                    <a:lnTo>
                      <a:pt x="2806" y="5909"/>
                    </a:lnTo>
                    <a:lnTo>
                      <a:pt x="2824" y="5879"/>
                    </a:lnTo>
                    <a:lnTo>
                      <a:pt x="2844" y="5840"/>
                    </a:lnTo>
                    <a:lnTo>
                      <a:pt x="2844" y="5840"/>
                    </a:lnTo>
                    <a:lnTo>
                      <a:pt x="2859" y="5810"/>
                    </a:lnTo>
                    <a:lnTo>
                      <a:pt x="2872" y="5781"/>
                    </a:lnTo>
                    <a:lnTo>
                      <a:pt x="2892" y="5729"/>
                    </a:lnTo>
                    <a:lnTo>
                      <a:pt x="2906" y="5687"/>
                    </a:lnTo>
                    <a:lnTo>
                      <a:pt x="2916" y="5652"/>
                    </a:lnTo>
                    <a:lnTo>
                      <a:pt x="2916" y="5652"/>
                    </a:lnTo>
                    <a:lnTo>
                      <a:pt x="2974" y="5652"/>
                    </a:lnTo>
                    <a:lnTo>
                      <a:pt x="3033" y="5652"/>
                    </a:lnTo>
                    <a:lnTo>
                      <a:pt x="3033" y="5652"/>
                    </a:lnTo>
                    <a:lnTo>
                      <a:pt x="3043" y="5687"/>
                    </a:lnTo>
                    <a:lnTo>
                      <a:pt x="3056" y="5729"/>
                    </a:lnTo>
                    <a:lnTo>
                      <a:pt x="3078" y="5781"/>
                    </a:lnTo>
                    <a:lnTo>
                      <a:pt x="3091" y="5810"/>
                    </a:lnTo>
                    <a:lnTo>
                      <a:pt x="3106" y="5840"/>
                    </a:lnTo>
                    <a:lnTo>
                      <a:pt x="3106" y="5840"/>
                    </a:lnTo>
                    <a:lnTo>
                      <a:pt x="3126" y="5879"/>
                    </a:lnTo>
                    <a:lnTo>
                      <a:pt x="3142" y="5909"/>
                    </a:lnTo>
                    <a:lnTo>
                      <a:pt x="3157" y="5929"/>
                    </a:lnTo>
                    <a:lnTo>
                      <a:pt x="3164" y="5936"/>
                    </a:lnTo>
                    <a:lnTo>
                      <a:pt x="3170" y="5942"/>
                    </a:lnTo>
                    <a:lnTo>
                      <a:pt x="3177" y="5945"/>
                    </a:lnTo>
                    <a:lnTo>
                      <a:pt x="3183" y="5949"/>
                    </a:lnTo>
                    <a:lnTo>
                      <a:pt x="3190" y="5950"/>
                    </a:lnTo>
                    <a:lnTo>
                      <a:pt x="3198" y="5950"/>
                    </a:lnTo>
                    <a:lnTo>
                      <a:pt x="3215" y="5950"/>
                    </a:lnTo>
                    <a:lnTo>
                      <a:pt x="3235" y="5949"/>
                    </a:lnTo>
                    <a:lnTo>
                      <a:pt x="3235" y="5949"/>
                    </a:lnTo>
                    <a:lnTo>
                      <a:pt x="3254" y="5947"/>
                    </a:lnTo>
                    <a:lnTo>
                      <a:pt x="3271" y="5945"/>
                    </a:lnTo>
                    <a:lnTo>
                      <a:pt x="3279" y="5942"/>
                    </a:lnTo>
                    <a:lnTo>
                      <a:pt x="3286" y="5939"/>
                    </a:lnTo>
                    <a:lnTo>
                      <a:pt x="3291" y="5936"/>
                    </a:lnTo>
                    <a:lnTo>
                      <a:pt x="3297" y="5931"/>
                    </a:lnTo>
                    <a:lnTo>
                      <a:pt x="3302" y="5924"/>
                    </a:lnTo>
                    <a:lnTo>
                      <a:pt x="3307" y="5916"/>
                    </a:lnTo>
                    <a:lnTo>
                      <a:pt x="3319" y="5893"/>
                    </a:lnTo>
                    <a:lnTo>
                      <a:pt x="3330" y="5861"/>
                    </a:lnTo>
                    <a:lnTo>
                      <a:pt x="3343" y="5820"/>
                    </a:lnTo>
                    <a:lnTo>
                      <a:pt x="3343" y="5820"/>
                    </a:lnTo>
                    <a:lnTo>
                      <a:pt x="3353" y="5787"/>
                    </a:lnTo>
                    <a:lnTo>
                      <a:pt x="3360" y="5756"/>
                    </a:lnTo>
                    <a:lnTo>
                      <a:pt x="3371" y="5701"/>
                    </a:lnTo>
                    <a:lnTo>
                      <a:pt x="3378" y="5657"/>
                    </a:lnTo>
                    <a:lnTo>
                      <a:pt x="3381" y="5621"/>
                    </a:lnTo>
                    <a:lnTo>
                      <a:pt x="3381" y="5621"/>
                    </a:lnTo>
                    <a:lnTo>
                      <a:pt x="3439" y="5612"/>
                    </a:lnTo>
                    <a:lnTo>
                      <a:pt x="3497" y="5601"/>
                    </a:lnTo>
                    <a:lnTo>
                      <a:pt x="3497" y="5601"/>
                    </a:lnTo>
                    <a:lnTo>
                      <a:pt x="3511" y="5634"/>
                    </a:lnTo>
                    <a:lnTo>
                      <a:pt x="3535" y="5673"/>
                    </a:lnTo>
                    <a:lnTo>
                      <a:pt x="3563" y="5721"/>
                    </a:lnTo>
                    <a:lnTo>
                      <a:pt x="3581" y="5748"/>
                    </a:lnTo>
                    <a:lnTo>
                      <a:pt x="3601" y="5774"/>
                    </a:lnTo>
                    <a:lnTo>
                      <a:pt x="3601" y="5774"/>
                    </a:lnTo>
                    <a:lnTo>
                      <a:pt x="3627" y="5809"/>
                    </a:lnTo>
                    <a:lnTo>
                      <a:pt x="3650" y="5835"/>
                    </a:lnTo>
                    <a:lnTo>
                      <a:pt x="3666" y="5851"/>
                    </a:lnTo>
                    <a:lnTo>
                      <a:pt x="3675" y="5858"/>
                    </a:lnTo>
                    <a:lnTo>
                      <a:pt x="3683" y="5863"/>
                    </a:lnTo>
                    <a:lnTo>
                      <a:pt x="3690" y="5865"/>
                    </a:lnTo>
                    <a:lnTo>
                      <a:pt x="3696" y="5866"/>
                    </a:lnTo>
                    <a:lnTo>
                      <a:pt x="3704" y="5868"/>
                    </a:lnTo>
                    <a:lnTo>
                      <a:pt x="3711" y="5866"/>
                    </a:lnTo>
                    <a:lnTo>
                      <a:pt x="3727" y="5865"/>
                    </a:lnTo>
                    <a:lnTo>
                      <a:pt x="3747" y="5858"/>
                    </a:lnTo>
                    <a:lnTo>
                      <a:pt x="3747" y="5858"/>
                    </a:lnTo>
                    <a:lnTo>
                      <a:pt x="3767" y="5853"/>
                    </a:lnTo>
                    <a:lnTo>
                      <a:pt x="3782" y="5848"/>
                    </a:lnTo>
                    <a:lnTo>
                      <a:pt x="3788" y="5845"/>
                    </a:lnTo>
                    <a:lnTo>
                      <a:pt x="3795" y="5840"/>
                    </a:lnTo>
                    <a:lnTo>
                      <a:pt x="3800" y="5835"/>
                    </a:lnTo>
                    <a:lnTo>
                      <a:pt x="3805" y="5830"/>
                    </a:lnTo>
                    <a:lnTo>
                      <a:pt x="3810" y="5822"/>
                    </a:lnTo>
                    <a:lnTo>
                      <a:pt x="3813" y="5814"/>
                    </a:lnTo>
                    <a:lnTo>
                      <a:pt x="3820" y="5789"/>
                    </a:lnTo>
                    <a:lnTo>
                      <a:pt x="3826" y="5756"/>
                    </a:lnTo>
                    <a:lnTo>
                      <a:pt x="3831" y="5713"/>
                    </a:lnTo>
                    <a:lnTo>
                      <a:pt x="3831" y="5713"/>
                    </a:lnTo>
                    <a:lnTo>
                      <a:pt x="3835" y="5678"/>
                    </a:lnTo>
                    <a:lnTo>
                      <a:pt x="3838" y="5647"/>
                    </a:lnTo>
                    <a:lnTo>
                      <a:pt x="3840" y="5593"/>
                    </a:lnTo>
                    <a:lnTo>
                      <a:pt x="3838" y="5546"/>
                    </a:lnTo>
                    <a:lnTo>
                      <a:pt x="3835" y="5510"/>
                    </a:lnTo>
                    <a:lnTo>
                      <a:pt x="3835" y="5510"/>
                    </a:lnTo>
                    <a:lnTo>
                      <a:pt x="3891" y="5490"/>
                    </a:lnTo>
                    <a:lnTo>
                      <a:pt x="3945" y="5471"/>
                    </a:lnTo>
                    <a:lnTo>
                      <a:pt x="3945" y="5471"/>
                    </a:lnTo>
                    <a:lnTo>
                      <a:pt x="3965" y="5499"/>
                    </a:lnTo>
                    <a:lnTo>
                      <a:pt x="3995" y="5535"/>
                    </a:lnTo>
                    <a:lnTo>
                      <a:pt x="4031" y="5576"/>
                    </a:lnTo>
                    <a:lnTo>
                      <a:pt x="4052" y="5599"/>
                    </a:lnTo>
                    <a:lnTo>
                      <a:pt x="4077" y="5622"/>
                    </a:lnTo>
                    <a:lnTo>
                      <a:pt x="4077" y="5622"/>
                    </a:lnTo>
                    <a:lnTo>
                      <a:pt x="4110" y="5654"/>
                    </a:lnTo>
                    <a:lnTo>
                      <a:pt x="4136" y="5673"/>
                    </a:lnTo>
                    <a:lnTo>
                      <a:pt x="4156" y="5688"/>
                    </a:lnTo>
                    <a:lnTo>
                      <a:pt x="4164" y="5693"/>
                    </a:lnTo>
                    <a:lnTo>
                      <a:pt x="4173" y="5695"/>
                    </a:lnTo>
                    <a:lnTo>
                      <a:pt x="4181" y="5696"/>
                    </a:lnTo>
                    <a:lnTo>
                      <a:pt x="4187" y="5698"/>
                    </a:lnTo>
                    <a:lnTo>
                      <a:pt x="4194" y="5696"/>
                    </a:lnTo>
                    <a:lnTo>
                      <a:pt x="4202" y="5695"/>
                    </a:lnTo>
                    <a:lnTo>
                      <a:pt x="4217" y="5690"/>
                    </a:lnTo>
                    <a:lnTo>
                      <a:pt x="4235" y="5680"/>
                    </a:lnTo>
                    <a:lnTo>
                      <a:pt x="4235" y="5680"/>
                    </a:lnTo>
                    <a:lnTo>
                      <a:pt x="4255" y="5672"/>
                    </a:lnTo>
                    <a:lnTo>
                      <a:pt x="4268" y="5663"/>
                    </a:lnTo>
                    <a:lnTo>
                      <a:pt x="4275" y="5660"/>
                    </a:lnTo>
                    <a:lnTo>
                      <a:pt x="4280" y="5655"/>
                    </a:lnTo>
                    <a:lnTo>
                      <a:pt x="4285" y="5649"/>
                    </a:lnTo>
                    <a:lnTo>
                      <a:pt x="4288" y="5642"/>
                    </a:lnTo>
                    <a:lnTo>
                      <a:pt x="4291" y="5634"/>
                    </a:lnTo>
                    <a:lnTo>
                      <a:pt x="4293" y="5624"/>
                    </a:lnTo>
                    <a:lnTo>
                      <a:pt x="4295" y="5599"/>
                    </a:lnTo>
                    <a:lnTo>
                      <a:pt x="4296" y="5566"/>
                    </a:lnTo>
                    <a:lnTo>
                      <a:pt x="4293" y="5522"/>
                    </a:lnTo>
                    <a:lnTo>
                      <a:pt x="4293" y="5522"/>
                    </a:lnTo>
                    <a:lnTo>
                      <a:pt x="4291" y="5489"/>
                    </a:lnTo>
                    <a:lnTo>
                      <a:pt x="4288" y="5457"/>
                    </a:lnTo>
                    <a:lnTo>
                      <a:pt x="4280" y="5401"/>
                    </a:lnTo>
                    <a:lnTo>
                      <a:pt x="4272" y="5357"/>
                    </a:lnTo>
                    <a:lnTo>
                      <a:pt x="4262" y="5322"/>
                    </a:lnTo>
                    <a:lnTo>
                      <a:pt x="4262" y="5322"/>
                    </a:lnTo>
                    <a:lnTo>
                      <a:pt x="4313" y="5292"/>
                    </a:lnTo>
                    <a:lnTo>
                      <a:pt x="4364" y="5263"/>
                    </a:lnTo>
                    <a:lnTo>
                      <a:pt x="4364" y="5263"/>
                    </a:lnTo>
                    <a:lnTo>
                      <a:pt x="4389" y="5289"/>
                    </a:lnTo>
                    <a:lnTo>
                      <a:pt x="4423" y="5319"/>
                    </a:lnTo>
                    <a:lnTo>
                      <a:pt x="4466" y="5354"/>
                    </a:lnTo>
                    <a:lnTo>
                      <a:pt x="4493" y="5372"/>
                    </a:lnTo>
                    <a:lnTo>
                      <a:pt x="4521" y="5391"/>
                    </a:lnTo>
                    <a:lnTo>
                      <a:pt x="4521" y="5391"/>
                    </a:lnTo>
                    <a:lnTo>
                      <a:pt x="4557" y="5415"/>
                    </a:lnTo>
                    <a:lnTo>
                      <a:pt x="4586" y="5431"/>
                    </a:lnTo>
                    <a:lnTo>
                      <a:pt x="4610" y="5443"/>
                    </a:lnTo>
                    <a:lnTo>
                      <a:pt x="4618" y="5444"/>
                    </a:lnTo>
                    <a:lnTo>
                      <a:pt x="4628" y="5446"/>
                    </a:lnTo>
                    <a:lnTo>
                      <a:pt x="4634" y="5446"/>
                    </a:lnTo>
                    <a:lnTo>
                      <a:pt x="4643" y="5446"/>
                    </a:lnTo>
                    <a:lnTo>
                      <a:pt x="4649" y="5444"/>
                    </a:lnTo>
                    <a:lnTo>
                      <a:pt x="4656" y="5441"/>
                    </a:lnTo>
                    <a:lnTo>
                      <a:pt x="4671" y="5433"/>
                    </a:lnTo>
                    <a:lnTo>
                      <a:pt x="4687" y="5421"/>
                    </a:lnTo>
                    <a:lnTo>
                      <a:pt x="4687" y="5421"/>
                    </a:lnTo>
                    <a:lnTo>
                      <a:pt x="4704" y="5410"/>
                    </a:lnTo>
                    <a:lnTo>
                      <a:pt x="4717" y="5398"/>
                    </a:lnTo>
                    <a:lnTo>
                      <a:pt x="4722" y="5393"/>
                    </a:lnTo>
                    <a:lnTo>
                      <a:pt x="4725" y="5386"/>
                    </a:lnTo>
                    <a:lnTo>
                      <a:pt x="4728" y="5382"/>
                    </a:lnTo>
                    <a:lnTo>
                      <a:pt x="4732" y="5373"/>
                    </a:lnTo>
                    <a:lnTo>
                      <a:pt x="4733" y="5365"/>
                    </a:lnTo>
                    <a:lnTo>
                      <a:pt x="4733" y="5355"/>
                    </a:lnTo>
                    <a:lnTo>
                      <a:pt x="4732" y="5330"/>
                    </a:lnTo>
                    <a:lnTo>
                      <a:pt x="4725" y="5297"/>
                    </a:lnTo>
                    <a:lnTo>
                      <a:pt x="4717" y="5255"/>
                    </a:lnTo>
                    <a:lnTo>
                      <a:pt x="4717" y="5255"/>
                    </a:lnTo>
                    <a:lnTo>
                      <a:pt x="4707" y="5222"/>
                    </a:lnTo>
                    <a:lnTo>
                      <a:pt x="4699" y="5190"/>
                    </a:lnTo>
                    <a:lnTo>
                      <a:pt x="4682" y="5138"/>
                    </a:lnTo>
                    <a:lnTo>
                      <a:pt x="4664" y="5096"/>
                    </a:lnTo>
                    <a:lnTo>
                      <a:pt x="4649" y="5063"/>
                    </a:lnTo>
                    <a:lnTo>
                      <a:pt x="4649" y="5063"/>
                    </a:lnTo>
                    <a:lnTo>
                      <a:pt x="4695" y="5025"/>
                    </a:lnTo>
                    <a:lnTo>
                      <a:pt x="4740" y="4987"/>
                    </a:lnTo>
                    <a:lnTo>
                      <a:pt x="4740" y="4987"/>
                    </a:lnTo>
                    <a:lnTo>
                      <a:pt x="4769" y="5009"/>
                    </a:lnTo>
                    <a:lnTo>
                      <a:pt x="4807" y="5032"/>
                    </a:lnTo>
                    <a:lnTo>
                      <a:pt x="4857" y="5058"/>
                    </a:lnTo>
                    <a:lnTo>
                      <a:pt x="4885" y="5072"/>
                    </a:lnTo>
                    <a:lnTo>
                      <a:pt x="4916" y="5086"/>
                    </a:lnTo>
                    <a:lnTo>
                      <a:pt x="4916" y="5086"/>
                    </a:lnTo>
                    <a:lnTo>
                      <a:pt x="4957" y="5103"/>
                    </a:lnTo>
                    <a:lnTo>
                      <a:pt x="4989" y="5114"/>
                    </a:lnTo>
                    <a:lnTo>
                      <a:pt x="5012" y="5121"/>
                    </a:lnTo>
                    <a:lnTo>
                      <a:pt x="5022" y="5121"/>
                    </a:lnTo>
                    <a:lnTo>
                      <a:pt x="5032" y="5121"/>
                    </a:lnTo>
                    <a:lnTo>
                      <a:pt x="5038" y="5121"/>
                    </a:lnTo>
                    <a:lnTo>
                      <a:pt x="5045" y="5119"/>
                    </a:lnTo>
                    <a:lnTo>
                      <a:pt x="5051" y="5116"/>
                    </a:lnTo>
                    <a:lnTo>
                      <a:pt x="5058" y="5111"/>
                    </a:lnTo>
                    <a:lnTo>
                      <a:pt x="5071" y="5101"/>
                    </a:lnTo>
                    <a:lnTo>
                      <a:pt x="5084" y="5086"/>
                    </a:lnTo>
                    <a:lnTo>
                      <a:pt x="5084" y="5086"/>
                    </a:lnTo>
                    <a:lnTo>
                      <a:pt x="5099" y="5072"/>
                    </a:lnTo>
                    <a:lnTo>
                      <a:pt x="5111" y="5060"/>
                    </a:lnTo>
                    <a:lnTo>
                      <a:pt x="5114" y="5053"/>
                    </a:lnTo>
                    <a:lnTo>
                      <a:pt x="5117" y="5047"/>
                    </a:lnTo>
                    <a:lnTo>
                      <a:pt x="5119" y="5040"/>
                    </a:lnTo>
                    <a:lnTo>
                      <a:pt x="5121" y="5032"/>
                    </a:lnTo>
                    <a:lnTo>
                      <a:pt x="5121" y="5024"/>
                    </a:lnTo>
                    <a:lnTo>
                      <a:pt x="5119" y="5014"/>
                    </a:lnTo>
                    <a:lnTo>
                      <a:pt x="5114" y="4989"/>
                    </a:lnTo>
                    <a:lnTo>
                      <a:pt x="5103" y="4958"/>
                    </a:lnTo>
                    <a:lnTo>
                      <a:pt x="5084" y="4917"/>
                    </a:lnTo>
                    <a:lnTo>
                      <a:pt x="5084" y="4917"/>
                    </a:lnTo>
                    <a:lnTo>
                      <a:pt x="5071" y="4887"/>
                    </a:lnTo>
                    <a:lnTo>
                      <a:pt x="5058" y="4857"/>
                    </a:lnTo>
                    <a:lnTo>
                      <a:pt x="5032" y="4809"/>
                    </a:lnTo>
                    <a:lnTo>
                      <a:pt x="5007" y="4770"/>
                    </a:lnTo>
                    <a:lnTo>
                      <a:pt x="4987" y="4740"/>
                    </a:lnTo>
                    <a:lnTo>
                      <a:pt x="4987" y="4740"/>
                    </a:lnTo>
                    <a:lnTo>
                      <a:pt x="5025" y="4696"/>
                    </a:lnTo>
                    <a:lnTo>
                      <a:pt x="5063" y="4651"/>
                    </a:lnTo>
                    <a:lnTo>
                      <a:pt x="5063" y="4651"/>
                    </a:lnTo>
                    <a:lnTo>
                      <a:pt x="5094" y="4666"/>
                    </a:lnTo>
                    <a:lnTo>
                      <a:pt x="5137" y="4682"/>
                    </a:lnTo>
                    <a:lnTo>
                      <a:pt x="5190" y="4701"/>
                    </a:lnTo>
                    <a:lnTo>
                      <a:pt x="5220" y="4709"/>
                    </a:lnTo>
                    <a:lnTo>
                      <a:pt x="5253" y="4717"/>
                    </a:lnTo>
                    <a:lnTo>
                      <a:pt x="5253" y="4717"/>
                    </a:lnTo>
                    <a:lnTo>
                      <a:pt x="5297" y="4727"/>
                    </a:lnTo>
                    <a:lnTo>
                      <a:pt x="5330" y="4732"/>
                    </a:lnTo>
                    <a:lnTo>
                      <a:pt x="5355" y="4734"/>
                    </a:lnTo>
                    <a:lnTo>
                      <a:pt x="5363" y="4734"/>
                    </a:lnTo>
                    <a:lnTo>
                      <a:pt x="5373" y="4732"/>
                    </a:lnTo>
                    <a:lnTo>
                      <a:pt x="5380" y="4730"/>
                    </a:lnTo>
                    <a:lnTo>
                      <a:pt x="5386" y="4727"/>
                    </a:lnTo>
                    <a:lnTo>
                      <a:pt x="5393" y="4722"/>
                    </a:lnTo>
                    <a:lnTo>
                      <a:pt x="5398" y="4717"/>
                    </a:lnTo>
                    <a:lnTo>
                      <a:pt x="5408" y="4704"/>
                    </a:lnTo>
                    <a:lnTo>
                      <a:pt x="5419" y="4687"/>
                    </a:lnTo>
                    <a:lnTo>
                      <a:pt x="5419" y="4687"/>
                    </a:lnTo>
                    <a:lnTo>
                      <a:pt x="5431" y="4671"/>
                    </a:lnTo>
                    <a:lnTo>
                      <a:pt x="5441" y="4656"/>
                    </a:lnTo>
                    <a:lnTo>
                      <a:pt x="5442" y="4649"/>
                    </a:lnTo>
                    <a:lnTo>
                      <a:pt x="5444" y="4643"/>
                    </a:lnTo>
                    <a:lnTo>
                      <a:pt x="5445" y="4636"/>
                    </a:lnTo>
                    <a:lnTo>
                      <a:pt x="5445" y="4628"/>
                    </a:lnTo>
                    <a:lnTo>
                      <a:pt x="5444" y="4620"/>
                    </a:lnTo>
                    <a:lnTo>
                      <a:pt x="5441" y="4610"/>
                    </a:lnTo>
                    <a:lnTo>
                      <a:pt x="5431" y="4587"/>
                    </a:lnTo>
                    <a:lnTo>
                      <a:pt x="5414" y="4559"/>
                    </a:lnTo>
                    <a:lnTo>
                      <a:pt x="5391" y="4521"/>
                    </a:lnTo>
                    <a:lnTo>
                      <a:pt x="5391" y="4521"/>
                    </a:lnTo>
                    <a:lnTo>
                      <a:pt x="5371" y="4493"/>
                    </a:lnTo>
                    <a:lnTo>
                      <a:pt x="5353" y="4468"/>
                    </a:lnTo>
                    <a:lnTo>
                      <a:pt x="5319" y="4424"/>
                    </a:lnTo>
                    <a:lnTo>
                      <a:pt x="5287" y="4389"/>
                    </a:lnTo>
                    <a:lnTo>
                      <a:pt x="5262" y="4364"/>
                    </a:lnTo>
                    <a:lnTo>
                      <a:pt x="5262" y="4364"/>
                    </a:lnTo>
                    <a:lnTo>
                      <a:pt x="5292" y="4313"/>
                    </a:lnTo>
                    <a:lnTo>
                      <a:pt x="5322" y="4262"/>
                    </a:lnTo>
                    <a:lnTo>
                      <a:pt x="5322" y="4262"/>
                    </a:lnTo>
                    <a:lnTo>
                      <a:pt x="5356" y="4272"/>
                    </a:lnTo>
                    <a:lnTo>
                      <a:pt x="5401" y="4282"/>
                    </a:lnTo>
                    <a:lnTo>
                      <a:pt x="5455" y="4288"/>
                    </a:lnTo>
                    <a:lnTo>
                      <a:pt x="5487" y="4292"/>
                    </a:lnTo>
                    <a:lnTo>
                      <a:pt x="5521" y="4295"/>
                    </a:lnTo>
                    <a:lnTo>
                      <a:pt x="5521" y="4295"/>
                    </a:lnTo>
                    <a:lnTo>
                      <a:pt x="5566" y="4297"/>
                    </a:lnTo>
                    <a:lnTo>
                      <a:pt x="5599" y="4297"/>
                    </a:lnTo>
                    <a:lnTo>
                      <a:pt x="5624" y="4293"/>
                    </a:lnTo>
                    <a:lnTo>
                      <a:pt x="5633" y="4292"/>
                    </a:lnTo>
                    <a:lnTo>
                      <a:pt x="5642" y="4288"/>
                    </a:lnTo>
                    <a:lnTo>
                      <a:pt x="5648" y="4285"/>
                    </a:lnTo>
                    <a:lnTo>
                      <a:pt x="5653" y="4282"/>
                    </a:lnTo>
                    <a:lnTo>
                      <a:pt x="5658" y="4275"/>
                    </a:lnTo>
                    <a:lnTo>
                      <a:pt x="5663" y="4270"/>
                    </a:lnTo>
                    <a:lnTo>
                      <a:pt x="5671" y="4255"/>
                    </a:lnTo>
                    <a:lnTo>
                      <a:pt x="5680" y="4237"/>
                    </a:lnTo>
                    <a:lnTo>
                      <a:pt x="5680" y="4237"/>
                    </a:lnTo>
                    <a:lnTo>
                      <a:pt x="5688" y="4219"/>
                    </a:lnTo>
                    <a:lnTo>
                      <a:pt x="5694" y="4203"/>
                    </a:lnTo>
                    <a:lnTo>
                      <a:pt x="5696" y="4196"/>
                    </a:lnTo>
                    <a:lnTo>
                      <a:pt x="5696" y="4189"/>
                    </a:lnTo>
                    <a:lnTo>
                      <a:pt x="5696" y="4181"/>
                    </a:lnTo>
                    <a:lnTo>
                      <a:pt x="5694" y="4175"/>
                    </a:lnTo>
                    <a:lnTo>
                      <a:pt x="5691" y="4166"/>
                    </a:lnTo>
                    <a:lnTo>
                      <a:pt x="5688" y="4157"/>
                    </a:lnTo>
                    <a:lnTo>
                      <a:pt x="5673" y="4137"/>
                    </a:lnTo>
                    <a:lnTo>
                      <a:pt x="5652" y="4110"/>
                    </a:lnTo>
                    <a:lnTo>
                      <a:pt x="5622" y="4079"/>
                    </a:lnTo>
                    <a:lnTo>
                      <a:pt x="5622" y="4079"/>
                    </a:lnTo>
                    <a:lnTo>
                      <a:pt x="5599" y="4054"/>
                    </a:lnTo>
                    <a:lnTo>
                      <a:pt x="5576" y="4031"/>
                    </a:lnTo>
                    <a:lnTo>
                      <a:pt x="5535" y="3995"/>
                    </a:lnTo>
                    <a:lnTo>
                      <a:pt x="5498" y="3967"/>
                    </a:lnTo>
                    <a:lnTo>
                      <a:pt x="5469" y="3945"/>
                    </a:lnTo>
                    <a:lnTo>
                      <a:pt x="5469" y="3945"/>
                    </a:lnTo>
                    <a:lnTo>
                      <a:pt x="5488" y="3891"/>
                    </a:lnTo>
                    <a:lnTo>
                      <a:pt x="5508" y="3835"/>
                    </a:lnTo>
                    <a:lnTo>
                      <a:pt x="5508" y="3835"/>
                    </a:lnTo>
                    <a:lnTo>
                      <a:pt x="5544" y="3838"/>
                    </a:lnTo>
                    <a:lnTo>
                      <a:pt x="5591" y="3840"/>
                    </a:lnTo>
                    <a:lnTo>
                      <a:pt x="5645" y="3838"/>
                    </a:lnTo>
                    <a:lnTo>
                      <a:pt x="5678" y="3837"/>
                    </a:lnTo>
                    <a:lnTo>
                      <a:pt x="5711" y="3832"/>
                    </a:lnTo>
                    <a:lnTo>
                      <a:pt x="5711" y="3832"/>
                    </a:lnTo>
                    <a:lnTo>
                      <a:pt x="5755" y="3827"/>
                    </a:lnTo>
                    <a:lnTo>
                      <a:pt x="5788" y="3820"/>
                    </a:lnTo>
                    <a:lnTo>
                      <a:pt x="5812" y="3814"/>
                    </a:lnTo>
                    <a:lnTo>
                      <a:pt x="5821" y="3810"/>
                    </a:lnTo>
                    <a:lnTo>
                      <a:pt x="5828" y="3805"/>
                    </a:lnTo>
                    <a:lnTo>
                      <a:pt x="5835" y="3802"/>
                    </a:lnTo>
                    <a:lnTo>
                      <a:pt x="5840" y="3795"/>
                    </a:lnTo>
                    <a:lnTo>
                      <a:pt x="5843" y="3790"/>
                    </a:lnTo>
                    <a:lnTo>
                      <a:pt x="5848" y="3784"/>
                    </a:lnTo>
                    <a:lnTo>
                      <a:pt x="5853" y="3767"/>
                    </a:lnTo>
                    <a:lnTo>
                      <a:pt x="5858" y="3748"/>
                    </a:lnTo>
                    <a:lnTo>
                      <a:pt x="5858" y="3748"/>
                    </a:lnTo>
                    <a:lnTo>
                      <a:pt x="5863" y="3728"/>
                    </a:lnTo>
                    <a:lnTo>
                      <a:pt x="5866" y="3711"/>
                    </a:lnTo>
                    <a:lnTo>
                      <a:pt x="5866" y="3705"/>
                    </a:lnTo>
                    <a:lnTo>
                      <a:pt x="5866" y="3698"/>
                    </a:lnTo>
                    <a:lnTo>
                      <a:pt x="5864" y="3690"/>
                    </a:lnTo>
                    <a:lnTo>
                      <a:pt x="5861" y="3683"/>
                    </a:lnTo>
                    <a:lnTo>
                      <a:pt x="5858" y="3677"/>
                    </a:lnTo>
                    <a:lnTo>
                      <a:pt x="5851" y="3668"/>
                    </a:lnTo>
                    <a:lnTo>
                      <a:pt x="5833" y="3650"/>
                    </a:lnTo>
                    <a:lnTo>
                      <a:pt x="5808" y="3629"/>
                    </a:lnTo>
                    <a:lnTo>
                      <a:pt x="5774" y="3603"/>
                    </a:lnTo>
                    <a:lnTo>
                      <a:pt x="5774" y="3603"/>
                    </a:lnTo>
                    <a:lnTo>
                      <a:pt x="5746" y="3581"/>
                    </a:lnTo>
                    <a:lnTo>
                      <a:pt x="5719" y="3565"/>
                    </a:lnTo>
                    <a:lnTo>
                      <a:pt x="5671" y="3535"/>
                    </a:lnTo>
                    <a:lnTo>
                      <a:pt x="5630" y="3512"/>
                    </a:lnTo>
                    <a:lnTo>
                      <a:pt x="5599" y="3497"/>
                    </a:lnTo>
                    <a:lnTo>
                      <a:pt x="5599" y="3497"/>
                    </a:lnTo>
                    <a:lnTo>
                      <a:pt x="5609" y="3439"/>
                    </a:lnTo>
                    <a:lnTo>
                      <a:pt x="5619" y="3383"/>
                    </a:lnTo>
                    <a:lnTo>
                      <a:pt x="5619" y="3383"/>
                    </a:lnTo>
                    <a:lnTo>
                      <a:pt x="5655" y="3380"/>
                    </a:lnTo>
                    <a:lnTo>
                      <a:pt x="5699" y="3373"/>
                    </a:lnTo>
                    <a:lnTo>
                      <a:pt x="5755" y="3362"/>
                    </a:lnTo>
                    <a:lnTo>
                      <a:pt x="5785" y="3354"/>
                    </a:lnTo>
                    <a:lnTo>
                      <a:pt x="5818" y="3344"/>
                    </a:lnTo>
                    <a:lnTo>
                      <a:pt x="5818" y="3344"/>
                    </a:lnTo>
                    <a:lnTo>
                      <a:pt x="5861" y="3330"/>
                    </a:lnTo>
                    <a:lnTo>
                      <a:pt x="5892" y="3319"/>
                    </a:lnTo>
                    <a:lnTo>
                      <a:pt x="5914" y="3309"/>
                    </a:lnTo>
                    <a:lnTo>
                      <a:pt x="5922" y="3302"/>
                    </a:lnTo>
                    <a:lnTo>
                      <a:pt x="5929" y="3298"/>
                    </a:lnTo>
                    <a:lnTo>
                      <a:pt x="5935" y="3293"/>
                    </a:lnTo>
                    <a:lnTo>
                      <a:pt x="5938" y="3286"/>
                    </a:lnTo>
                    <a:lnTo>
                      <a:pt x="5942" y="3279"/>
                    </a:lnTo>
                    <a:lnTo>
                      <a:pt x="5943" y="3273"/>
                    </a:lnTo>
                    <a:lnTo>
                      <a:pt x="5947" y="3256"/>
                    </a:lnTo>
                    <a:lnTo>
                      <a:pt x="5948" y="3237"/>
                    </a:lnTo>
                    <a:lnTo>
                      <a:pt x="5948" y="3237"/>
                    </a:lnTo>
                    <a:lnTo>
                      <a:pt x="5950" y="3215"/>
                    </a:lnTo>
                    <a:lnTo>
                      <a:pt x="5950" y="3199"/>
                    </a:lnTo>
                    <a:lnTo>
                      <a:pt x="5950" y="3192"/>
                    </a:lnTo>
                    <a:lnTo>
                      <a:pt x="5947" y="3184"/>
                    </a:lnTo>
                    <a:lnTo>
                      <a:pt x="5945" y="3177"/>
                    </a:lnTo>
                    <a:lnTo>
                      <a:pt x="5940" y="3171"/>
                    </a:lnTo>
                    <a:lnTo>
                      <a:pt x="5935" y="3164"/>
                    </a:lnTo>
                    <a:lnTo>
                      <a:pt x="5927" y="3157"/>
                    </a:lnTo>
                    <a:lnTo>
                      <a:pt x="5907" y="3144"/>
                    </a:lnTo>
                    <a:lnTo>
                      <a:pt x="5879" y="3126"/>
                    </a:lnTo>
                    <a:lnTo>
                      <a:pt x="5840" y="3106"/>
                    </a:lnTo>
                    <a:lnTo>
                      <a:pt x="5840" y="3106"/>
                    </a:lnTo>
                    <a:close/>
                    <a:moveTo>
                      <a:pt x="2885" y="3319"/>
                    </a:moveTo>
                    <a:lnTo>
                      <a:pt x="2885" y="3319"/>
                    </a:lnTo>
                    <a:lnTo>
                      <a:pt x="2850" y="3307"/>
                    </a:lnTo>
                    <a:lnTo>
                      <a:pt x="2817" y="3294"/>
                    </a:lnTo>
                    <a:lnTo>
                      <a:pt x="2788" y="3276"/>
                    </a:lnTo>
                    <a:lnTo>
                      <a:pt x="2760" y="3256"/>
                    </a:lnTo>
                    <a:lnTo>
                      <a:pt x="2733" y="3235"/>
                    </a:lnTo>
                    <a:lnTo>
                      <a:pt x="2710" y="3210"/>
                    </a:lnTo>
                    <a:lnTo>
                      <a:pt x="2689" y="3184"/>
                    </a:lnTo>
                    <a:lnTo>
                      <a:pt x="2671" y="3154"/>
                    </a:lnTo>
                    <a:lnTo>
                      <a:pt x="2654" y="3124"/>
                    </a:lnTo>
                    <a:lnTo>
                      <a:pt x="2643" y="3093"/>
                    </a:lnTo>
                    <a:lnTo>
                      <a:pt x="2633" y="3060"/>
                    </a:lnTo>
                    <a:lnTo>
                      <a:pt x="2626" y="3027"/>
                    </a:lnTo>
                    <a:lnTo>
                      <a:pt x="2623" y="2992"/>
                    </a:lnTo>
                    <a:lnTo>
                      <a:pt x="2623" y="2958"/>
                    </a:lnTo>
                    <a:lnTo>
                      <a:pt x="2628" y="2922"/>
                    </a:lnTo>
                    <a:lnTo>
                      <a:pt x="2634" y="2887"/>
                    </a:lnTo>
                    <a:lnTo>
                      <a:pt x="2634" y="2887"/>
                    </a:lnTo>
                    <a:lnTo>
                      <a:pt x="2646" y="2852"/>
                    </a:lnTo>
                    <a:lnTo>
                      <a:pt x="2661" y="2819"/>
                    </a:lnTo>
                    <a:lnTo>
                      <a:pt x="2677" y="2790"/>
                    </a:lnTo>
                    <a:lnTo>
                      <a:pt x="2697" y="2762"/>
                    </a:lnTo>
                    <a:lnTo>
                      <a:pt x="2720" y="2735"/>
                    </a:lnTo>
                    <a:lnTo>
                      <a:pt x="2745" y="2712"/>
                    </a:lnTo>
                    <a:lnTo>
                      <a:pt x="2771" y="2691"/>
                    </a:lnTo>
                    <a:lnTo>
                      <a:pt x="2799" y="2673"/>
                    </a:lnTo>
                    <a:lnTo>
                      <a:pt x="2829" y="2656"/>
                    </a:lnTo>
                    <a:lnTo>
                      <a:pt x="2860" y="2645"/>
                    </a:lnTo>
                    <a:lnTo>
                      <a:pt x="2893" y="2635"/>
                    </a:lnTo>
                    <a:lnTo>
                      <a:pt x="2928" y="2628"/>
                    </a:lnTo>
                    <a:lnTo>
                      <a:pt x="2962" y="2625"/>
                    </a:lnTo>
                    <a:lnTo>
                      <a:pt x="2997" y="2625"/>
                    </a:lnTo>
                    <a:lnTo>
                      <a:pt x="3032" y="2630"/>
                    </a:lnTo>
                    <a:lnTo>
                      <a:pt x="3068" y="2636"/>
                    </a:lnTo>
                    <a:lnTo>
                      <a:pt x="3068" y="2636"/>
                    </a:lnTo>
                    <a:lnTo>
                      <a:pt x="3101" y="2648"/>
                    </a:lnTo>
                    <a:lnTo>
                      <a:pt x="3134" y="2663"/>
                    </a:lnTo>
                    <a:lnTo>
                      <a:pt x="3165" y="2679"/>
                    </a:lnTo>
                    <a:lnTo>
                      <a:pt x="3193" y="2699"/>
                    </a:lnTo>
                    <a:lnTo>
                      <a:pt x="3218" y="2722"/>
                    </a:lnTo>
                    <a:lnTo>
                      <a:pt x="3243" y="2747"/>
                    </a:lnTo>
                    <a:lnTo>
                      <a:pt x="3263" y="2773"/>
                    </a:lnTo>
                    <a:lnTo>
                      <a:pt x="3282" y="2801"/>
                    </a:lnTo>
                    <a:lnTo>
                      <a:pt x="3297" y="2831"/>
                    </a:lnTo>
                    <a:lnTo>
                      <a:pt x="3310" y="2864"/>
                    </a:lnTo>
                    <a:lnTo>
                      <a:pt x="3319" y="2895"/>
                    </a:lnTo>
                    <a:lnTo>
                      <a:pt x="3325" y="2930"/>
                    </a:lnTo>
                    <a:lnTo>
                      <a:pt x="3328" y="2964"/>
                    </a:lnTo>
                    <a:lnTo>
                      <a:pt x="3328" y="2999"/>
                    </a:lnTo>
                    <a:lnTo>
                      <a:pt x="3325" y="3034"/>
                    </a:lnTo>
                    <a:lnTo>
                      <a:pt x="3317" y="3070"/>
                    </a:lnTo>
                    <a:lnTo>
                      <a:pt x="3317" y="3070"/>
                    </a:lnTo>
                    <a:lnTo>
                      <a:pt x="3305" y="3103"/>
                    </a:lnTo>
                    <a:lnTo>
                      <a:pt x="3292" y="3136"/>
                    </a:lnTo>
                    <a:lnTo>
                      <a:pt x="3274" y="3167"/>
                    </a:lnTo>
                    <a:lnTo>
                      <a:pt x="3254" y="3195"/>
                    </a:lnTo>
                    <a:lnTo>
                      <a:pt x="3233" y="3222"/>
                    </a:lnTo>
                    <a:lnTo>
                      <a:pt x="3208" y="3245"/>
                    </a:lnTo>
                    <a:lnTo>
                      <a:pt x="3180" y="3266"/>
                    </a:lnTo>
                    <a:lnTo>
                      <a:pt x="3152" y="3284"/>
                    </a:lnTo>
                    <a:lnTo>
                      <a:pt x="3122" y="3299"/>
                    </a:lnTo>
                    <a:lnTo>
                      <a:pt x="3091" y="3312"/>
                    </a:lnTo>
                    <a:lnTo>
                      <a:pt x="3058" y="3321"/>
                    </a:lnTo>
                    <a:lnTo>
                      <a:pt x="3025" y="3327"/>
                    </a:lnTo>
                    <a:lnTo>
                      <a:pt x="2990" y="3330"/>
                    </a:lnTo>
                    <a:lnTo>
                      <a:pt x="2956" y="3330"/>
                    </a:lnTo>
                    <a:lnTo>
                      <a:pt x="2920" y="3327"/>
                    </a:lnTo>
                    <a:lnTo>
                      <a:pt x="2885" y="3319"/>
                    </a:lnTo>
                    <a:lnTo>
                      <a:pt x="2885" y="331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989C3"/>
                  </a:gs>
                  <a:gs pos="100000">
                    <a:srgbClr val="284B76"/>
                  </a:gs>
                </a:gsLst>
                <a:lin ang="0" scaled="1"/>
                <a:tileRect/>
              </a:gradFill>
              <a:ln w="9525">
                <a:noFill/>
                <a:prstDash val="sysDash"/>
                <a:miter lim="800000"/>
                <a:headEnd/>
                <a:tailEnd/>
              </a:ln>
              <a:effectLst>
                <a:outerShdw blurRad="50800" dist="38100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lIns="18288" tIns="18288" rIns="18288" bIns="18288" anchor="ctr" anchorCtr="1"/>
              <a:lstStyle/>
              <a:p>
                <a:pPr algn="ctr" fontAlgn="auto">
                  <a:lnSpc>
                    <a:spcPct val="85000"/>
                  </a:lnSpc>
                  <a:spcBef>
                    <a:spcPct val="20000"/>
                  </a:spcBef>
                  <a:spcAft>
                    <a:spcPts val="0"/>
                  </a:spcAft>
                  <a:defRPr/>
                </a:pPr>
                <a:endParaRPr kumimoji="0" lang="en-US" sz="1400" b="1" dirty="0">
                  <a:solidFill>
                    <a:srgbClr val="FFFFFF"/>
                  </a:solidFill>
                  <a:latin typeface="Arial Narrow" pitchFamily="112" charset="0"/>
                  <a:ea typeface="+mn-ea"/>
                </a:endParaRPr>
              </a:p>
            </p:txBody>
          </p:sp>
          <p:sp>
            <p:nvSpPr>
              <p:cNvPr id="68" name="Freeform 6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>
                  <a:gd name="T0" fmla="*/ 5948 w 5950"/>
                  <a:gd name="T1" fmla="*/ 2715 h 5950"/>
                  <a:gd name="T2" fmla="*/ 2176 w 5950"/>
                  <a:gd name="T3" fmla="*/ 101 h 5950"/>
                  <a:gd name="T4" fmla="*/ 2272 w 5950"/>
                  <a:gd name="T5" fmla="*/ 91 h 5950"/>
                  <a:gd name="T6" fmla="*/ 5380 w 5950"/>
                  <a:gd name="T7" fmla="*/ 1222 h 5950"/>
                  <a:gd name="T8" fmla="*/ 5441 w 5950"/>
                  <a:gd name="T9" fmla="*/ 1296 h 5950"/>
                  <a:gd name="T10" fmla="*/ 5940 w 5950"/>
                  <a:gd name="T11" fmla="*/ 3283 h 5950"/>
                  <a:gd name="T12" fmla="*/ 5919 w 5950"/>
                  <a:gd name="T13" fmla="*/ 3151 h 5950"/>
                  <a:gd name="T14" fmla="*/ 5858 w 5950"/>
                  <a:gd name="T15" fmla="*/ 2203 h 5950"/>
                  <a:gd name="T16" fmla="*/ 2687 w 5950"/>
                  <a:gd name="T17" fmla="*/ 5 h 5950"/>
                  <a:gd name="T18" fmla="*/ 2783 w 5950"/>
                  <a:gd name="T19" fmla="*/ 13 h 5950"/>
                  <a:gd name="T20" fmla="*/ 4634 w 5950"/>
                  <a:gd name="T21" fmla="*/ 505 h 5950"/>
                  <a:gd name="T22" fmla="*/ 4717 w 5950"/>
                  <a:gd name="T23" fmla="*/ 554 h 5950"/>
                  <a:gd name="T24" fmla="*/ 4999 w 5950"/>
                  <a:gd name="T25" fmla="*/ 834 h 5950"/>
                  <a:gd name="T26" fmla="*/ 5084 w 5950"/>
                  <a:gd name="T27" fmla="*/ 866 h 5950"/>
                  <a:gd name="T28" fmla="*/ 5680 w 5950"/>
                  <a:gd name="T29" fmla="*/ 4237 h 5950"/>
                  <a:gd name="T30" fmla="*/ 4159 w 5950"/>
                  <a:gd name="T31" fmla="*/ 5690 h 5950"/>
                  <a:gd name="T32" fmla="*/ 4288 w 5950"/>
                  <a:gd name="T33" fmla="*/ 5640 h 5950"/>
                  <a:gd name="T34" fmla="*/ 5 w 5950"/>
                  <a:gd name="T35" fmla="*/ 2773 h 5950"/>
                  <a:gd name="T36" fmla="*/ 6 w 5950"/>
                  <a:gd name="T37" fmla="*/ 2678 h 5950"/>
                  <a:gd name="T38" fmla="*/ 1653 w 5950"/>
                  <a:gd name="T39" fmla="*/ 345 h 5950"/>
                  <a:gd name="T40" fmla="*/ 1713 w 5950"/>
                  <a:gd name="T41" fmla="*/ 270 h 5950"/>
                  <a:gd name="T42" fmla="*/ 5441 w 5950"/>
                  <a:gd name="T43" fmla="*/ 4656 h 5950"/>
                  <a:gd name="T44" fmla="*/ 5017 w 5950"/>
                  <a:gd name="T45" fmla="*/ 5121 h 5950"/>
                  <a:gd name="T46" fmla="*/ 5121 w 5950"/>
                  <a:gd name="T47" fmla="*/ 5030 h 5950"/>
                  <a:gd name="T48" fmla="*/ 14 w 5950"/>
                  <a:gd name="T49" fmla="*/ 3293 h 5950"/>
                  <a:gd name="T50" fmla="*/ 0 w 5950"/>
                  <a:gd name="T51" fmla="*/ 3197 h 5950"/>
                  <a:gd name="T52" fmla="*/ 272 w 5950"/>
                  <a:gd name="T53" fmla="*/ 1809 h 5950"/>
                  <a:gd name="T54" fmla="*/ 270 w 5950"/>
                  <a:gd name="T55" fmla="*/ 1715 h 5950"/>
                  <a:gd name="T56" fmla="*/ 611 w 5950"/>
                  <a:gd name="T57" fmla="*/ 1218 h 5950"/>
                  <a:gd name="T58" fmla="*/ 844 w 5950"/>
                  <a:gd name="T59" fmla="*/ 885 h 5950"/>
                  <a:gd name="T60" fmla="*/ 923 w 5950"/>
                  <a:gd name="T61" fmla="*/ 829 h 5950"/>
                  <a:gd name="T62" fmla="*/ 1220 w 5950"/>
                  <a:gd name="T63" fmla="*/ 572 h 5950"/>
                  <a:gd name="T64" fmla="*/ 1296 w 5950"/>
                  <a:gd name="T65" fmla="*/ 509 h 5950"/>
                  <a:gd name="T66" fmla="*/ 5696 w 5950"/>
                  <a:gd name="T67" fmla="*/ 1759 h 5950"/>
                  <a:gd name="T68" fmla="*/ 5609 w 5950"/>
                  <a:gd name="T69" fmla="*/ 1655 h 5950"/>
                  <a:gd name="T70" fmla="*/ 3660 w 5950"/>
                  <a:gd name="T71" fmla="*/ 5845 h 5950"/>
                  <a:gd name="T72" fmla="*/ 5864 w 5950"/>
                  <a:gd name="T73" fmla="*/ 3721 h 5950"/>
                  <a:gd name="T74" fmla="*/ 5815 w 5950"/>
                  <a:gd name="T75" fmla="*/ 3814 h 5950"/>
                  <a:gd name="T76" fmla="*/ 3698 w 5950"/>
                  <a:gd name="T77" fmla="*/ 84 h 5950"/>
                  <a:gd name="T78" fmla="*/ 3802 w 5950"/>
                  <a:gd name="T79" fmla="*/ 115 h 5950"/>
                  <a:gd name="T80" fmla="*/ 2166 w 5950"/>
                  <a:gd name="T81" fmla="*/ 5848 h 5950"/>
                  <a:gd name="T82" fmla="*/ 2214 w 5950"/>
                  <a:gd name="T83" fmla="*/ 5825 h 5950"/>
                  <a:gd name="T84" fmla="*/ 104 w 5950"/>
                  <a:gd name="T85" fmla="*/ 2166 h 5950"/>
                  <a:gd name="T86" fmla="*/ 130 w 5950"/>
                  <a:gd name="T87" fmla="*/ 2216 h 5950"/>
                  <a:gd name="T88" fmla="*/ 4708 w 5950"/>
                  <a:gd name="T89" fmla="*/ 5405 h 5950"/>
                  <a:gd name="T90" fmla="*/ 270 w 5950"/>
                  <a:gd name="T91" fmla="*/ 4237 h 5950"/>
                  <a:gd name="T92" fmla="*/ 262 w 5950"/>
                  <a:gd name="T93" fmla="*/ 4158 h 5950"/>
                  <a:gd name="T94" fmla="*/ 108 w 5950"/>
                  <a:gd name="T95" fmla="*/ 3794 h 5950"/>
                  <a:gd name="T96" fmla="*/ 82 w 5950"/>
                  <a:gd name="T97" fmla="*/ 3700 h 5950"/>
                  <a:gd name="T98" fmla="*/ 933 w 5950"/>
                  <a:gd name="T99" fmla="*/ 5121 h 5950"/>
                  <a:gd name="T100" fmla="*/ 864 w 5950"/>
                  <a:gd name="T101" fmla="*/ 5086 h 5950"/>
                  <a:gd name="T102" fmla="*/ 1282 w 5950"/>
                  <a:gd name="T103" fmla="*/ 5391 h 5950"/>
                  <a:gd name="T104" fmla="*/ 1713 w 5950"/>
                  <a:gd name="T105" fmla="*/ 5680 h 5950"/>
                  <a:gd name="T106" fmla="*/ 1657 w 5950"/>
                  <a:gd name="T107" fmla="*/ 5627 h 5950"/>
                  <a:gd name="T108" fmla="*/ 560 w 5950"/>
                  <a:gd name="T109" fmla="*/ 4725 h 5950"/>
                  <a:gd name="T110" fmla="*/ 506 w 5950"/>
                  <a:gd name="T111" fmla="*/ 4646 h 5950"/>
                  <a:gd name="T112" fmla="*/ 3305 w 5950"/>
                  <a:gd name="T113" fmla="*/ 5919 h 5950"/>
                  <a:gd name="T114" fmla="*/ 3235 w 5950"/>
                  <a:gd name="T115" fmla="*/ 5949 h 5950"/>
                  <a:gd name="T116" fmla="*/ 3231 w 5950"/>
                  <a:gd name="T117" fmla="*/ 41 h 5950"/>
                  <a:gd name="T118" fmla="*/ 4235 w 5950"/>
                  <a:gd name="T119" fmla="*/ 270 h 5950"/>
                  <a:gd name="T120" fmla="*/ 4293 w 5950"/>
                  <a:gd name="T121" fmla="*/ 326 h 5950"/>
                  <a:gd name="T122" fmla="*/ 2761 w 5950"/>
                  <a:gd name="T123" fmla="*/ 5949 h 5950"/>
                  <a:gd name="T124" fmla="*/ 2667 w 5950"/>
                  <a:gd name="T125" fmla="*/ 5940 h 595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950"/>
                  <a:gd name="T190" fmla="*/ 0 h 5950"/>
                  <a:gd name="T191" fmla="*/ 5950 w 5950"/>
                  <a:gd name="T192" fmla="*/ 5950 h 595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950" h="5950">
                    <a:moveTo>
                      <a:pt x="5904" y="2636"/>
                    </a:moveTo>
                    <a:lnTo>
                      <a:pt x="5904" y="2636"/>
                    </a:lnTo>
                    <a:lnTo>
                      <a:pt x="5912" y="2719"/>
                    </a:lnTo>
                    <a:lnTo>
                      <a:pt x="5919" y="2800"/>
                    </a:lnTo>
                    <a:lnTo>
                      <a:pt x="5930" y="2791"/>
                    </a:lnTo>
                    <a:lnTo>
                      <a:pt x="5938" y="2781"/>
                    </a:lnTo>
                    <a:lnTo>
                      <a:pt x="5945" y="2773"/>
                    </a:lnTo>
                    <a:lnTo>
                      <a:pt x="5948" y="2763"/>
                    </a:lnTo>
                    <a:lnTo>
                      <a:pt x="5950" y="2753"/>
                    </a:lnTo>
                    <a:lnTo>
                      <a:pt x="5950" y="2742"/>
                    </a:lnTo>
                    <a:lnTo>
                      <a:pt x="5948" y="2715"/>
                    </a:lnTo>
                    <a:lnTo>
                      <a:pt x="5945" y="2689"/>
                    </a:lnTo>
                    <a:lnTo>
                      <a:pt x="5943" y="2678"/>
                    </a:lnTo>
                    <a:lnTo>
                      <a:pt x="5940" y="2668"/>
                    </a:lnTo>
                    <a:lnTo>
                      <a:pt x="5935" y="2659"/>
                    </a:lnTo>
                    <a:lnTo>
                      <a:pt x="5927" y="2651"/>
                    </a:lnTo>
                    <a:lnTo>
                      <a:pt x="5917" y="2645"/>
                    </a:lnTo>
                    <a:lnTo>
                      <a:pt x="5904" y="2636"/>
                    </a:lnTo>
                    <a:close/>
                    <a:moveTo>
                      <a:pt x="2202" y="92"/>
                    </a:moveTo>
                    <a:lnTo>
                      <a:pt x="2202" y="92"/>
                    </a:lnTo>
                    <a:lnTo>
                      <a:pt x="2176" y="101"/>
                    </a:lnTo>
                    <a:lnTo>
                      <a:pt x="2164" y="104"/>
                    </a:lnTo>
                    <a:lnTo>
                      <a:pt x="2156" y="109"/>
                    </a:lnTo>
                    <a:lnTo>
                      <a:pt x="2148" y="117"/>
                    </a:lnTo>
                    <a:lnTo>
                      <a:pt x="2141" y="125"/>
                    </a:lnTo>
                    <a:lnTo>
                      <a:pt x="2136" y="138"/>
                    </a:lnTo>
                    <a:lnTo>
                      <a:pt x="2131" y="155"/>
                    </a:lnTo>
                    <a:lnTo>
                      <a:pt x="2212" y="132"/>
                    </a:lnTo>
                    <a:lnTo>
                      <a:pt x="2295" y="110"/>
                    </a:lnTo>
                    <a:lnTo>
                      <a:pt x="2282" y="99"/>
                    </a:lnTo>
                    <a:lnTo>
                      <a:pt x="2272" y="91"/>
                    </a:lnTo>
                    <a:lnTo>
                      <a:pt x="2260" y="86"/>
                    </a:lnTo>
                    <a:lnTo>
                      <a:pt x="2250" y="84"/>
                    </a:lnTo>
                    <a:lnTo>
                      <a:pt x="2240" y="84"/>
                    </a:lnTo>
                    <a:lnTo>
                      <a:pt x="2229" y="86"/>
                    </a:lnTo>
                    <a:lnTo>
                      <a:pt x="2202" y="92"/>
                    </a:lnTo>
                    <a:close/>
                    <a:moveTo>
                      <a:pt x="5419" y="1263"/>
                    </a:moveTo>
                    <a:lnTo>
                      <a:pt x="5419" y="1263"/>
                    </a:lnTo>
                    <a:lnTo>
                      <a:pt x="5404" y="1242"/>
                    </a:lnTo>
                    <a:lnTo>
                      <a:pt x="5396" y="1233"/>
                    </a:lnTo>
                    <a:lnTo>
                      <a:pt x="5388" y="1227"/>
                    </a:lnTo>
                    <a:lnTo>
                      <a:pt x="5380" y="1222"/>
                    </a:lnTo>
                    <a:lnTo>
                      <a:pt x="5368" y="1218"/>
                    </a:lnTo>
                    <a:lnTo>
                      <a:pt x="5355" y="1217"/>
                    </a:lnTo>
                    <a:lnTo>
                      <a:pt x="5340" y="1218"/>
                    </a:lnTo>
                    <a:lnTo>
                      <a:pt x="5388" y="1286"/>
                    </a:lnTo>
                    <a:lnTo>
                      <a:pt x="5436" y="1354"/>
                    </a:lnTo>
                    <a:lnTo>
                      <a:pt x="5441" y="1339"/>
                    </a:lnTo>
                    <a:lnTo>
                      <a:pt x="5444" y="1327"/>
                    </a:lnTo>
                    <a:lnTo>
                      <a:pt x="5445" y="1316"/>
                    </a:lnTo>
                    <a:lnTo>
                      <a:pt x="5444" y="1306"/>
                    </a:lnTo>
                    <a:lnTo>
                      <a:pt x="5441" y="1296"/>
                    </a:lnTo>
                    <a:lnTo>
                      <a:pt x="5436" y="1286"/>
                    </a:lnTo>
                    <a:lnTo>
                      <a:pt x="5419" y="1263"/>
                    </a:lnTo>
                    <a:close/>
                    <a:moveTo>
                      <a:pt x="5919" y="3151"/>
                    </a:moveTo>
                    <a:lnTo>
                      <a:pt x="5919" y="3151"/>
                    </a:lnTo>
                    <a:lnTo>
                      <a:pt x="5912" y="3233"/>
                    </a:lnTo>
                    <a:lnTo>
                      <a:pt x="5904" y="3314"/>
                    </a:lnTo>
                    <a:lnTo>
                      <a:pt x="5917" y="3307"/>
                    </a:lnTo>
                    <a:lnTo>
                      <a:pt x="5927" y="3299"/>
                    </a:lnTo>
                    <a:lnTo>
                      <a:pt x="5935" y="3291"/>
                    </a:lnTo>
                    <a:lnTo>
                      <a:pt x="5940" y="3283"/>
                    </a:lnTo>
                    <a:lnTo>
                      <a:pt x="5943" y="3273"/>
                    </a:lnTo>
                    <a:lnTo>
                      <a:pt x="5945" y="3263"/>
                    </a:lnTo>
                    <a:lnTo>
                      <a:pt x="5948" y="3237"/>
                    </a:lnTo>
                    <a:lnTo>
                      <a:pt x="5950" y="3208"/>
                    </a:lnTo>
                    <a:lnTo>
                      <a:pt x="5950" y="3199"/>
                    </a:lnTo>
                    <a:lnTo>
                      <a:pt x="5948" y="3187"/>
                    </a:lnTo>
                    <a:lnTo>
                      <a:pt x="5945" y="3179"/>
                    </a:lnTo>
                    <a:lnTo>
                      <a:pt x="5938" y="3169"/>
                    </a:lnTo>
                    <a:lnTo>
                      <a:pt x="5930" y="3161"/>
                    </a:lnTo>
                    <a:lnTo>
                      <a:pt x="5919" y="3151"/>
                    </a:lnTo>
                    <a:close/>
                    <a:moveTo>
                      <a:pt x="5800" y="2133"/>
                    </a:moveTo>
                    <a:lnTo>
                      <a:pt x="5800" y="2133"/>
                    </a:lnTo>
                    <a:lnTo>
                      <a:pt x="5821" y="2213"/>
                    </a:lnTo>
                    <a:lnTo>
                      <a:pt x="5843" y="2292"/>
                    </a:lnTo>
                    <a:lnTo>
                      <a:pt x="5853" y="2280"/>
                    </a:lnTo>
                    <a:lnTo>
                      <a:pt x="5859" y="2270"/>
                    </a:lnTo>
                    <a:lnTo>
                      <a:pt x="5864" y="2260"/>
                    </a:lnTo>
                    <a:lnTo>
                      <a:pt x="5866" y="2251"/>
                    </a:lnTo>
                    <a:lnTo>
                      <a:pt x="5866" y="2241"/>
                    </a:lnTo>
                    <a:lnTo>
                      <a:pt x="5864" y="2229"/>
                    </a:lnTo>
                    <a:lnTo>
                      <a:pt x="5858" y="2203"/>
                    </a:lnTo>
                    <a:lnTo>
                      <a:pt x="5851" y="2176"/>
                    </a:lnTo>
                    <a:lnTo>
                      <a:pt x="5846" y="2166"/>
                    </a:lnTo>
                    <a:lnTo>
                      <a:pt x="5841" y="2158"/>
                    </a:lnTo>
                    <a:lnTo>
                      <a:pt x="5835" y="2150"/>
                    </a:lnTo>
                    <a:lnTo>
                      <a:pt x="5826" y="2143"/>
                    </a:lnTo>
                    <a:lnTo>
                      <a:pt x="5815" y="2138"/>
                    </a:lnTo>
                    <a:lnTo>
                      <a:pt x="5800" y="2133"/>
                    </a:lnTo>
                    <a:close/>
                    <a:moveTo>
                      <a:pt x="2715" y="2"/>
                    </a:moveTo>
                    <a:lnTo>
                      <a:pt x="2715" y="2"/>
                    </a:lnTo>
                    <a:lnTo>
                      <a:pt x="2687" y="5"/>
                    </a:lnTo>
                    <a:lnTo>
                      <a:pt x="2676" y="7"/>
                    </a:lnTo>
                    <a:lnTo>
                      <a:pt x="2666" y="10"/>
                    </a:lnTo>
                    <a:lnTo>
                      <a:pt x="2657" y="16"/>
                    </a:lnTo>
                    <a:lnTo>
                      <a:pt x="2649" y="25"/>
                    </a:lnTo>
                    <a:lnTo>
                      <a:pt x="2641" y="35"/>
                    </a:lnTo>
                    <a:lnTo>
                      <a:pt x="2634" y="51"/>
                    </a:lnTo>
                    <a:lnTo>
                      <a:pt x="2718" y="41"/>
                    </a:lnTo>
                    <a:lnTo>
                      <a:pt x="2803" y="36"/>
                    </a:lnTo>
                    <a:lnTo>
                      <a:pt x="2791" y="21"/>
                    </a:lnTo>
                    <a:lnTo>
                      <a:pt x="2783" y="13"/>
                    </a:lnTo>
                    <a:lnTo>
                      <a:pt x="2773" y="7"/>
                    </a:lnTo>
                    <a:lnTo>
                      <a:pt x="2763" y="2"/>
                    </a:lnTo>
                    <a:lnTo>
                      <a:pt x="2753" y="0"/>
                    </a:lnTo>
                    <a:lnTo>
                      <a:pt x="2742" y="0"/>
                    </a:lnTo>
                    <a:lnTo>
                      <a:pt x="2715" y="2"/>
                    </a:lnTo>
                    <a:close/>
                    <a:moveTo>
                      <a:pt x="4687" y="531"/>
                    </a:moveTo>
                    <a:lnTo>
                      <a:pt x="4687" y="531"/>
                    </a:lnTo>
                    <a:lnTo>
                      <a:pt x="4664" y="514"/>
                    </a:lnTo>
                    <a:lnTo>
                      <a:pt x="4654" y="509"/>
                    </a:lnTo>
                    <a:lnTo>
                      <a:pt x="4644" y="506"/>
                    </a:lnTo>
                    <a:lnTo>
                      <a:pt x="4634" y="505"/>
                    </a:lnTo>
                    <a:lnTo>
                      <a:pt x="4623" y="506"/>
                    </a:lnTo>
                    <a:lnTo>
                      <a:pt x="4611" y="509"/>
                    </a:lnTo>
                    <a:lnTo>
                      <a:pt x="4595" y="514"/>
                    </a:lnTo>
                    <a:lnTo>
                      <a:pt x="4664" y="562"/>
                    </a:lnTo>
                    <a:lnTo>
                      <a:pt x="4732" y="610"/>
                    </a:lnTo>
                    <a:lnTo>
                      <a:pt x="4733" y="595"/>
                    </a:lnTo>
                    <a:lnTo>
                      <a:pt x="4732" y="582"/>
                    </a:lnTo>
                    <a:lnTo>
                      <a:pt x="4728" y="570"/>
                    </a:lnTo>
                    <a:lnTo>
                      <a:pt x="4723" y="562"/>
                    </a:lnTo>
                    <a:lnTo>
                      <a:pt x="4717" y="554"/>
                    </a:lnTo>
                    <a:lnTo>
                      <a:pt x="4708" y="546"/>
                    </a:lnTo>
                    <a:lnTo>
                      <a:pt x="4687" y="531"/>
                    </a:lnTo>
                    <a:close/>
                    <a:moveTo>
                      <a:pt x="5084" y="866"/>
                    </a:moveTo>
                    <a:lnTo>
                      <a:pt x="5084" y="866"/>
                    </a:lnTo>
                    <a:lnTo>
                      <a:pt x="5066" y="846"/>
                    </a:lnTo>
                    <a:lnTo>
                      <a:pt x="5056" y="839"/>
                    </a:lnTo>
                    <a:lnTo>
                      <a:pt x="5048" y="834"/>
                    </a:lnTo>
                    <a:lnTo>
                      <a:pt x="5038" y="831"/>
                    </a:lnTo>
                    <a:lnTo>
                      <a:pt x="5027" y="829"/>
                    </a:lnTo>
                    <a:lnTo>
                      <a:pt x="5014" y="831"/>
                    </a:lnTo>
                    <a:lnTo>
                      <a:pt x="4999" y="834"/>
                    </a:lnTo>
                    <a:lnTo>
                      <a:pt x="5058" y="892"/>
                    </a:lnTo>
                    <a:lnTo>
                      <a:pt x="5116" y="951"/>
                    </a:lnTo>
                    <a:lnTo>
                      <a:pt x="5119" y="936"/>
                    </a:lnTo>
                    <a:lnTo>
                      <a:pt x="5121" y="923"/>
                    </a:lnTo>
                    <a:lnTo>
                      <a:pt x="5119" y="912"/>
                    </a:lnTo>
                    <a:lnTo>
                      <a:pt x="5116" y="902"/>
                    </a:lnTo>
                    <a:lnTo>
                      <a:pt x="5111" y="894"/>
                    </a:lnTo>
                    <a:lnTo>
                      <a:pt x="5104" y="884"/>
                    </a:lnTo>
                    <a:lnTo>
                      <a:pt x="5084" y="866"/>
                    </a:lnTo>
                    <a:close/>
                    <a:moveTo>
                      <a:pt x="5681" y="4148"/>
                    </a:moveTo>
                    <a:lnTo>
                      <a:pt x="5681" y="4148"/>
                    </a:lnTo>
                    <a:lnTo>
                      <a:pt x="5648" y="4222"/>
                    </a:lnTo>
                    <a:lnTo>
                      <a:pt x="5612" y="4295"/>
                    </a:lnTo>
                    <a:lnTo>
                      <a:pt x="5627" y="4293"/>
                    </a:lnTo>
                    <a:lnTo>
                      <a:pt x="5640" y="4290"/>
                    </a:lnTo>
                    <a:lnTo>
                      <a:pt x="5648" y="4285"/>
                    </a:lnTo>
                    <a:lnTo>
                      <a:pt x="5657" y="4279"/>
                    </a:lnTo>
                    <a:lnTo>
                      <a:pt x="5663" y="4270"/>
                    </a:lnTo>
                    <a:lnTo>
                      <a:pt x="5668" y="4260"/>
                    </a:lnTo>
                    <a:lnTo>
                      <a:pt x="5680" y="4237"/>
                    </a:lnTo>
                    <a:lnTo>
                      <a:pt x="5691" y="4213"/>
                    </a:lnTo>
                    <a:lnTo>
                      <a:pt x="5694" y="4203"/>
                    </a:lnTo>
                    <a:lnTo>
                      <a:pt x="5696" y="4193"/>
                    </a:lnTo>
                    <a:lnTo>
                      <a:pt x="5696" y="4183"/>
                    </a:lnTo>
                    <a:lnTo>
                      <a:pt x="5694" y="4171"/>
                    </a:lnTo>
                    <a:lnTo>
                      <a:pt x="5689" y="4160"/>
                    </a:lnTo>
                    <a:lnTo>
                      <a:pt x="5681" y="4148"/>
                    </a:lnTo>
                    <a:close/>
                    <a:moveTo>
                      <a:pt x="4146" y="5682"/>
                    </a:moveTo>
                    <a:lnTo>
                      <a:pt x="4146" y="5682"/>
                    </a:lnTo>
                    <a:lnTo>
                      <a:pt x="4159" y="5690"/>
                    </a:lnTo>
                    <a:lnTo>
                      <a:pt x="4171" y="5695"/>
                    </a:lnTo>
                    <a:lnTo>
                      <a:pt x="4181" y="5698"/>
                    </a:lnTo>
                    <a:lnTo>
                      <a:pt x="4191" y="5698"/>
                    </a:lnTo>
                    <a:lnTo>
                      <a:pt x="4201" y="5695"/>
                    </a:lnTo>
                    <a:lnTo>
                      <a:pt x="4212" y="5691"/>
                    </a:lnTo>
                    <a:lnTo>
                      <a:pt x="4235" y="5680"/>
                    </a:lnTo>
                    <a:lnTo>
                      <a:pt x="4260" y="5668"/>
                    </a:lnTo>
                    <a:lnTo>
                      <a:pt x="4270" y="5663"/>
                    </a:lnTo>
                    <a:lnTo>
                      <a:pt x="4278" y="5657"/>
                    </a:lnTo>
                    <a:lnTo>
                      <a:pt x="4283" y="5650"/>
                    </a:lnTo>
                    <a:lnTo>
                      <a:pt x="4288" y="5640"/>
                    </a:lnTo>
                    <a:lnTo>
                      <a:pt x="4291" y="5629"/>
                    </a:lnTo>
                    <a:lnTo>
                      <a:pt x="4295" y="5614"/>
                    </a:lnTo>
                    <a:lnTo>
                      <a:pt x="4220" y="5649"/>
                    </a:lnTo>
                    <a:lnTo>
                      <a:pt x="4146" y="5682"/>
                    </a:lnTo>
                    <a:close/>
                    <a:moveTo>
                      <a:pt x="1" y="2715"/>
                    </a:moveTo>
                    <a:lnTo>
                      <a:pt x="1" y="2715"/>
                    </a:lnTo>
                    <a:lnTo>
                      <a:pt x="0" y="2744"/>
                    </a:lnTo>
                    <a:lnTo>
                      <a:pt x="0" y="2753"/>
                    </a:lnTo>
                    <a:lnTo>
                      <a:pt x="1" y="2765"/>
                    </a:lnTo>
                    <a:lnTo>
                      <a:pt x="5" y="2773"/>
                    </a:lnTo>
                    <a:lnTo>
                      <a:pt x="11" y="2783"/>
                    </a:lnTo>
                    <a:lnTo>
                      <a:pt x="21" y="2793"/>
                    </a:lnTo>
                    <a:lnTo>
                      <a:pt x="34" y="2803"/>
                    </a:lnTo>
                    <a:lnTo>
                      <a:pt x="41" y="2719"/>
                    </a:lnTo>
                    <a:lnTo>
                      <a:pt x="49" y="2635"/>
                    </a:lnTo>
                    <a:lnTo>
                      <a:pt x="34" y="2643"/>
                    </a:lnTo>
                    <a:lnTo>
                      <a:pt x="23" y="2651"/>
                    </a:lnTo>
                    <a:lnTo>
                      <a:pt x="14" y="2658"/>
                    </a:lnTo>
                    <a:lnTo>
                      <a:pt x="10" y="2668"/>
                    </a:lnTo>
                    <a:lnTo>
                      <a:pt x="6" y="2678"/>
                    </a:lnTo>
                    <a:lnTo>
                      <a:pt x="3" y="2687"/>
                    </a:lnTo>
                    <a:lnTo>
                      <a:pt x="1" y="2715"/>
                    </a:lnTo>
                    <a:close/>
                    <a:moveTo>
                      <a:pt x="1713" y="270"/>
                    </a:moveTo>
                    <a:lnTo>
                      <a:pt x="1713" y="270"/>
                    </a:lnTo>
                    <a:lnTo>
                      <a:pt x="1688" y="282"/>
                    </a:lnTo>
                    <a:lnTo>
                      <a:pt x="1678" y="289"/>
                    </a:lnTo>
                    <a:lnTo>
                      <a:pt x="1670" y="295"/>
                    </a:lnTo>
                    <a:lnTo>
                      <a:pt x="1663" y="303"/>
                    </a:lnTo>
                    <a:lnTo>
                      <a:pt x="1660" y="313"/>
                    </a:lnTo>
                    <a:lnTo>
                      <a:pt x="1657" y="328"/>
                    </a:lnTo>
                    <a:lnTo>
                      <a:pt x="1653" y="345"/>
                    </a:lnTo>
                    <a:lnTo>
                      <a:pt x="1731" y="307"/>
                    </a:lnTo>
                    <a:lnTo>
                      <a:pt x="1808" y="272"/>
                    </a:lnTo>
                    <a:lnTo>
                      <a:pt x="1793" y="264"/>
                    </a:lnTo>
                    <a:lnTo>
                      <a:pt x="1780" y="257"/>
                    </a:lnTo>
                    <a:lnTo>
                      <a:pt x="1770" y="254"/>
                    </a:lnTo>
                    <a:lnTo>
                      <a:pt x="1759" y="254"/>
                    </a:lnTo>
                    <a:lnTo>
                      <a:pt x="1749" y="256"/>
                    </a:lnTo>
                    <a:lnTo>
                      <a:pt x="1739" y="259"/>
                    </a:lnTo>
                    <a:lnTo>
                      <a:pt x="1713" y="270"/>
                    </a:lnTo>
                    <a:close/>
                    <a:moveTo>
                      <a:pt x="5343" y="4734"/>
                    </a:moveTo>
                    <a:lnTo>
                      <a:pt x="5343" y="4734"/>
                    </a:lnTo>
                    <a:lnTo>
                      <a:pt x="5358" y="4734"/>
                    </a:lnTo>
                    <a:lnTo>
                      <a:pt x="5371" y="4732"/>
                    </a:lnTo>
                    <a:lnTo>
                      <a:pt x="5381" y="4729"/>
                    </a:lnTo>
                    <a:lnTo>
                      <a:pt x="5389" y="4724"/>
                    </a:lnTo>
                    <a:lnTo>
                      <a:pt x="5398" y="4717"/>
                    </a:lnTo>
                    <a:lnTo>
                      <a:pt x="5404" y="4709"/>
                    </a:lnTo>
                    <a:lnTo>
                      <a:pt x="5419" y="4687"/>
                    </a:lnTo>
                    <a:lnTo>
                      <a:pt x="5434" y="4666"/>
                    </a:lnTo>
                    <a:lnTo>
                      <a:pt x="5441" y="4656"/>
                    </a:lnTo>
                    <a:lnTo>
                      <a:pt x="5444" y="4646"/>
                    </a:lnTo>
                    <a:lnTo>
                      <a:pt x="5445" y="4636"/>
                    </a:lnTo>
                    <a:lnTo>
                      <a:pt x="5445" y="4626"/>
                    </a:lnTo>
                    <a:lnTo>
                      <a:pt x="5442" y="4615"/>
                    </a:lnTo>
                    <a:lnTo>
                      <a:pt x="5437" y="4600"/>
                    </a:lnTo>
                    <a:lnTo>
                      <a:pt x="5391" y="4668"/>
                    </a:lnTo>
                    <a:lnTo>
                      <a:pt x="5343" y="4734"/>
                    </a:lnTo>
                    <a:close/>
                    <a:moveTo>
                      <a:pt x="5002" y="5118"/>
                    </a:moveTo>
                    <a:lnTo>
                      <a:pt x="5002" y="5118"/>
                    </a:lnTo>
                    <a:lnTo>
                      <a:pt x="5017" y="5121"/>
                    </a:lnTo>
                    <a:lnTo>
                      <a:pt x="5030" y="5121"/>
                    </a:lnTo>
                    <a:lnTo>
                      <a:pt x="5040" y="5121"/>
                    </a:lnTo>
                    <a:lnTo>
                      <a:pt x="5050" y="5118"/>
                    </a:lnTo>
                    <a:lnTo>
                      <a:pt x="5058" y="5111"/>
                    </a:lnTo>
                    <a:lnTo>
                      <a:pt x="5066" y="5105"/>
                    </a:lnTo>
                    <a:lnTo>
                      <a:pt x="5084" y="5086"/>
                    </a:lnTo>
                    <a:lnTo>
                      <a:pt x="5104" y="5067"/>
                    </a:lnTo>
                    <a:lnTo>
                      <a:pt x="5111" y="5058"/>
                    </a:lnTo>
                    <a:lnTo>
                      <a:pt x="5116" y="5050"/>
                    </a:lnTo>
                    <a:lnTo>
                      <a:pt x="5119" y="5040"/>
                    </a:lnTo>
                    <a:lnTo>
                      <a:pt x="5121" y="5030"/>
                    </a:lnTo>
                    <a:lnTo>
                      <a:pt x="5121" y="5019"/>
                    </a:lnTo>
                    <a:lnTo>
                      <a:pt x="5117" y="5004"/>
                    </a:lnTo>
                    <a:lnTo>
                      <a:pt x="5060" y="5062"/>
                    </a:lnTo>
                    <a:lnTo>
                      <a:pt x="5002" y="5118"/>
                    </a:lnTo>
                    <a:close/>
                    <a:moveTo>
                      <a:pt x="1" y="3237"/>
                    </a:moveTo>
                    <a:lnTo>
                      <a:pt x="1" y="3237"/>
                    </a:lnTo>
                    <a:lnTo>
                      <a:pt x="3" y="3263"/>
                    </a:lnTo>
                    <a:lnTo>
                      <a:pt x="6" y="3274"/>
                    </a:lnTo>
                    <a:lnTo>
                      <a:pt x="10" y="3284"/>
                    </a:lnTo>
                    <a:lnTo>
                      <a:pt x="14" y="3293"/>
                    </a:lnTo>
                    <a:lnTo>
                      <a:pt x="23" y="3301"/>
                    </a:lnTo>
                    <a:lnTo>
                      <a:pt x="33" y="3307"/>
                    </a:lnTo>
                    <a:lnTo>
                      <a:pt x="47" y="3316"/>
                    </a:lnTo>
                    <a:lnTo>
                      <a:pt x="39" y="3233"/>
                    </a:lnTo>
                    <a:lnTo>
                      <a:pt x="33" y="3149"/>
                    </a:lnTo>
                    <a:lnTo>
                      <a:pt x="21" y="3159"/>
                    </a:lnTo>
                    <a:lnTo>
                      <a:pt x="11" y="3169"/>
                    </a:lnTo>
                    <a:lnTo>
                      <a:pt x="5" y="3177"/>
                    </a:lnTo>
                    <a:lnTo>
                      <a:pt x="1" y="3187"/>
                    </a:lnTo>
                    <a:lnTo>
                      <a:pt x="0" y="3197"/>
                    </a:lnTo>
                    <a:lnTo>
                      <a:pt x="0" y="3208"/>
                    </a:lnTo>
                    <a:lnTo>
                      <a:pt x="1" y="3237"/>
                    </a:lnTo>
                    <a:close/>
                    <a:moveTo>
                      <a:pt x="270" y="1715"/>
                    </a:moveTo>
                    <a:lnTo>
                      <a:pt x="270" y="1715"/>
                    </a:lnTo>
                    <a:lnTo>
                      <a:pt x="259" y="1739"/>
                    </a:lnTo>
                    <a:lnTo>
                      <a:pt x="254" y="1749"/>
                    </a:lnTo>
                    <a:lnTo>
                      <a:pt x="252" y="1761"/>
                    </a:lnTo>
                    <a:lnTo>
                      <a:pt x="254" y="1771"/>
                    </a:lnTo>
                    <a:lnTo>
                      <a:pt x="255" y="1782"/>
                    </a:lnTo>
                    <a:lnTo>
                      <a:pt x="262" y="1794"/>
                    </a:lnTo>
                    <a:lnTo>
                      <a:pt x="272" y="1809"/>
                    </a:lnTo>
                    <a:lnTo>
                      <a:pt x="306" y="1731"/>
                    </a:lnTo>
                    <a:lnTo>
                      <a:pt x="343" y="1655"/>
                    </a:lnTo>
                    <a:lnTo>
                      <a:pt x="326" y="1657"/>
                    </a:lnTo>
                    <a:lnTo>
                      <a:pt x="313" y="1660"/>
                    </a:lnTo>
                    <a:lnTo>
                      <a:pt x="301" y="1665"/>
                    </a:lnTo>
                    <a:lnTo>
                      <a:pt x="293" y="1672"/>
                    </a:lnTo>
                    <a:lnTo>
                      <a:pt x="287" y="1680"/>
                    </a:lnTo>
                    <a:lnTo>
                      <a:pt x="282" y="1688"/>
                    </a:lnTo>
                    <a:lnTo>
                      <a:pt x="270" y="1715"/>
                    </a:lnTo>
                    <a:close/>
                    <a:moveTo>
                      <a:pt x="529" y="1263"/>
                    </a:moveTo>
                    <a:lnTo>
                      <a:pt x="529" y="1263"/>
                    </a:lnTo>
                    <a:lnTo>
                      <a:pt x="514" y="1286"/>
                    </a:lnTo>
                    <a:lnTo>
                      <a:pt x="509" y="1296"/>
                    </a:lnTo>
                    <a:lnTo>
                      <a:pt x="504" y="1306"/>
                    </a:lnTo>
                    <a:lnTo>
                      <a:pt x="504" y="1316"/>
                    </a:lnTo>
                    <a:lnTo>
                      <a:pt x="504" y="1327"/>
                    </a:lnTo>
                    <a:lnTo>
                      <a:pt x="507" y="1340"/>
                    </a:lnTo>
                    <a:lnTo>
                      <a:pt x="514" y="1355"/>
                    </a:lnTo>
                    <a:lnTo>
                      <a:pt x="562" y="1286"/>
                    </a:lnTo>
                    <a:lnTo>
                      <a:pt x="611" y="1218"/>
                    </a:lnTo>
                    <a:lnTo>
                      <a:pt x="595" y="1217"/>
                    </a:lnTo>
                    <a:lnTo>
                      <a:pt x="582" y="1218"/>
                    </a:lnTo>
                    <a:lnTo>
                      <a:pt x="570" y="1222"/>
                    </a:lnTo>
                    <a:lnTo>
                      <a:pt x="560" y="1225"/>
                    </a:lnTo>
                    <a:lnTo>
                      <a:pt x="554" y="1233"/>
                    </a:lnTo>
                    <a:lnTo>
                      <a:pt x="545" y="1242"/>
                    </a:lnTo>
                    <a:lnTo>
                      <a:pt x="529" y="1263"/>
                    </a:lnTo>
                    <a:close/>
                    <a:moveTo>
                      <a:pt x="864" y="866"/>
                    </a:moveTo>
                    <a:lnTo>
                      <a:pt x="864" y="866"/>
                    </a:lnTo>
                    <a:lnTo>
                      <a:pt x="844" y="885"/>
                    </a:lnTo>
                    <a:lnTo>
                      <a:pt x="837" y="894"/>
                    </a:lnTo>
                    <a:lnTo>
                      <a:pt x="832" y="902"/>
                    </a:lnTo>
                    <a:lnTo>
                      <a:pt x="829" y="912"/>
                    </a:lnTo>
                    <a:lnTo>
                      <a:pt x="829" y="923"/>
                    </a:lnTo>
                    <a:lnTo>
                      <a:pt x="829" y="938"/>
                    </a:lnTo>
                    <a:lnTo>
                      <a:pt x="834" y="955"/>
                    </a:lnTo>
                    <a:lnTo>
                      <a:pt x="893" y="894"/>
                    </a:lnTo>
                    <a:lnTo>
                      <a:pt x="953" y="834"/>
                    </a:lnTo>
                    <a:lnTo>
                      <a:pt x="936" y="831"/>
                    </a:lnTo>
                    <a:lnTo>
                      <a:pt x="923" y="829"/>
                    </a:lnTo>
                    <a:lnTo>
                      <a:pt x="911" y="831"/>
                    </a:lnTo>
                    <a:lnTo>
                      <a:pt x="902" y="833"/>
                    </a:lnTo>
                    <a:lnTo>
                      <a:pt x="893" y="839"/>
                    </a:lnTo>
                    <a:lnTo>
                      <a:pt x="883" y="846"/>
                    </a:lnTo>
                    <a:lnTo>
                      <a:pt x="864" y="866"/>
                    </a:lnTo>
                    <a:close/>
                    <a:moveTo>
                      <a:pt x="1263" y="531"/>
                    </a:moveTo>
                    <a:lnTo>
                      <a:pt x="1263" y="531"/>
                    </a:lnTo>
                    <a:lnTo>
                      <a:pt x="1240" y="547"/>
                    </a:lnTo>
                    <a:lnTo>
                      <a:pt x="1231" y="554"/>
                    </a:lnTo>
                    <a:lnTo>
                      <a:pt x="1225" y="562"/>
                    </a:lnTo>
                    <a:lnTo>
                      <a:pt x="1220" y="572"/>
                    </a:lnTo>
                    <a:lnTo>
                      <a:pt x="1216" y="582"/>
                    </a:lnTo>
                    <a:lnTo>
                      <a:pt x="1216" y="597"/>
                    </a:lnTo>
                    <a:lnTo>
                      <a:pt x="1216" y="613"/>
                    </a:lnTo>
                    <a:lnTo>
                      <a:pt x="1286" y="564"/>
                    </a:lnTo>
                    <a:lnTo>
                      <a:pt x="1357" y="516"/>
                    </a:lnTo>
                    <a:lnTo>
                      <a:pt x="1340" y="509"/>
                    </a:lnTo>
                    <a:lnTo>
                      <a:pt x="1327" y="506"/>
                    </a:lnTo>
                    <a:lnTo>
                      <a:pt x="1315" y="505"/>
                    </a:lnTo>
                    <a:lnTo>
                      <a:pt x="1305" y="506"/>
                    </a:lnTo>
                    <a:lnTo>
                      <a:pt x="1296" y="509"/>
                    </a:lnTo>
                    <a:lnTo>
                      <a:pt x="1286" y="514"/>
                    </a:lnTo>
                    <a:lnTo>
                      <a:pt x="1263" y="531"/>
                    </a:lnTo>
                    <a:close/>
                    <a:moveTo>
                      <a:pt x="5609" y="1655"/>
                    </a:moveTo>
                    <a:lnTo>
                      <a:pt x="5609" y="1655"/>
                    </a:lnTo>
                    <a:lnTo>
                      <a:pt x="5645" y="1730"/>
                    </a:lnTo>
                    <a:lnTo>
                      <a:pt x="5680" y="1805"/>
                    </a:lnTo>
                    <a:lnTo>
                      <a:pt x="5688" y="1792"/>
                    </a:lnTo>
                    <a:lnTo>
                      <a:pt x="5693" y="1781"/>
                    </a:lnTo>
                    <a:lnTo>
                      <a:pt x="5696" y="1769"/>
                    </a:lnTo>
                    <a:lnTo>
                      <a:pt x="5696" y="1759"/>
                    </a:lnTo>
                    <a:lnTo>
                      <a:pt x="5694" y="1749"/>
                    </a:lnTo>
                    <a:lnTo>
                      <a:pt x="5691" y="1739"/>
                    </a:lnTo>
                    <a:lnTo>
                      <a:pt x="5680" y="1715"/>
                    </a:lnTo>
                    <a:lnTo>
                      <a:pt x="5668" y="1690"/>
                    </a:lnTo>
                    <a:lnTo>
                      <a:pt x="5661" y="1680"/>
                    </a:lnTo>
                    <a:lnTo>
                      <a:pt x="5655" y="1672"/>
                    </a:lnTo>
                    <a:lnTo>
                      <a:pt x="5648" y="1665"/>
                    </a:lnTo>
                    <a:lnTo>
                      <a:pt x="5638" y="1660"/>
                    </a:lnTo>
                    <a:lnTo>
                      <a:pt x="5625" y="1657"/>
                    </a:lnTo>
                    <a:lnTo>
                      <a:pt x="5609" y="1655"/>
                    </a:lnTo>
                    <a:close/>
                    <a:moveTo>
                      <a:pt x="3747" y="5858"/>
                    </a:moveTo>
                    <a:lnTo>
                      <a:pt x="3747" y="5858"/>
                    </a:lnTo>
                    <a:lnTo>
                      <a:pt x="3772" y="5851"/>
                    </a:lnTo>
                    <a:lnTo>
                      <a:pt x="3784" y="5848"/>
                    </a:lnTo>
                    <a:lnTo>
                      <a:pt x="3792" y="5843"/>
                    </a:lnTo>
                    <a:lnTo>
                      <a:pt x="3800" y="5837"/>
                    </a:lnTo>
                    <a:lnTo>
                      <a:pt x="3807" y="5828"/>
                    </a:lnTo>
                    <a:lnTo>
                      <a:pt x="3812" y="5817"/>
                    </a:lnTo>
                    <a:lnTo>
                      <a:pt x="3817" y="5804"/>
                    </a:lnTo>
                    <a:lnTo>
                      <a:pt x="3737" y="5825"/>
                    </a:lnTo>
                    <a:lnTo>
                      <a:pt x="3660" y="5845"/>
                    </a:lnTo>
                    <a:lnTo>
                      <a:pt x="3671" y="5855"/>
                    </a:lnTo>
                    <a:lnTo>
                      <a:pt x="3681" y="5861"/>
                    </a:lnTo>
                    <a:lnTo>
                      <a:pt x="3691" y="5866"/>
                    </a:lnTo>
                    <a:lnTo>
                      <a:pt x="3701" y="5868"/>
                    </a:lnTo>
                    <a:lnTo>
                      <a:pt x="3711" y="5868"/>
                    </a:lnTo>
                    <a:lnTo>
                      <a:pt x="3721" y="5865"/>
                    </a:lnTo>
                    <a:lnTo>
                      <a:pt x="3747" y="5858"/>
                    </a:lnTo>
                    <a:close/>
                    <a:moveTo>
                      <a:pt x="5858" y="3748"/>
                    </a:moveTo>
                    <a:lnTo>
                      <a:pt x="5858" y="3748"/>
                    </a:lnTo>
                    <a:lnTo>
                      <a:pt x="5864" y="3721"/>
                    </a:lnTo>
                    <a:lnTo>
                      <a:pt x="5866" y="3711"/>
                    </a:lnTo>
                    <a:lnTo>
                      <a:pt x="5866" y="3701"/>
                    </a:lnTo>
                    <a:lnTo>
                      <a:pt x="5864" y="3692"/>
                    </a:lnTo>
                    <a:lnTo>
                      <a:pt x="5861" y="3682"/>
                    </a:lnTo>
                    <a:lnTo>
                      <a:pt x="5853" y="3670"/>
                    </a:lnTo>
                    <a:lnTo>
                      <a:pt x="5843" y="3659"/>
                    </a:lnTo>
                    <a:lnTo>
                      <a:pt x="5823" y="3741"/>
                    </a:lnTo>
                    <a:lnTo>
                      <a:pt x="5800" y="3817"/>
                    </a:lnTo>
                    <a:lnTo>
                      <a:pt x="5815" y="3814"/>
                    </a:lnTo>
                    <a:lnTo>
                      <a:pt x="5826" y="3807"/>
                    </a:lnTo>
                    <a:lnTo>
                      <a:pt x="5835" y="3800"/>
                    </a:lnTo>
                    <a:lnTo>
                      <a:pt x="5841" y="3794"/>
                    </a:lnTo>
                    <a:lnTo>
                      <a:pt x="5846" y="3784"/>
                    </a:lnTo>
                    <a:lnTo>
                      <a:pt x="5851" y="3774"/>
                    </a:lnTo>
                    <a:lnTo>
                      <a:pt x="5858" y="3748"/>
                    </a:lnTo>
                    <a:close/>
                    <a:moveTo>
                      <a:pt x="3747" y="92"/>
                    </a:moveTo>
                    <a:lnTo>
                      <a:pt x="3747" y="92"/>
                    </a:lnTo>
                    <a:lnTo>
                      <a:pt x="3721" y="86"/>
                    </a:lnTo>
                    <a:lnTo>
                      <a:pt x="3709" y="84"/>
                    </a:lnTo>
                    <a:lnTo>
                      <a:pt x="3698" y="84"/>
                    </a:lnTo>
                    <a:lnTo>
                      <a:pt x="3688" y="86"/>
                    </a:lnTo>
                    <a:lnTo>
                      <a:pt x="3678" y="91"/>
                    </a:lnTo>
                    <a:lnTo>
                      <a:pt x="3666" y="99"/>
                    </a:lnTo>
                    <a:lnTo>
                      <a:pt x="3655" y="110"/>
                    </a:lnTo>
                    <a:lnTo>
                      <a:pt x="3739" y="132"/>
                    </a:lnTo>
                    <a:lnTo>
                      <a:pt x="3818" y="153"/>
                    </a:lnTo>
                    <a:lnTo>
                      <a:pt x="3813" y="138"/>
                    </a:lnTo>
                    <a:lnTo>
                      <a:pt x="3807" y="125"/>
                    </a:lnTo>
                    <a:lnTo>
                      <a:pt x="3802" y="115"/>
                    </a:lnTo>
                    <a:lnTo>
                      <a:pt x="3793" y="109"/>
                    </a:lnTo>
                    <a:lnTo>
                      <a:pt x="3784" y="104"/>
                    </a:lnTo>
                    <a:lnTo>
                      <a:pt x="3774" y="101"/>
                    </a:lnTo>
                    <a:lnTo>
                      <a:pt x="3747" y="92"/>
                    </a:lnTo>
                    <a:close/>
                    <a:moveTo>
                      <a:pt x="2133" y="5802"/>
                    </a:moveTo>
                    <a:lnTo>
                      <a:pt x="2133" y="5802"/>
                    </a:lnTo>
                    <a:lnTo>
                      <a:pt x="2136" y="5817"/>
                    </a:lnTo>
                    <a:lnTo>
                      <a:pt x="2143" y="5828"/>
                    </a:lnTo>
                    <a:lnTo>
                      <a:pt x="2150" y="5837"/>
                    </a:lnTo>
                    <a:lnTo>
                      <a:pt x="2156" y="5843"/>
                    </a:lnTo>
                    <a:lnTo>
                      <a:pt x="2166" y="5848"/>
                    </a:lnTo>
                    <a:lnTo>
                      <a:pt x="2176" y="5851"/>
                    </a:lnTo>
                    <a:lnTo>
                      <a:pt x="2202" y="5858"/>
                    </a:lnTo>
                    <a:lnTo>
                      <a:pt x="2229" y="5865"/>
                    </a:lnTo>
                    <a:lnTo>
                      <a:pt x="2239" y="5868"/>
                    </a:lnTo>
                    <a:lnTo>
                      <a:pt x="2249" y="5868"/>
                    </a:lnTo>
                    <a:lnTo>
                      <a:pt x="2258" y="5866"/>
                    </a:lnTo>
                    <a:lnTo>
                      <a:pt x="2268" y="5861"/>
                    </a:lnTo>
                    <a:lnTo>
                      <a:pt x="2280" y="5855"/>
                    </a:lnTo>
                    <a:lnTo>
                      <a:pt x="2291" y="5845"/>
                    </a:lnTo>
                    <a:lnTo>
                      <a:pt x="2214" y="5825"/>
                    </a:lnTo>
                    <a:lnTo>
                      <a:pt x="2133" y="5802"/>
                    </a:lnTo>
                    <a:close/>
                    <a:moveTo>
                      <a:pt x="130" y="2216"/>
                    </a:moveTo>
                    <a:lnTo>
                      <a:pt x="130" y="2216"/>
                    </a:lnTo>
                    <a:lnTo>
                      <a:pt x="153" y="2132"/>
                    </a:lnTo>
                    <a:lnTo>
                      <a:pt x="136" y="2137"/>
                    </a:lnTo>
                    <a:lnTo>
                      <a:pt x="125" y="2143"/>
                    </a:lnTo>
                    <a:lnTo>
                      <a:pt x="115" y="2148"/>
                    </a:lnTo>
                    <a:lnTo>
                      <a:pt x="108" y="2157"/>
                    </a:lnTo>
                    <a:lnTo>
                      <a:pt x="104" y="2166"/>
                    </a:lnTo>
                    <a:lnTo>
                      <a:pt x="99" y="2176"/>
                    </a:lnTo>
                    <a:lnTo>
                      <a:pt x="92" y="2203"/>
                    </a:lnTo>
                    <a:lnTo>
                      <a:pt x="84" y="2229"/>
                    </a:lnTo>
                    <a:lnTo>
                      <a:pt x="82" y="2241"/>
                    </a:lnTo>
                    <a:lnTo>
                      <a:pt x="82" y="2252"/>
                    </a:lnTo>
                    <a:lnTo>
                      <a:pt x="85" y="2262"/>
                    </a:lnTo>
                    <a:lnTo>
                      <a:pt x="90" y="2272"/>
                    </a:lnTo>
                    <a:lnTo>
                      <a:pt x="99" y="2284"/>
                    </a:lnTo>
                    <a:lnTo>
                      <a:pt x="110" y="2295"/>
                    </a:lnTo>
                    <a:lnTo>
                      <a:pt x="130" y="2216"/>
                    </a:lnTo>
                    <a:close/>
                    <a:moveTo>
                      <a:pt x="4600" y="5438"/>
                    </a:moveTo>
                    <a:lnTo>
                      <a:pt x="4600" y="5438"/>
                    </a:lnTo>
                    <a:lnTo>
                      <a:pt x="4613" y="5443"/>
                    </a:lnTo>
                    <a:lnTo>
                      <a:pt x="4624" y="5446"/>
                    </a:lnTo>
                    <a:lnTo>
                      <a:pt x="4636" y="5446"/>
                    </a:lnTo>
                    <a:lnTo>
                      <a:pt x="4646" y="5444"/>
                    </a:lnTo>
                    <a:lnTo>
                      <a:pt x="4656" y="5441"/>
                    </a:lnTo>
                    <a:lnTo>
                      <a:pt x="4664" y="5436"/>
                    </a:lnTo>
                    <a:lnTo>
                      <a:pt x="4687" y="5421"/>
                    </a:lnTo>
                    <a:lnTo>
                      <a:pt x="4708" y="5405"/>
                    </a:lnTo>
                    <a:lnTo>
                      <a:pt x="4717" y="5398"/>
                    </a:lnTo>
                    <a:lnTo>
                      <a:pt x="4723" y="5390"/>
                    </a:lnTo>
                    <a:lnTo>
                      <a:pt x="4728" y="5382"/>
                    </a:lnTo>
                    <a:lnTo>
                      <a:pt x="4732" y="5372"/>
                    </a:lnTo>
                    <a:lnTo>
                      <a:pt x="4733" y="5358"/>
                    </a:lnTo>
                    <a:lnTo>
                      <a:pt x="4733" y="5344"/>
                    </a:lnTo>
                    <a:lnTo>
                      <a:pt x="4666" y="5391"/>
                    </a:lnTo>
                    <a:lnTo>
                      <a:pt x="4600" y="5438"/>
                    </a:lnTo>
                    <a:close/>
                    <a:moveTo>
                      <a:pt x="270" y="4237"/>
                    </a:moveTo>
                    <a:lnTo>
                      <a:pt x="270" y="4237"/>
                    </a:lnTo>
                    <a:lnTo>
                      <a:pt x="282" y="4262"/>
                    </a:lnTo>
                    <a:lnTo>
                      <a:pt x="287" y="4272"/>
                    </a:lnTo>
                    <a:lnTo>
                      <a:pt x="293" y="4279"/>
                    </a:lnTo>
                    <a:lnTo>
                      <a:pt x="301" y="4285"/>
                    </a:lnTo>
                    <a:lnTo>
                      <a:pt x="311" y="4290"/>
                    </a:lnTo>
                    <a:lnTo>
                      <a:pt x="324" y="4293"/>
                    </a:lnTo>
                    <a:lnTo>
                      <a:pt x="341" y="4295"/>
                    </a:lnTo>
                    <a:lnTo>
                      <a:pt x="305" y="4221"/>
                    </a:lnTo>
                    <a:lnTo>
                      <a:pt x="270" y="4145"/>
                    </a:lnTo>
                    <a:lnTo>
                      <a:pt x="262" y="4158"/>
                    </a:lnTo>
                    <a:lnTo>
                      <a:pt x="255" y="4170"/>
                    </a:lnTo>
                    <a:lnTo>
                      <a:pt x="254" y="4181"/>
                    </a:lnTo>
                    <a:lnTo>
                      <a:pt x="252" y="4191"/>
                    </a:lnTo>
                    <a:lnTo>
                      <a:pt x="254" y="4201"/>
                    </a:lnTo>
                    <a:lnTo>
                      <a:pt x="259" y="4213"/>
                    </a:lnTo>
                    <a:lnTo>
                      <a:pt x="270" y="4237"/>
                    </a:lnTo>
                    <a:close/>
                    <a:moveTo>
                      <a:pt x="92" y="3748"/>
                    </a:moveTo>
                    <a:lnTo>
                      <a:pt x="92" y="3748"/>
                    </a:lnTo>
                    <a:lnTo>
                      <a:pt x="99" y="3774"/>
                    </a:lnTo>
                    <a:lnTo>
                      <a:pt x="104" y="3786"/>
                    </a:lnTo>
                    <a:lnTo>
                      <a:pt x="108" y="3794"/>
                    </a:lnTo>
                    <a:lnTo>
                      <a:pt x="115" y="3802"/>
                    </a:lnTo>
                    <a:lnTo>
                      <a:pt x="123" y="3809"/>
                    </a:lnTo>
                    <a:lnTo>
                      <a:pt x="135" y="3814"/>
                    </a:lnTo>
                    <a:lnTo>
                      <a:pt x="151" y="3819"/>
                    </a:lnTo>
                    <a:lnTo>
                      <a:pt x="128" y="3738"/>
                    </a:lnTo>
                    <a:lnTo>
                      <a:pt x="108" y="3657"/>
                    </a:lnTo>
                    <a:lnTo>
                      <a:pt x="97" y="3670"/>
                    </a:lnTo>
                    <a:lnTo>
                      <a:pt x="89" y="3680"/>
                    </a:lnTo>
                    <a:lnTo>
                      <a:pt x="85" y="3690"/>
                    </a:lnTo>
                    <a:lnTo>
                      <a:pt x="82" y="3700"/>
                    </a:lnTo>
                    <a:lnTo>
                      <a:pt x="82" y="3710"/>
                    </a:lnTo>
                    <a:lnTo>
                      <a:pt x="84" y="3721"/>
                    </a:lnTo>
                    <a:lnTo>
                      <a:pt x="92" y="3748"/>
                    </a:lnTo>
                    <a:close/>
                    <a:moveTo>
                      <a:pt x="864" y="5086"/>
                    </a:moveTo>
                    <a:lnTo>
                      <a:pt x="864" y="5086"/>
                    </a:lnTo>
                    <a:lnTo>
                      <a:pt x="883" y="5105"/>
                    </a:lnTo>
                    <a:lnTo>
                      <a:pt x="892" y="5113"/>
                    </a:lnTo>
                    <a:lnTo>
                      <a:pt x="900" y="5118"/>
                    </a:lnTo>
                    <a:lnTo>
                      <a:pt x="910" y="5121"/>
                    </a:lnTo>
                    <a:lnTo>
                      <a:pt x="921" y="5121"/>
                    </a:lnTo>
                    <a:lnTo>
                      <a:pt x="933" y="5121"/>
                    </a:lnTo>
                    <a:lnTo>
                      <a:pt x="949" y="5118"/>
                    </a:lnTo>
                    <a:lnTo>
                      <a:pt x="890" y="5060"/>
                    </a:lnTo>
                    <a:lnTo>
                      <a:pt x="832" y="5001"/>
                    </a:lnTo>
                    <a:lnTo>
                      <a:pt x="829" y="5016"/>
                    </a:lnTo>
                    <a:lnTo>
                      <a:pt x="829" y="5029"/>
                    </a:lnTo>
                    <a:lnTo>
                      <a:pt x="829" y="5040"/>
                    </a:lnTo>
                    <a:lnTo>
                      <a:pt x="832" y="5050"/>
                    </a:lnTo>
                    <a:lnTo>
                      <a:pt x="837" y="5058"/>
                    </a:lnTo>
                    <a:lnTo>
                      <a:pt x="845" y="5067"/>
                    </a:lnTo>
                    <a:lnTo>
                      <a:pt x="864" y="5086"/>
                    </a:lnTo>
                    <a:close/>
                    <a:moveTo>
                      <a:pt x="1263" y="5421"/>
                    </a:moveTo>
                    <a:lnTo>
                      <a:pt x="1263" y="5421"/>
                    </a:lnTo>
                    <a:lnTo>
                      <a:pt x="1284" y="5436"/>
                    </a:lnTo>
                    <a:lnTo>
                      <a:pt x="1294" y="5441"/>
                    </a:lnTo>
                    <a:lnTo>
                      <a:pt x="1304" y="5444"/>
                    </a:lnTo>
                    <a:lnTo>
                      <a:pt x="1314" y="5446"/>
                    </a:lnTo>
                    <a:lnTo>
                      <a:pt x="1324" y="5446"/>
                    </a:lnTo>
                    <a:lnTo>
                      <a:pt x="1337" y="5443"/>
                    </a:lnTo>
                    <a:lnTo>
                      <a:pt x="1352" y="5438"/>
                    </a:lnTo>
                    <a:lnTo>
                      <a:pt x="1282" y="5391"/>
                    </a:lnTo>
                    <a:lnTo>
                      <a:pt x="1216" y="5344"/>
                    </a:lnTo>
                    <a:lnTo>
                      <a:pt x="1216" y="5358"/>
                    </a:lnTo>
                    <a:lnTo>
                      <a:pt x="1218" y="5372"/>
                    </a:lnTo>
                    <a:lnTo>
                      <a:pt x="1221" y="5382"/>
                    </a:lnTo>
                    <a:lnTo>
                      <a:pt x="1226" y="5390"/>
                    </a:lnTo>
                    <a:lnTo>
                      <a:pt x="1233" y="5398"/>
                    </a:lnTo>
                    <a:lnTo>
                      <a:pt x="1241" y="5405"/>
                    </a:lnTo>
                    <a:lnTo>
                      <a:pt x="1263" y="5421"/>
                    </a:lnTo>
                    <a:close/>
                    <a:moveTo>
                      <a:pt x="1713" y="5680"/>
                    </a:moveTo>
                    <a:lnTo>
                      <a:pt x="1713" y="5680"/>
                    </a:lnTo>
                    <a:lnTo>
                      <a:pt x="1737" y="5691"/>
                    </a:lnTo>
                    <a:lnTo>
                      <a:pt x="1747" y="5695"/>
                    </a:lnTo>
                    <a:lnTo>
                      <a:pt x="1757" y="5698"/>
                    </a:lnTo>
                    <a:lnTo>
                      <a:pt x="1767" y="5698"/>
                    </a:lnTo>
                    <a:lnTo>
                      <a:pt x="1779" y="5695"/>
                    </a:lnTo>
                    <a:lnTo>
                      <a:pt x="1790" y="5690"/>
                    </a:lnTo>
                    <a:lnTo>
                      <a:pt x="1803" y="5682"/>
                    </a:lnTo>
                    <a:lnTo>
                      <a:pt x="1728" y="5649"/>
                    </a:lnTo>
                    <a:lnTo>
                      <a:pt x="1655" y="5612"/>
                    </a:lnTo>
                    <a:lnTo>
                      <a:pt x="1657" y="5627"/>
                    </a:lnTo>
                    <a:lnTo>
                      <a:pt x="1660" y="5640"/>
                    </a:lnTo>
                    <a:lnTo>
                      <a:pt x="1665" y="5650"/>
                    </a:lnTo>
                    <a:lnTo>
                      <a:pt x="1671" y="5657"/>
                    </a:lnTo>
                    <a:lnTo>
                      <a:pt x="1680" y="5663"/>
                    </a:lnTo>
                    <a:lnTo>
                      <a:pt x="1688" y="5668"/>
                    </a:lnTo>
                    <a:lnTo>
                      <a:pt x="1713" y="5680"/>
                    </a:lnTo>
                    <a:close/>
                    <a:moveTo>
                      <a:pt x="529" y="4687"/>
                    </a:moveTo>
                    <a:lnTo>
                      <a:pt x="529" y="4687"/>
                    </a:lnTo>
                    <a:lnTo>
                      <a:pt x="545" y="4710"/>
                    </a:lnTo>
                    <a:lnTo>
                      <a:pt x="552" y="4719"/>
                    </a:lnTo>
                    <a:lnTo>
                      <a:pt x="560" y="4725"/>
                    </a:lnTo>
                    <a:lnTo>
                      <a:pt x="568" y="4730"/>
                    </a:lnTo>
                    <a:lnTo>
                      <a:pt x="580" y="4732"/>
                    </a:lnTo>
                    <a:lnTo>
                      <a:pt x="593" y="4734"/>
                    </a:lnTo>
                    <a:lnTo>
                      <a:pt x="608" y="4734"/>
                    </a:lnTo>
                    <a:lnTo>
                      <a:pt x="560" y="4666"/>
                    </a:lnTo>
                    <a:lnTo>
                      <a:pt x="514" y="4597"/>
                    </a:lnTo>
                    <a:lnTo>
                      <a:pt x="507" y="4612"/>
                    </a:lnTo>
                    <a:lnTo>
                      <a:pt x="504" y="4625"/>
                    </a:lnTo>
                    <a:lnTo>
                      <a:pt x="504" y="4636"/>
                    </a:lnTo>
                    <a:lnTo>
                      <a:pt x="506" y="4646"/>
                    </a:lnTo>
                    <a:lnTo>
                      <a:pt x="509" y="4656"/>
                    </a:lnTo>
                    <a:lnTo>
                      <a:pt x="514" y="4664"/>
                    </a:lnTo>
                    <a:lnTo>
                      <a:pt x="529" y="4687"/>
                    </a:lnTo>
                    <a:close/>
                    <a:moveTo>
                      <a:pt x="3235" y="5949"/>
                    </a:moveTo>
                    <a:lnTo>
                      <a:pt x="3235" y="5949"/>
                    </a:lnTo>
                    <a:lnTo>
                      <a:pt x="3261" y="5947"/>
                    </a:lnTo>
                    <a:lnTo>
                      <a:pt x="3272" y="5944"/>
                    </a:lnTo>
                    <a:lnTo>
                      <a:pt x="3281" y="5940"/>
                    </a:lnTo>
                    <a:lnTo>
                      <a:pt x="3291" y="5937"/>
                    </a:lnTo>
                    <a:lnTo>
                      <a:pt x="3297" y="5929"/>
                    </a:lnTo>
                    <a:lnTo>
                      <a:pt x="3305" y="5919"/>
                    </a:lnTo>
                    <a:lnTo>
                      <a:pt x="3312" y="5906"/>
                    </a:lnTo>
                    <a:lnTo>
                      <a:pt x="3231" y="5914"/>
                    </a:lnTo>
                    <a:lnTo>
                      <a:pt x="3150" y="5921"/>
                    </a:lnTo>
                    <a:lnTo>
                      <a:pt x="3160" y="5932"/>
                    </a:lnTo>
                    <a:lnTo>
                      <a:pt x="3169" y="5940"/>
                    </a:lnTo>
                    <a:lnTo>
                      <a:pt x="3178" y="5945"/>
                    </a:lnTo>
                    <a:lnTo>
                      <a:pt x="3187" y="5949"/>
                    </a:lnTo>
                    <a:lnTo>
                      <a:pt x="3197" y="5950"/>
                    </a:lnTo>
                    <a:lnTo>
                      <a:pt x="3208" y="5950"/>
                    </a:lnTo>
                    <a:lnTo>
                      <a:pt x="3235" y="5949"/>
                    </a:lnTo>
                    <a:close/>
                    <a:moveTo>
                      <a:pt x="3235" y="2"/>
                    </a:moveTo>
                    <a:lnTo>
                      <a:pt x="3235" y="2"/>
                    </a:lnTo>
                    <a:lnTo>
                      <a:pt x="3206" y="0"/>
                    </a:lnTo>
                    <a:lnTo>
                      <a:pt x="3197" y="0"/>
                    </a:lnTo>
                    <a:lnTo>
                      <a:pt x="3185" y="2"/>
                    </a:lnTo>
                    <a:lnTo>
                      <a:pt x="3177" y="7"/>
                    </a:lnTo>
                    <a:lnTo>
                      <a:pt x="3167" y="13"/>
                    </a:lnTo>
                    <a:lnTo>
                      <a:pt x="3157" y="21"/>
                    </a:lnTo>
                    <a:lnTo>
                      <a:pt x="3147" y="36"/>
                    </a:lnTo>
                    <a:lnTo>
                      <a:pt x="3231" y="41"/>
                    </a:lnTo>
                    <a:lnTo>
                      <a:pt x="3315" y="51"/>
                    </a:lnTo>
                    <a:lnTo>
                      <a:pt x="3307" y="36"/>
                    </a:lnTo>
                    <a:lnTo>
                      <a:pt x="3300" y="25"/>
                    </a:lnTo>
                    <a:lnTo>
                      <a:pt x="3292" y="16"/>
                    </a:lnTo>
                    <a:lnTo>
                      <a:pt x="3282" y="10"/>
                    </a:lnTo>
                    <a:lnTo>
                      <a:pt x="3274" y="7"/>
                    </a:lnTo>
                    <a:lnTo>
                      <a:pt x="3263" y="5"/>
                    </a:lnTo>
                    <a:lnTo>
                      <a:pt x="3235" y="2"/>
                    </a:lnTo>
                    <a:close/>
                    <a:moveTo>
                      <a:pt x="4235" y="270"/>
                    </a:moveTo>
                    <a:lnTo>
                      <a:pt x="4235" y="270"/>
                    </a:lnTo>
                    <a:lnTo>
                      <a:pt x="4211" y="259"/>
                    </a:lnTo>
                    <a:lnTo>
                      <a:pt x="4201" y="256"/>
                    </a:lnTo>
                    <a:lnTo>
                      <a:pt x="4191" y="254"/>
                    </a:lnTo>
                    <a:lnTo>
                      <a:pt x="4179" y="254"/>
                    </a:lnTo>
                    <a:lnTo>
                      <a:pt x="4169" y="257"/>
                    </a:lnTo>
                    <a:lnTo>
                      <a:pt x="4156" y="262"/>
                    </a:lnTo>
                    <a:lnTo>
                      <a:pt x="4143" y="272"/>
                    </a:lnTo>
                    <a:lnTo>
                      <a:pt x="4219" y="307"/>
                    </a:lnTo>
                    <a:lnTo>
                      <a:pt x="4295" y="343"/>
                    </a:lnTo>
                    <a:lnTo>
                      <a:pt x="4293" y="326"/>
                    </a:lnTo>
                    <a:lnTo>
                      <a:pt x="4290" y="313"/>
                    </a:lnTo>
                    <a:lnTo>
                      <a:pt x="4285" y="303"/>
                    </a:lnTo>
                    <a:lnTo>
                      <a:pt x="4278" y="295"/>
                    </a:lnTo>
                    <a:lnTo>
                      <a:pt x="4270" y="289"/>
                    </a:lnTo>
                    <a:lnTo>
                      <a:pt x="4260" y="282"/>
                    </a:lnTo>
                    <a:lnTo>
                      <a:pt x="4235" y="270"/>
                    </a:lnTo>
                    <a:close/>
                    <a:moveTo>
                      <a:pt x="2715" y="5949"/>
                    </a:moveTo>
                    <a:lnTo>
                      <a:pt x="2715" y="5949"/>
                    </a:lnTo>
                    <a:lnTo>
                      <a:pt x="2742" y="5950"/>
                    </a:lnTo>
                    <a:lnTo>
                      <a:pt x="2751" y="5950"/>
                    </a:lnTo>
                    <a:lnTo>
                      <a:pt x="2761" y="5949"/>
                    </a:lnTo>
                    <a:lnTo>
                      <a:pt x="2771" y="5945"/>
                    </a:lnTo>
                    <a:lnTo>
                      <a:pt x="2779" y="5940"/>
                    </a:lnTo>
                    <a:lnTo>
                      <a:pt x="2789" y="5932"/>
                    </a:lnTo>
                    <a:lnTo>
                      <a:pt x="2799" y="5921"/>
                    </a:lnTo>
                    <a:lnTo>
                      <a:pt x="2717" y="5914"/>
                    </a:lnTo>
                    <a:lnTo>
                      <a:pt x="2636" y="5906"/>
                    </a:lnTo>
                    <a:lnTo>
                      <a:pt x="2644" y="5919"/>
                    </a:lnTo>
                    <a:lnTo>
                      <a:pt x="2651" y="5929"/>
                    </a:lnTo>
                    <a:lnTo>
                      <a:pt x="2659" y="5936"/>
                    </a:lnTo>
                    <a:lnTo>
                      <a:pt x="2667" y="5940"/>
                    </a:lnTo>
                    <a:lnTo>
                      <a:pt x="2677" y="5944"/>
                    </a:lnTo>
                    <a:lnTo>
                      <a:pt x="2687" y="5947"/>
                    </a:lnTo>
                    <a:lnTo>
                      <a:pt x="2715" y="594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FCAFD"/>
                  </a:gs>
                  <a:gs pos="52000">
                    <a:srgbClr val="193360"/>
                  </a:gs>
                  <a:gs pos="100000">
                    <a:srgbClr val="193360"/>
                  </a:gs>
                </a:gsLst>
                <a:lin ang="270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69" name="Freeform 5"/>
              <p:cNvSpPr>
                <a:spLocks noEditPoints="1"/>
              </p:cNvSpPr>
              <p:nvPr/>
            </p:nvSpPr>
            <p:spPr bwMode="auto">
              <a:xfrm>
                <a:off x="3099454" y="127443"/>
                <a:ext cx="1294093" cy="1294513"/>
              </a:xfrm>
              <a:custGeom>
                <a:avLst/>
                <a:gdLst>
                  <a:gd name="T0" fmla="*/ 5850 w 6142"/>
                  <a:gd name="T1" fmla="*/ 4379 h 6144"/>
                  <a:gd name="T2" fmla="*/ 5495 w 6142"/>
                  <a:gd name="T3" fmla="*/ 4960 h 6144"/>
                  <a:gd name="T4" fmla="*/ 5030 w 6142"/>
                  <a:gd name="T5" fmla="*/ 5438 h 6144"/>
                  <a:gd name="T6" fmla="*/ 4478 w 6142"/>
                  <a:gd name="T7" fmla="*/ 5803 h 6144"/>
                  <a:gd name="T8" fmla="*/ 3858 w 6142"/>
                  <a:gd name="T9" fmla="*/ 6040 h 6144"/>
                  <a:gd name="T10" fmla="*/ 3196 w 6142"/>
                  <a:gd name="T11" fmla="*/ 6142 h 6144"/>
                  <a:gd name="T12" fmla="*/ 2507 w 6142"/>
                  <a:gd name="T13" fmla="*/ 6091 h 6144"/>
                  <a:gd name="T14" fmla="*/ 1906 w 6142"/>
                  <a:gd name="T15" fmla="*/ 5913 h 6144"/>
                  <a:gd name="T16" fmla="*/ 1306 w 6142"/>
                  <a:gd name="T17" fmla="*/ 5585 h 6144"/>
                  <a:gd name="T18" fmla="*/ 804 w 6142"/>
                  <a:gd name="T19" fmla="*/ 5142 h 6144"/>
                  <a:gd name="T20" fmla="*/ 414 w 6142"/>
                  <a:gd name="T21" fmla="*/ 4607 h 6144"/>
                  <a:gd name="T22" fmla="*/ 145 w 6142"/>
                  <a:gd name="T23" fmla="*/ 4001 h 6144"/>
                  <a:gd name="T24" fmla="*/ 14 w 6142"/>
                  <a:gd name="T25" fmla="*/ 3346 h 6144"/>
                  <a:gd name="T26" fmla="*/ 29 w 6142"/>
                  <a:gd name="T27" fmla="*/ 2661 h 6144"/>
                  <a:gd name="T28" fmla="*/ 176 w 6142"/>
                  <a:gd name="T29" fmla="*/ 2051 h 6144"/>
                  <a:gd name="T30" fmla="*/ 476 w 6142"/>
                  <a:gd name="T31" fmla="*/ 1430 h 6144"/>
                  <a:gd name="T32" fmla="*/ 894 w 6142"/>
                  <a:gd name="T33" fmla="*/ 906 h 6144"/>
                  <a:gd name="T34" fmla="*/ 1412 w 6142"/>
                  <a:gd name="T35" fmla="*/ 488 h 6144"/>
                  <a:gd name="T36" fmla="*/ 2004 w 6142"/>
                  <a:gd name="T37" fmla="*/ 192 h 6144"/>
                  <a:gd name="T38" fmla="*/ 2651 w 6142"/>
                  <a:gd name="T39" fmla="*/ 29 h 6144"/>
                  <a:gd name="T40" fmla="*/ 3329 w 6142"/>
                  <a:gd name="T41" fmla="*/ 10 h 6144"/>
                  <a:gd name="T42" fmla="*/ 3942 w 6142"/>
                  <a:gd name="T43" fmla="*/ 126 h 6144"/>
                  <a:gd name="T44" fmla="*/ 4583 w 6142"/>
                  <a:gd name="T45" fmla="*/ 396 h 6144"/>
                  <a:gd name="T46" fmla="*/ 5130 w 6142"/>
                  <a:gd name="T47" fmla="*/ 792 h 6144"/>
                  <a:gd name="T48" fmla="*/ 5572 w 6142"/>
                  <a:gd name="T49" fmla="*/ 1288 h 6144"/>
                  <a:gd name="T50" fmla="*/ 5895 w 6142"/>
                  <a:gd name="T51" fmla="*/ 1865 h 6144"/>
                  <a:gd name="T52" fmla="*/ 6089 w 6142"/>
                  <a:gd name="T53" fmla="*/ 2502 h 6144"/>
                  <a:gd name="T54" fmla="*/ 6142 w 6142"/>
                  <a:gd name="T55" fmla="*/ 3177 h 6144"/>
                  <a:gd name="T56" fmla="*/ 6038 w 6142"/>
                  <a:gd name="T57" fmla="*/ 3867 h 6144"/>
                  <a:gd name="T58" fmla="*/ 3399 w 6142"/>
                  <a:gd name="T59" fmla="*/ 84 h 6144"/>
                  <a:gd name="T60" fmla="*/ 2731 w 6142"/>
                  <a:gd name="T61" fmla="*/ 86 h 6144"/>
                  <a:gd name="T62" fmla="*/ 2094 w 6142"/>
                  <a:gd name="T63" fmla="*/ 231 h 6144"/>
                  <a:gd name="T64" fmla="*/ 1510 w 6142"/>
                  <a:gd name="T65" fmla="*/ 508 h 6144"/>
                  <a:gd name="T66" fmla="*/ 994 w 6142"/>
                  <a:gd name="T67" fmla="*/ 902 h 6144"/>
                  <a:gd name="T68" fmla="*/ 572 w 6142"/>
                  <a:gd name="T69" fmla="*/ 1404 h 6144"/>
                  <a:gd name="T70" fmla="*/ 267 w 6142"/>
                  <a:gd name="T71" fmla="*/ 2002 h 6144"/>
                  <a:gd name="T72" fmla="*/ 108 w 6142"/>
                  <a:gd name="T73" fmla="*/ 2594 h 6144"/>
                  <a:gd name="T74" fmla="*/ 74 w 6142"/>
                  <a:gd name="T75" fmla="*/ 3265 h 6144"/>
                  <a:gd name="T76" fmla="*/ 188 w 6142"/>
                  <a:gd name="T77" fmla="*/ 3910 h 6144"/>
                  <a:gd name="T78" fmla="*/ 435 w 6142"/>
                  <a:gd name="T79" fmla="*/ 4510 h 6144"/>
                  <a:gd name="T80" fmla="*/ 806 w 6142"/>
                  <a:gd name="T81" fmla="*/ 5042 h 6144"/>
                  <a:gd name="T82" fmla="*/ 1286 w 6142"/>
                  <a:gd name="T83" fmla="*/ 5487 h 6144"/>
                  <a:gd name="T84" fmla="*/ 1862 w 6142"/>
                  <a:gd name="T85" fmla="*/ 5820 h 6144"/>
                  <a:gd name="T86" fmla="*/ 2445 w 6142"/>
                  <a:gd name="T87" fmla="*/ 6009 h 6144"/>
                  <a:gd name="T88" fmla="*/ 3119 w 6142"/>
                  <a:gd name="T89" fmla="*/ 6075 h 6144"/>
                  <a:gd name="T90" fmla="*/ 3772 w 6142"/>
                  <a:gd name="T91" fmla="*/ 5993 h 6144"/>
                  <a:gd name="T92" fmla="*/ 4382 w 6142"/>
                  <a:gd name="T93" fmla="*/ 5773 h 6144"/>
                  <a:gd name="T94" fmla="*/ 4930 w 6142"/>
                  <a:gd name="T95" fmla="*/ 5430 h 6144"/>
                  <a:gd name="T96" fmla="*/ 5397 w 6142"/>
                  <a:gd name="T97" fmla="*/ 4975 h 6144"/>
                  <a:gd name="T98" fmla="*/ 5758 w 6142"/>
                  <a:gd name="T99" fmla="*/ 4418 h 6144"/>
                  <a:gd name="T100" fmla="*/ 5971 w 6142"/>
                  <a:gd name="T101" fmla="*/ 3850 h 6144"/>
                  <a:gd name="T102" fmla="*/ 6073 w 6142"/>
                  <a:gd name="T103" fmla="*/ 3173 h 6144"/>
                  <a:gd name="T104" fmla="*/ 6022 w 6142"/>
                  <a:gd name="T105" fmla="*/ 2514 h 6144"/>
                  <a:gd name="T106" fmla="*/ 5834 w 6142"/>
                  <a:gd name="T107" fmla="*/ 1892 h 6144"/>
                  <a:gd name="T108" fmla="*/ 5517 w 6142"/>
                  <a:gd name="T109" fmla="*/ 1328 h 6144"/>
                  <a:gd name="T110" fmla="*/ 5085 w 6142"/>
                  <a:gd name="T111" fmla="*/ 841 h 6144"/>
                  <a:gd name="T112" fmla="*/ 4550 w 6142"/>
                  <a:gd name="T113" fmla="*/ 455 h 6144"/>
                  <a:gd name="T114" fmla="*/ 3923 w 6142"/>
                  <a:gd name="T115" fmla="*/ 190 h 614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142"/>
                  <a:gd name="T175" fmla="*/ 0 h 6144"/>
                  <a:gd name="T176" fmla="*/ 6142 w 6142"/>
                  <a:gd name="T177" fmla="*/ 6144 h 614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142" h="6144">
                    <a:moveTo>
                      <a:pt x="6038" y="3867"/>
                    </a:moveTo>
                    <a:lnTo>
                      <a:pt x="6038" y="3867"/>
                    </a:lnTo>
                    <a:lnTo>
                      <a:pt x="6017" y="3944"/>
                    </a:lnTo>
                    <a:lnTo>
                      <a:pt x="5993" y="4018"/>
                    </a:lnTo>
                    <a:lnTo>
                      <a:pt x="5968" y="4093"/>
                    </a:lnTo>
                    <a:lnTo>
                      <a:pt x="5942" y="4165"/>
                    </a:lnTo>
                    <a:lnTo>
                      <a:pt x="5913" y="4238"/>
                    </a:lnTo>
                    <a:lnTo>
                      <a:pt x="5883" y="4308"/>
                    </a:lnTo>
                    <a:lnTo>
                      <a:pt x="5850" y="4379"/>
                    </a:lnTo>
                    <a:lnTo>
                      <a:pt x="5817" y="4448"/>
                    </a:lnTo>
                    <a:lnTo>
                      <a:pt x="5781" y="4516"/>
                    </a:lnTo>
                    <a:lnTo>
                      <a:pt x="5746" y="4583"/>
                    </a:lnTo>
                    <a:lnTo>
                      <a:pt x="5707" y="4648"/>
                    </a:lnTo>
                    <a:lnTo>
                      <a:pt x="5668" y="4712"/>
                    </a:lnTo>
                    <a:lnTo>
                      <a:pt x="5626" y="4777"/>
                    </a:lnTo>
                    <a:lnTo>
                      <a:pt x="5585" y="4838"/>
                    </a:lnTo>
                    <a:lnTo>
                      <a:pt x="5540" y="4899"/>
                    </a:lnTo>
                    <a:lnTo>
                      <a:pt x="5495" y="4960"/>
                    </a:lnTo>
                    <a:lnTo>
                      <a:pt x="5448" y="5016"/>
                    </a:lnTo>
                    <a:lnTo>
                      <a:pt x="5401" y="5075"/>
                    </a:lnTo>
                    <a:lnTo>
                      <a:pt x="5352" y="5130"/>
                    </a:lnTo>
                    <a:lnTo>
                      <a:pt x="5301" y="5185"/>
                    </a:lnTo>
                    <a:lnTo>
                      <a:pt x="5250" y="5238"/>
                    </a:lnTo>
                    <a:lnTo>
                      <a:pt x="5197" y="5289"/>
                    </a:lnTo>
                    <a:lnTo>
                      <a:pt x="5142" y="5340"/>
                    </a:lnTo>
                    <a:lnTo>
                      <a:pt x="5087" y="5389"/>
                    </a:lnTo>
                    <a:lnTo>
                      <a:pt x="5030" y="5438"/>
                    </a:lnTo>
                    <a:lnTo>
                      <a:pt x="4974" y="5483"/>
                    </a:lnTo>
                    <a:lnTo>
                      <a:pt x="4915" y="5528"/>
                    </a:lnTo>
                    <a:lnTo>
                      <a:pt x="4854" y="5571"/>
                    </a:lnTo>
                    <a:lnTo>
                      <a:pt x="4795" y="5615"/>
                    </a:lnTo>
                    <a:lnTo>
                      <a:pt x="4732" y="5656"/>
                    </a:lnTo>
                    <a:lnTo>
                      <a:pt x="4670" y="5693"/>
                    </a:lnTo>
                    <a:lnTo>
                      <a:pt x="4607" y="5732"/>
                    </a:lnTo>
                    <a:lnTo>
                      <a:pt x="4542" y="5767"/>
                    </a:lnTo>
                    <a:lnTo>
                      <a:pt x="4478" y="5803"/>
                    </a:lnTo>
                    <a:lnTo>
                      <a:pt x="4411" y="5834"/>
                    </a:lnTo>
                    <a:lnTo>
                      <a:pt x="4344" y="5866"/>
                    </a:lnTo>
                    <a:lnTo>
                      <a:pt x="4278" y="5897"/>
                    </a:lnTo>
                    <a:lnTo>
                      <a:pt x="4209" y="5924"/>
                    </a:lnTo>
                    <a:lnTo>
                      <a:pt x="4140" y="5952"/>
                    </a:lnTo>
                    <a:lnTo>
                      <a:pt x="4072" y="5975"/>
                    </a:lnTo>
                    <a:lnTo>
                      <a:pt x="4001" y="5999"/>
                    </a:lnTo>
                    <a:lnTo>
                      <a:pt x="3931" y="6020"/>
                    </a:lnTo>
                    <a:lnTo>
                      <a:pt x="3858" y="6040"/>
                    </a:lnTo>
                    <a:lnTo>
                      <a:pt x="3788" y="6060"/>
                    </a:lnTo>
                    <a:lnTo>
                      <a:pt x="3715" y="6075"/>
                    </a:lnTo>
                    <a:lnTo>
                      <a:pt x="3641" y="6091"/>
                    </a:lnTo>
                    <a:lnTo>
                      <a:pt x="3568" y="6103"/>
                    </a:lnTo>
                    <a:lnTo>
                      <a:pt x="3493" y="6115"/>
                    </a:lnTo>
                    <a:lnTo>
                      <a:pt x="3419" y="6124"/>
                    </a:lnTo>
                    <a:lnTo>
                      <a:pt x="3345" y="6132"/>
                    </a:lnTo>
                    <a:lnTo>
                      <a:pt x="3270" y="6138"/>
                    </a:lnTo>
                    <a:lnTo>
                      <a:pt x="3196" y="6142"/>
                    </a:lnTo>
                    <a:lnTo>
                      <a:pt x="3119" y="6144"/>
                    </a:lnTo>
                    <a:lnTo>
                      <a:pt x="3043" y="6144"/>
                    </a:lnTo>
                    <a:lnTo>
                      <a:pt x="2968" y="6142"/>
                    </a:lnTo>
                    <a:lnTo>
                      <a:pt x="2892" y="6138"/>
                    </a:lnTo>
                    <a:lnTo>
                      <a:pt x="2815" y="6132"/>
                    </a:lnTo>
                    <a:lnTo>
                      <a:pt x="2739" y="6124"/>
                    </a:lnTo>
                    <a:lnTo>
                      <a:pt x="2662" y="6117"/>
                    </a:lnTo>
                    <a:lnTo>
                      <a:pt x="2584" y="6105"/>
                    </a:lnTo>
                    <a:lnTo>
                      <a:pt x="2507" y="6091"/>
                    </a:lnTo>
                    <a:lnTo>
                      <a:pt x="2431" y="6075"/>
                    </a:lnTo>
                    <a:lnTo>
                      <a:pt x="2354" y="6058"/>
                    </a:lnTo>
                    <a:lnTo>
                      <a:pt x="2278" y="6038"/>
                    </a:lnTo>
                    <a:lnTo>
                      <a:pt x="2202" y="6017"/>
                    </a:lnTo>
                    <a:lnTo>
                      <a:pt x="2125" y="5993"/>
                    </a:lnTo>
                    <a:lnTo>
                      <a:pt x="2051" y="5968"/>
                    </a:lnTo>
                    <a:lnTo>
                      <a:pt x="1978" y="5942"/>
                    </a:lnTo>
                    <a:lnTo>
                      <a:pt x="1906" y="5913"/>
                    </a:lnTo>
                    <a:lnTo>
                      <a:pt x="1835" y="5883"/>
                    </a:lnTo>
                    <a:lnTo>
                      <a:pt x="1764" y="5852"/>
                    </a:lnTo>
                    <a:lnTo>
                      <a:pt x="1696" y="5818"/>
                    </a:lnTo>
                    <a:lnTo>
                      <a:pt x="1627" y="5783"/>
                    </a:lnTo>
                    <a:lnTo>
                      <a:pt x="1561" y="5746"/>
                    </a:lnTo>
                    <a:lnTo>
                      <a:pt x="1496" y="5709"/>
                    </a:lnTo>
                    <a:lnTo>
                      <a:pt x="1431" y="5669"/>
                    </a:lnTo>
                    <a:lnTo>
                      <a:pt x="1368" y="5628"/>
                    </a:lnTo>
                    <a:lnTo>
                      <a:pt x="1306" y="5585"/>
                    </a:lnTo>
                    <a:lnTo>
                      <a:pt x="1245" y="5542"/>
                    </a:lnTo>
                    <a:lnTo>
                      <a:pt x="1186" y="5495"/>
                    </a:lnTo>
                    <a:lnTo>
                      <a:pt x="1127" y="5450"/>
                    </a:lnTo>
                    <a:lnTo>
                      <a:pt x="1070" y="5401"/>
                    </a:lnTo>
                    <a:lnTo>
                      <a:pt x="1014" y="5352"/>
                    </a:lnTo>
                    <a:lnTo>
                      <a:pt x="959" y="5301"/>
                    </a:lnTo>
                    <a:lnTo>
                      <a:pt x="906" y="5250"/>
                    </a:lnTo>
                    <a:lnTo>
                      <a:pt x="855" y="5197"/>
                    </a:lnTo>
                    <a:lnTo>
                      <a:pt x="804" y="5142"/>
                    </a:lnTo>
                    <a:lnTo>
                      <a:pt x="755" y="5087"/>
                    </a:lnTo>
                    <a:lnTo>
                      <a:pt x="708" y="5030"/>
                    </a:lnTo>
                    <a:lnTo>
                      <a:pt x="661" y="4973"/>
                    </a:lnTo>
                    <a:lnTo>
                      <a:pt x="616" y="4914"/>
                    </a:lnTo>
                    <a:lnTo>
                      <a:pt x="572" y="4856"/>
                    </a:lnTo>
                    <a:lnTo>
                      <a:pt x="529" y="4795"/>
                    </a:lnTo>
                    <a:lnTo>
                      <a:pt x="490" y="4734"/>
                    </a:lnTo>
                    <a:lnTo>
                      <a:pt x="451" y="4671"/>
                    </a:lnTo>
                    <a:lnTo>
                      <a:pt x="414" y="4607"/>
                    </a:lnTo>
                    <a:lnTo>
                      <a:pt x="376" y="4544"/>
                    </a:lnTo>
                    <a:lnTo>
                      <a:pt x="343" y="4477"/>
                    </a:lnTo>
                    <a:lnTo>
                      <a:pt x="310" y="4412"/>
                    </a:lnTo>
                    <a:lnTo>
                      <a:pt x="278" y="4346"/>
                    </a:lnTo>
                    <a:lnTo>
                      <a:pt x="249" y="4277"/>
                    </a:lnTo>
                    <a:lnTo>
                      <a:pt x="220" y="4210"/>
                    </a:lnTo>
                    <a:lnTo>
                      <a:pt x="194" y="4140"/>
                    </a:lnTo>
                    <a:lnTo>
                      <a:pt x="169" y="4071"/>
                    </a:lnTo>
                    <a:lnTo>
                      <a:pt x="145" y="4001"/>
                    </a:lnTo>
                    <a:lnTo>
                      <a:pt x="124" y="3930"/>
                    </a:lnTo>
                    <a:lnTo>
                      <a:pt x="104" y="3859"/>
                    </a:lnTo>
                    <a:lnTo>
                      <a:pt x="86" y="3787"/>
                    </a:lnTo>
                    <a:lnTo>
                      <a:pt x="69" y="3714"/>
                    </a:lnTo>
                    <a:lnTo>
                      <a:pt x="55" y="3642"/>
                    </a:lnTo>
                    <a:lnTo>
                      <a:pt x="41" y="3567"/>
                    </a:lnTo>
                    <a:lnTo>
                      <a:pt x="29" y="3495"/>
                    </a:lnTo>
                    <a:lnTo>
                      <a:pt x="20" y="3420"/>
                    </a:lnTo>
                    <a:lnTo>
                      <a:pt x="14" y="3346"/>
                    </a:lnTo>
                    <a:lnTo>
                      <a:pt x="8" y="3269"/>
                    </a:lnTo>
                    <a:lnTo>
                      <a:pt x="4" y="3195"/>
                    </a:lnTo>
                    <a:lnTo>
                      <a:pt x="2" y="3118"/>
                    </a:lnTo>
                    <a:lnTo>
                      <a:pt x="0" y="3044"/>
                    </a:lnTo>
                    <a:lnTo>
                      <a:pt x="2" y="2967"/>
                    </a:lnTo>
                    <a:lnTo>
                      <a:pt x="6" y="2891"/>
                    </a:lnTo>
                    <a:lnTo>
                      <a:pt x="12" y="2814"/>
                    </a:lnTo>
                    <a:lnTo>
                      <a:pt x="20" y="2738"/>
                    </a:lnTo>
                    <a:lnTo>
                      <a:pt x="29" y="2661"/>
                    </a:lnTo>
                    <a:lnTo>
                      <a:pt x="41" y="2585"/>
                    </a:lnTo>
                    <a:lnTo>
                      <a:pt x="53" y="2508"/>
                    </a:lnTo>
                    <a:lnTo>
                      <a:pt x="69" y="2430"/>
                    </a:lnTo>
                    <a:lnTo>
                      <a:pt x="86" y="2353"/>
                    </a:lnTo>
                    <a:lnTo>
                      <a:pt x="106" y="2277"/>
                    </a:lnTo>
                    <a:lnTo>
                      <a:pt x="127" y="2200"/>
                    </a:lnTo>
                    <a:lnTo>
                      <a:pt x="151" y="2126"/>
                    </a:lnTo>
                    <a:lnTo>
                      <a:pt x="176" y="2051"/>
                    </a:lnTo>
                    <a:lnTo>
                      <a:pt x="202" y="1977"/>
                    </a:lnTo>
                    <a:lnTo>
                      <a:pt x="231" y="1906"/>
                    </a:lnTo>
                    <a:lnTo>
                      <a:pt x="261" y="1834"/>
                    </a:lnTo>
                    <a:lnTo>
                      <a:pt x="294" y="1763"/>
                    </a:lnTo>
                    <a:lnTo>
                      <a:pt x="327" y="1694"/>
                    </a:lnTo>
                    <a:lnTo>
                      <a:pt x="361" y="1628"/>
                    </a:lnTo>
                    <a:lnTo>
                      <a:pt x="398" y="1561"/>
                    </a:lnTo>
                    <a:lnTo>
                      <a:pt x="437" y="1494"/>
                    </a:lnTo>
                    <a:lnTo>
                      <a:pt x="476" y="1430"/>
                    </a:lnTo>
                    <a:lnTo>
                      <a:pt x="518" y="1367"/>
                    </a:lnTo>
                    <a:lnTo>
                      <a:pt x="559" y="1304"/>
                    </a:lnTo>
                    <a:lnTo>
                      <a:pt x="604" y="1243"/>
                    </a:lnTo>
                    <a:lnTo>
                      <a:pt x="649" y="1184"/>
                    </a:lnTo>
                    <a:lnTo>
                      <a:pt x="696" y="1126"/>
                    </a:lnTo>
                    <a:lnTo>
                      <a:pt x="743" y="1069"/>
                    </a:lnTo>
                    <a:lnTo>
                      <a:pt x="792" y="1014"/>
                    </a:lnTo>
                    <a:lnTo>
                      <a:pt x="843" y="959"/>
                    </a:lnTo>
                    <a:lnTo>
                      <a:pt x="894" y="906"/>
                    </a:lnTo>
                    <a:lnTo>
                      <a:pt x="947" y="853"/>
                    </a:lnTo>
                    <a:lnTo>
                      <a:pt x="1002" y="802"/>
                    </a:lnTo>
                    <a:lnTo>
                      <a:pt x="1057" y="753"/>
                    </a:lnTo>
                    <a:lnTo>
                      <a:pt x="1114" y="706"/>
                    </a:lnTo>
                    <a:lnTo>
                      <a:pt x="1170" y="659"/>
                    </a:lnTo>
                    <a:lnTo>
                      <a:pt x="1229" y="614"/>
                    </a:lnTo>
                    <a:lnTo>
                      <a:pt x="1288" y="571"/>
                    </a:lnTo>
                    <a:lnTo>
                      <a:pt x="1349" y="529"/>
                    </a:lnTo>
                    <a:lnTo>
                      <a:pt x="1412" y="488"/>
                    </a:lnTo>
                    <a:lnTo>
                      <a:pt x="1474" y="449"/>
                    </a:lnTo>
                    <a:lnTo>
                      <a:pt x="1537" y="412"/>
                    </a:lnTo>
                    <a:lnTo>
                      <a:pt x="1602" y="377"/>
                    </a:lnTo>
                    <a:lnTo>
                      <a:pt x="1666" y="341"/>
                    </a:lnTo>
                    <a:lnTo>
                      <a:pt x="1731" y="308"/>
                    </a:lnTo>
                    <a:lnTo>
                      <a:pt x="1798" y="277"/>
                    </a:lnTo>
                    <a:lnTo>
                      <a:pt x="1866" y="247"/>
                    </a:lnTo>
                    <a:lnTo>
                      <a:pt x="1935" y="220"/>
                    </a:lnTo>
                    <a:lnTo>
                      <a:pt x="2004" y="192"/>
                    </a:lnTo>
                    <a:lnTo>
                      <a:pt x="2072" y="167"/>
                    </a:lnTo>
                    <a:lnTo>
                      <a:pt x="2143" y="143"/>
                    </a:lnTo>
                    <a:lnTo>
                      <a:pt x="2213" y="122"/>
                    </a:lnTo>
                    <a:lnTo>
                      <a:pt x="2286" y="102"/>
                    </a:lnTo>
                    <a:lnTo>
                      <a:pt x="2356" y="84"/>
                    </a:lnTo>
                    <a:lnTo>
                      <a:pt x="2429" y="67"/>
                    </a:lnTo>
                    <a:lnTo>
                      <a:pt x="2503" y="53"/>
                    </a:lnTo>
                    <a:lnTo>
                      <a:pt x="2576" y="39"/>
                    </a:lnTo>
                    <a:lnTo>
                      <a:pt x="2651" y="29"/>
                    </a:lnTo>
                    <a:lnTo>
                      <a:pt x="2725" y="20"/>
                    </a:lnTo>
                    <a:lnTo>
                      <a:pt x="2799" y="12"/>
                    </a:lnTo>
                    <a:lnTo>
                      <a:pt x="2874" y="6"/>
                    </a:lnTo>
                    <a:lnTo>
                      <a:pt x="2948" y="2"/>
                    </a:lnTo>
                    <a:lnTo>
                      <a:pt x="3025" y="0"/>
                    </a:lnTo>
                    <a:lnTo>
                      <a:pt x="3099" y="0"/>
                    </a:lnTo>
                    <a:lnTo>
                      <a:pt x="3176" y="2"/>
                    </a:lnTo>
                    <a:lnTo>
                      <a:pt x="3252" y="6"/>
                    </a:lnTo>
                    <a:lnTo>
                      <a:pt x="3329" y="10"/>
                    </a:lnTo>
                    <a:lnTo>
                      <a:pt x="3405" y="18"/>
                    </a:lnTo>
                    <a:lnTo>
                      <a:pt x="3482" y="27"/>
                    </a:lnTo>
                    <a:lnTo>
                      <a:pt x="3560" y="39"/>
                    </a:lnTo>
                    <a:lnTo>
                      <a:pt x="3637" y="53"/>
                    </a:lnTo>
                    <a:lnTo>
                      <a:pt x="3713" y="69"/>
                    </a:lnTo>
                    <a:lnTo>
                      <a:pt x="3790" y="86"/>
                    </a:lnTo>
                    <a:lnTo>
                      <a:pt x="3866" y="106"/>
                    </a:lnTo>
                    <a:lnTo>
                      <a:pt x="3942" y="126"/>
                    </a:lnTo>
                    <a:lnTo>
                      <a:pt x="4019" y="149"/>
                    </a:lnTo>
                    <a:lnTo>
                      <a:pt x="4093" y="175"/>
                    </a:lnTo>
                    <a:lnTo>
                      <a:pt x="4166" y="202"/>
                    </a:lnTo>
                    <a:lnTo>
                      <a:pt x="4238" y="229"/>
                    </a:lnTo>
                    <a:lnTo>
                      <a:pt x="4309" y="261"/>
                    </a:lnTo>
                    <a:lnTo>
                      <a:pt x="4380" y="292"/>
                    </a:lnTo>
                    <a:lnTo>
                      <a:pt x="4448" y="326"/>
                    </a:lnTo>
                    <a:lnTo>
                      <a:pt x="4517" y="361"/>
                    </a:lnTo>
                    <a:lnTo>
                      <a:pt x="4583" y="396"/>
                    </a:lnTo>
                    <a:lnTo>
                      <a:pt x="4648" y="435"/>
                    </a:lnTo>
                    <a:lnTo>
                      <a:pt x="4713" y="475"/>
                    </a:lnTo>
                    <a:lnTo>
                      <a:pt x="4776" y="516"/>
                    </a:lnTo>
                    <a:lnTo>
                      <a:pt x="4838" y="559"/>
                    </a:lnTo>
                    <a:lnTo>
                      <a:pt x="4899" y="602"/>
                    </a:lnTo>
                    <a:lnTo>
                      <a:pt x="4958" y="647"/>
                    </a:lnTo>
                    <a:lnTo>
                      <a:pt x="5017" y="694"/>
                    </a:lnTo>
                    <a:lnTo>
                      <a:pt x="5074" y="741"/>
                    </a:lnTo>
                    <a:lnTo>
                      <a:pt x="5130" y="792"/>
                    </a:lnTo>
                    <a:lnTo>
                      <a:pt x="5183" y="841"/>
                    </a:lnTo>
                    <a:lnTo>
                      <a:pt x="5238" y="894"/>
                    </a:lnTo>
                    <a:lnTo>
                      <a:pt x="5289" y="947"/>
                    </a:lnTo>
                    <a:lnTo>
                      <a:pt x="5340" y="1000"/>
                    </a:lnTo>
                    <a:lnTo>
                      <a:pt x="5389" y="1055"/>
                    </a:lnTo>
                    <a:lnTo>
                      <a:pt x="5436" y="1112"/>
                    </a:lnTo>
                    <a:lnTo>
                      <a:pt x="5483" y="1171"/>
                    </a:lnTo>
                    <a:lnTo>
                      <a:pt x="5528" y="1228"/>
                    </a:lnTo>
                    <a:lnTo>
                      <a:pt x="5572" y="1288"/>
                    </a:lnTo>
                    <a:lnTo>
                      <a:pt x="5613" y="1349"/>
                    </a:lnTo>
                    <a:lnTo>
                      <a:pt x="5654" y="1410"/>
                    </a:lnTo>
                    <a:lnTo>
                      <a:pt x="5693" y="1473"/>
                    </a:lnTo>
                    <a:lnTo>
                      <a:pt x="5730" y="1536"/>
                    </a:lnTo>
                    <a:lnTo>
                      <a:pt x="5768" y="1600"/>
                    </a:lnTo>
                    <a:lnTo>
                      <a:pt x="5801" y="1665"/>
                    </a:lnTo>
                    <a:lnTo>
                      <a:pt x="5834" y="1732"/>
                    </a:lnTo>
                    <a:lnTo>
                      <a:pt x="5866" y="1798"/>
                    </a:lnTo>
                    <a:lnTo>
                      <a:pt x="5895" y="1865"/>
                    </a:lnTo>
                    <a:lnTo>
                      <a:pt x="5924" y="1934"/>
                    </a:lnTo>
                    <a:lnTo>
                      <a:pt x="5950" y="2002"/>
                    </a:lnTo>
                    <a:lnTo>
                      <a:pt x="5975" y="2073"/>
                    </a:lnTo>
                    <a:lnTo>
                      <a:pt x="5999" y="2141"/>
                    </a:lnTo>
                    <a:lnTo>
                      <a:pt x="6020" y="2214"/>
                    </a:lnTo>
                    <a:lnTo>
                      <a:pt x="6040" y="2285"/>
                    </a:lnTo>
                    <a:lnTo>
                      <a:pt x="6058" y="2357"/>
                    </a:lnTo>
                    <a:lnTo>
                      <a:pt x="6075" y="2430"/>
                    </a:lnTo>
                    <a:lnTo>
                      <a:pt x="6089" y="2502"/>
                    </a:lnTo>
                    <a:lnTo>
                      <a:pt x="6103" y="2575"/>
                    </a:lnTo>
                    <a:lnTo>
                      <a:pt x="6115" y="2649"/>
                    </a:lnTo>
                    <a:lnTo>
                      <a:pt x="6122" y="2724"/>
                    </a:lnTo>
                    <a:lnTo>
                      <a:pt x="6130" y="2798"/>
                    </a:lnTo>
                    <a:lnTo>
                      <a:pt x="6136" y="2873"/>
                    </a:lnTo>
                    <a:lnTo>
                      <a:pt x="6140" y="2949"/>
                    </a:lnTo>
                    <a:lnTo>
                      <a:pt x="6142" y="3024"/>
                    </a:lnTo>
                    <a:lnTo>
                      <a:pt x="6142" y="3100"/>
                    </a:lnTo>
                    <a:lnTo>
                      <a:pt x="6142" y="3177"/>
                    </a:lnTo>
                    <a:lnTo>
                      <a:pt x="6138" y="3253"/>
                    </a:lnTo>
                    <a:lnTo>
                      <a:pt x="6132" y="3330"/>
                    </a:lnTo>
                    <a:lnTo>
                      <a:pt x="6124" y="3406"/>
                    </a:lnTo>
                    <a:lnTo>
                      <a:pt x="6115" y="3483"/>
                    </a:lnTo>
                    <a:lnTo>
                      <a:pt x="6103" y="3559"/>
                    </a:lnTo>
                    <a:lnTo>
                      <a:pt x="6091" y="3636"/>
                    </a:lnTo>
                    <a:lnTo>
                      <a:pt x="6075" y="3712"/>
                    </a:lnTo>
                    <a:lnTo>
                      <a:pt x="6058" y="3789"/>
                    </a:lnTo>
                    <a:lnTo>
                      <a:pt x="6038" y="3867"/>
                    </a:lnTo>
                    <a:close/>
                    <a:moveTo>
                      <a:pt x="3848" y="171"/>
                    </a:moveTo>
                    <a:lnTo>
                      <a:pt x="3848" y="171"/>
                    </a:lnTo>
                    <a:lnTo>
                      <a:pt x="3774" y="151"/>
                    </a:lnTo>
                    <a:lnTo>
                      <a:pt x="3699" y="133"/>
                    </a:lnTo>
                    <a:lnTo>
                      <a:pt x="3623" y="120"/>
                    </a:lnTo>
                    <a:lnTo>
                      <a:pt x="3548" y="106"/>
                    </a:lnTo>
                    <a:lnTo>
                      <a:pt x="3474" y="94"/>
                    </a:lnTo>
                    <a:lnTo>
                      <a:pt x="3399" y="84"/>
                    </a:lnTo>
                    <a:lnTo>
                      <a:pt x="3323" y="78"/>
                    </a:lnTo>
                    <a:lnTo>
                      <a:pt x="3248" y="73"/>
                    </a:lnTo>
                    <a:lnTo>
                      <a:pt x="3174" y="69"/>
                    </a:lnTo>
                    <a:lnTo>
                      <a:pt x="3099" y="67"/>
                    </a:lnTo>
                    <a:lnTo>
                      <a:pt x="3025" y="67"/>
                    </a:lnTo>
                    <a:lnTo>
                      <a:pt x="2952" y="69"/>
                    </a:lnTo>
                    <a:lnTo>
                      <a:pt x="2878" y="73"/>
                    </a:lnTo>
                    <a:lnTo>
                      <a:pt x="2805" y="78"/>
                    </a:lnTo>
                    <a:lnTo>
                      <a:pt x="2731" y="86"/>
                    </a:lnTo>
                    <a:lnTo>
                      <a:pt x="2658" y="96"/>
                    </a:lnTo>
                    <a:lnTo>
                      <a:pt x="2588" y="106"/>
                    </a:lnTo>
                    <a:lnTo>
                      <a:pt x="2515" y="120"/>
                    </a:lnTo>
                    <a:lnTo>
                      <a:pt x="2443" y="133"/>
                    </a:lnTo>
                    <a:lnTo>
                      <a:pt x="2372" y="149"/>
                    </a:lnTo>
                    <a:lnTo>
                      <a:pt x="2302" y="167"/>
                    </a:lnTo>
                    <a:lnTo>
                      <a:pt x="2233" y="186"/>
                    </a:lnTo>
                    <a:lnTo>
                      <a:pt x="2164" y="208"/>
                    </a:lnTo>
                    <a:lnTo>
                      <a:pt x="2094" y="231"/>
                    </a:lnTo>
                    <a:lnTo>
                      <a:pt x="2027" y="255"/>
                    </a:lnTo>
                    <a:lnTo>
                      <a:pt x="1958" y="282"/>
                    </a:lnTo>
                    <a:lnTo>
                      <a:pt x="1892" y="310"/>
                    </a:lnTo>
                    <a:lnTo>
                      <a:pt x="1827" y="337"/>
                    </a:lnTo>
                    <a:lnTo>
                      <a:pt x="1762" y="369"/>
                    </a:lnTo>
                    <a:lnTo>
                      <a:pt x="1698" y="402"/>
                    </a:lnTo>
                    <a:lnTo>
                      <a:pt x="1633" y="435"/>
                    </a:lnTo>
                    <a:lnTo>
                      <a:pt x="1570" y="471"/>
                    </a:lnTo>
                    <a:lnTo>
                      <a:pt x="1510" y="508"/>
                    </a:lnTo>
                    <a:lnTo>
                      <a:pt x="1447" y="545"/>
                    </a:lnTo>
                    <a:lnTo>
                      <a:pt x="1388" y="584"/>
                    </a:lnTo>
                    <a:lnTo>
                      <a:pt x="1327" y="626"/>
                    </a:lnTo>
                    <a:lnTo>
                      <a:pt x="1270" y="669"/>
                    </a:lnTo>
                    <a:lnTo>
                      <a:pt x="1214" y="712"/>
                    </a:lnTo>
                    <a:lnTo>
                      <a:pt x="1157" y="759"/>
                    </a:lnTo>
                    <a:lnTo>
                      <a:pt x="1102" y="804"/>
                    </a:lnTo>
                    <a:lnTo>
                      <a:pt x="1047" y="853"/>
                    </a:lnTo>
                    <a:lnTo>
                      <a:pt x="994" y="902"/>
                    </a:lnTo>
                    <a:lnTo>
                      <a:pt x="943" y="953"/>
                    </a:lnTo>
                    <a:lnTo>
                      <a:pt x="892" y="1004"/>
                    </a:lnTo>
                    <a:lnTo>
                      <a:pt x="843" y="1059"/>
                    </a:lnTo>
                    <a:lnTo>
                      <a:pt x="794" y="1114"/>
                    </a:lnTo>
                    <a:lnTo>
                      <a:pt x="747" y="1169"/>
                    </a:lnTo>
                    <a:lnTo>
                      <a:pt x="702" y="1226"/>
                    </a:lnTo>
                    <a:lnTo>
                      <a:pt x="657" y="1284"/>
                    </a:lnTo>
                    <a:lnTo>
                      <a:pt x="616" y="1343"/>
                    </a:lnTo>
                    <a:lnTo>
                      <a:pt x="572" y="1404"/>
                    </a:lnTo>
                    <a:lnTo>
                      <a:pt x="533" y="1467"/>
                    </a:lnTo>
                    <a:lnTo>
                      <a:pt x="494" y="1530"/>
                    </a:lnTo>
                    <a:lnTo>
                      <a:pt x="457" y="1594"/>
                    </a:lnTo>
                    <a:lnTo>
                      <a:pt x="421" y="1659"/>
                    </a:lnTo>
                    <a:lnTo>
                      <a:pt x="386" y="1726"/>
                    </a:lnTo>
                    <a:lnTo>
                      <a:pt x="355" y="1792"/>
                    </a:lnTo>
                    <a:lnTo>
                      <a:pt x="323" y="1861"/>
                    </a:lnTo>
                    <a:lnTo>
                      <a:pt x="294" y="1932"/>
                    </a:lnTo>
                    <a:lnTo>
                      <a:pt x="267" y="2002"/>
                    </a:lnTo>
                    <a:lnTo>
                      <a:pt x="239" y="2073"/>
                    </a:lnTo>
                    <a:lnTo>
                      <a:pt x="216" y="2145"/>
                    </a:lnTo>
                    <a:lnTo>
                      <a:pt x="192" y="2220"/>
                    </a:lnTo>
                    <a:lnTo>
                      <a:pt x="171" y="2294"/>
                    </a:lnTo>
                    <a:lnTo>
                      <a:pt x="153" y="2369"/>
                    </a:lnTo>
                    <a:lnTo>
                      <a:pt x="135" y="2445"/>
                    </a:lnTo>
                    <a:lnTo>
                      <a:pt x="120" y="2520"/>
                    </a:lnTo>
                    <a:lnTo>
                      <a:pt x="108" y="2594"/>
                    </a:lnTo>
                    <a:lnTo>
                      <a:pt x="96" y="2669"/>
                    </a:lnTo>
                    <a:lnTo>
                      <a:pt x="86" y="2745"/>
                    </a:lnTo>
                    <a:lnTo>
                      <a:pt x="78" y="2820"/>
                    </a:lnTo>
                    <a:lnTo>
                      <a:pt x="74" y="2895"/>
                    </a:lnTo>
                    <a:lnTo>
                      <a:pt x="71" y="2969"/>
                    </a:lnTo>
                    <a:lnTo>
                      <a:pt x="69" y="3044"/>
                    </a:lnTo>
                    <a:lnTo>
                      <a:pt x="69" y="3118"/>
                    </a:lnTo>
                    <a:lnTo>
                      <a:pt x="71" y="3193"/>
                    </a:lnTo>
                    <a:lnTo>
                      <a:pt x="74" y="3265"/>
                    </a:lnTo>
                    <a:lnTo>
                      <a:pt x="80" y="3340"/>
                    </a:lnTo>
                    <a:lnTo>
                      <a:pt x="88" y="3412"/>
                    </a:lnTo>
                    <a:lnTo>
                      <a:pt x="96" y="3485"/>
                    </a:lnTo>
                    <a:lnTo>
                      <a:pt x="108" y="3557"/>
                    </a:lnTo>
                    <a:lnTo>
                      <a:pt x="120" y="3628"/>
                    </a:lnTo>
                    <a:lnTo>
                      <a:pt x="135" y="3701"/>
                    </a:lnTo>
                    <a:lnTo>
                      <a:pt x="151" y="3771"/>
                    </a:lnTo>
                    <a:lnTo>
                      <a:pt x="169" y="3842"/>
                    </a:lnTo>
                    <a:lnTo>
                      <a:pt x="188" y="3910"/>
                    </a:lnTo>
                    <a:lnTo>
                      <a:pt x="210" y="3981"/>
                    </a:lnTo>
                    <a:lnTo>
                      <a:pt x="231" y="4050"/>
                    </a:lnTo>
                    <a:lnTo>
                      <a:pt x="257" y="4116"/>
                    </a:lnTo>
                    <a:lnTo>
                      <a:pt x="282" y="4185"/>
                    </a:lnTo>
                    <a:lnTo>
                      <a:pt x="310" y="4252"/>
                    </a:lnTo>
                    <a:lnTo>
                      <a:pt x="339" y="4316"/>
                    </a:lnTo>
                    <a:lnTo>
                      <a:pt x="371" y="4383"/>
                    </a:lnTo>
                    <a:lnTo>
                      <a:pt x="402" y="4448"/>
                    </a:lnTo>
                    <a:lnTo>
                      <a:pt x="435" y="4510"/>
                    </a:lnTo>
                    <a:lnTo>
                      <a:pt x="471" y="4573"/>
                    </a:lnTo>
                    <a:lnTo>
                      <a:pt x="508" y="4636"/>
                    </a:lnTo>
                    <a:lnTo>
                      <a:pt x="547" y="4697"/>
                    </a:lnTo>
                    <a:lnTo>
                      <a:pt x="586" y="4758"/>
                    </a:lnTo>
                    <a:lnTo>
                      <a:pt x="627" y="4816"/>
                    </a:lnTo>
                    <a:lnTo>
                      <a:pt x="670" y="4875"/>
                    </a:lnTo>
                    <a:lnTo>
                      <a:pt x="714" y="4932"/>
                    </a:lnTo>
                    <a:lnTo>
                      <a:pt x="759" y="4987"/>
                    </a:lnTo>
                    <a:lnTo>
                      <a:pt x="806" y="5042"/>
                    </a:lnTo>
                    <a:lnTo>
                      <a:pt x="855" y="5097"/>
                    </a:lnTo>
                    <a:lnTo>
                      <a:pt x="904" y="5150"/>
                    </a:lnTo>
                    <a:lnTo>
                      <a:pt x="955" y="5201"/>
                    </a:lnTo>
                    <a:lnTo>
                      <a:pt x="1006" y="5252"/>
                    </a:lnTo>
                    <a:lnTo>
                      <a:pt x="1059" y="5301"/>
                    </a:lnTo>
                    <a:lnTo>
                      <a:pt x="1114" y="5350"/>
                    </a:lnTo>
                    <a:lnTo>
                      <a:pt x="1170" y="5397"/>
                    </a:lnTo>
                    <a:lnTo>
                      <a:pt x="1227" y="5442"/>
                    </a:lnTo>
                    <a:lnTo>
                      <a:pt x="1286" y="5487"/>
                    </a:lnTo>
                    <a:lnTo>
                      <a:pt x="1345" y="5530"/>
                    </a:lnTo>
                    <a:lnTo>
                      <a:pt x="1406" y="5571"/>
                    </a:lnTo>
                    <a:lnTo>
                      <a:pt x="1466" y="5611"/>
                    </a:lnTo>
                    <a:lnTo>
                      <a:pt x="1531" y="5650"/>
                    </a:lnTo>
                    <a:lnTo>
                      <a:pt x="1594" y="5687"/>
                    </a:lnTo>
                    <a:lnTo>
                      <a:pt x="1660" y="5722"/>
                    </a:lnTo>
                    <a:lnTo>
                      <a:pt x="1725" y="5758"/>
                    </a:lnTo>
                    <a:lnTo>
                      <a:pt x="1794" y="5791"/>
                    </a:lnTo>
                    <a:lnTo>
                      <a:pt x="1862" y="5820"/>
                    </a:lnTo>
                    <a:lnTo>
                      <a:pt x="1931" y="5850"/>
                    </a:lnTo>
                    <a:lnTo>
                      <a:pt x="2002" y="5879"/>
                    </a:lnTo>
                    <a:lnTo>
                      <a:pt x="2074" y="5905"/>
                    </a:lnTo>
                    <a:lnTo>
                      <a:pt x="2147" y="5930"/>
                    </a:lnTo>
                    <a:lnTo>
                      <a:pt x="2219" y="5952"/>
                    </a:lnTo>
                    <a:lnTo>
                      <a:pt x="2296" y="5973"/>
                    </a:lnTo>
                    <a:lnTo>
                      <a:pt x="2370" y="5993"/>
                    </a:lnTo>
                    <a:lnTo>
                      <a:pt x="2445" y="6009"/>
                    </a:lnTo>
                    <a:lnTo>
                      <a:pt x="2521" y="6024"/>
                    </a:lnTo>
                    <a:lnTo>
                      <a:pt x="2596" y="6038"/>
                    </a:lnTo>
                    <a:lnTo>
                      <a:pt x="2670" y="6048"/>
                    </a:lnTo>
                    <a:lnTo>
                      <a:pt x="2745" y="6058"/>
                    </a:lnTo>
                    <a:lnTo>
                      <a:pt x="2821" y="6066"/>
                    </a:lnTo>
                    <a:lnTo>
                      <a:pt x="2896" y="6071"/>
                    </a:lnTo>
                    <a:lnTo>
                      <a:pt x="2970" y="6073"/>
                    </a:lnTo>
                    <a:lnTo>
                      <a:pt x="3045" y="6075"/>
                    </a:lnTo>
                    <a:lnTo>
                      <a:pt x="3119" y="6075"/>
                    </a:lnTo>
                    <a:lnTo>
                      <a:pt x="3192" y="6073"/>
                    </a:lnTo>
                    <a:lnTo>
                      <a:pt x="3266" y="6069"/>
                    </a:lnTo>
                    <a:lnTo>
                      <a:pt x="3339" y="6064"/>
                    </a:lnTo>
                    <a:lnTo>
                      <a:pt x="3413" y="6058"/>
                    </a:lnTo>
                    <a:lnTo>
                      <a:pt x="3486" y="6048"/>
                    </a:lnTo>
                    <a:lnTo>
                      <a:pt x="3556" y="6036"/>
                    </a:lnTo>
                    <a:lnTo>
                      <a:pt x="3629" y="6024"/>
                    </a:lnTo>
                    <a:lnTo>
                      <a:pt x="3699" y="6009"/>
                    </a:lnTo>
                    <a:lnTo>
                      <a:pt x="3772" y="5993"/>
                    </a:lnTo>
                    <a:lnTo>
                      <a:pt x="3842" y="5975"/>
                    </a:lnTo>
                    <a:lnTo>
                      <a:pt x="3911" y="5956"/>
                    </a:lnTo>
                    <a:lnTo>
                      <a:pt x="3980" y="5934"/>
                    </a:lnTo>
                    <a:lnTo>
                      <a:pt x="4048" y="5913"/>
                    </a:lnTo>
                    <a:lnTo>
                      <a:pt x="4117" y="5887"/>
                    </a:lnTo>
                    <a:lnTo>
                      <a:pt x="4186" y="5862"/>
                    </a:lnTo>
                    <a:lnTo>
                      <a:pt x="4252" y="5834"/>
                    </a:lnTo>
                    <a:lnTo>
                      <a:pt x="4317" y="5805"/>
                    </a:lnTo>
                    <a:lnTo>
                      <a:pt x="4382" y="5773"/>
                    </a:lnTo>
                    <a:lnTo>
                      <a:pt x="4446" y="5742"/>
                    </a:lnTo>
                    <a:lnTo>
                      <a:pt x="4511" y="5709"/>
                    </a:lnTo>
                    <a:lnTo>
                      <a:pt x="4574" y="5673"/>
                    </a:lnTo>
                    <a:lnTo>
                      <a:pt x="4634" y="5636"/>
                    </a:lnTo>
                    <a:lnTo>
                      <a:pt x="4697" y="5599"/>
                    </a:lnTo>
                    <a:lnTo>
                      <a:pt x="4756" y="5558"/>
                    </a:lnTo>
                    <a:lnTo>
                      <a:pt x="4815" y="5516"/>
                    </a:lnTo>
                    <a:lnTo>
                      <a:pt x="4874" y="5475"/>
                    </a:lnTo>
                    <a:lnTo>
                      <a:pt x="4930" y="5430"/>
                    </a:lnTo>
                    <a:lnTo>
                      <a:pt x="4987" y="5385"/>
                    </a:lnTo>
                    <a:lnTo>
                      <a:pt x="5042" y="5338"/>
                    </a:lnTo>
                    <a:lnTo>
                      <a:pt x="5097" y="5291"/>
                    </a:lnTo>
                    <a:lnTo>
                      <a:pt x="5150" y="5242"/>
                    </a:lnTo>
                    <a:lnTo>
                      <a:pt x="5201" y="5191"/>
                    </a:lnTo>
                    <a:lnTo>
                      <a:pt x="5252" y="5138"/>
                    </a:lnTo>
                    <a:lnTo>
                      <a:pt x="5301" y="5085"/>
                    </a:lnTo>
                    <a:lnTo>
                      <a:pt x="5350" y="5030"/>
                    </a:lnTo>
                    <a:lnTo>
                      <a:pt x="5397" y="4975"/>
                    </a:lnTo>
                    <a:lnTo>
                      <a:pt x="5442" y="4916"/>
                    </a:lnTo>
                    <a:lnTo>
                      <a:pt x="5487" y="4860"/>
                    </a:lnTo>
                    <a:lnTo>
                      <a:pt x="5528" y="4799"/>
                    </a:lnTo>
                    <a:lnTo>
                      <a:pt x="5572" y="4738"/>
                    </a:lnTo>
                    <a:lnTo>
                      <a:pt x="5611" y="4677"/>
                    </a:lnTo>
                    <a:lnTo>
                      <a:pt x="5650" y="4614"/>
                    </a:lnTo>
                    <a:lnTo>
                      <a:pt x="5687" y="4550"/>
                    </a:lnTo>
                    <a:lnTo>
                      <a:pt x="5723" y="4485"/>
                    </a:lnTo>
                    <a:lnTo>
                      <a:pt x="5758" y="4418"/>
                    </a:lnTo>
                    <a:lnTo>
                      <a:pt x="5789" y="4350"/>
                    </a:lnTo>
                    <a:lnTo>
                      <a:pt x="5821" y="4281"/>
                    </a:lnTo>
                    <a:lnTo>
                      <a:pt x="5850" y="4212"/>
                    </a:lnTo>
                    <a:lnTo>
                      <a:pt x="5877" y="4142"/>
                    </a:lnTo>
                    <a:lnTo>
                      <a:pt x="5905" y="4069"/>
                    </a:lnTo>
                    <a:lnTo>
                      <a:pt x="5928" y="3997"/>
                    </a:lnTo>
                    <a:lnTo>
                      <a:pt x="5952" y="3924"/>
                    </a:lnTo>
                    <a:lnTo>
                      <a:pt x="5971" y="3850"/>
                    </a:lnTo>
                    <a:lnTo>
                      <a:pt x="5991" y="3773"/>
                    </a:lnTo>
                    <a:lnTo>
                      <a:pt x="6009" y="3699"/>
                    </a:lnTo>
                    <a:lnTo>
                      <a:pt x="6024" y="3624"/>
                    </a:lnTo>
                    <a:lnTo>
                      <a:pt x="6036" y="3548"/>
                    </a:lnTo>
                    <a:lnTo>
                      <a:pt x="6048" y="3473"/>
                    </a:lnTo>
                    <a:lnTo>
                      <a:pt x="6058" y="3399"/>
                    </a:lnTo>
                    <a:lnTo>
                      <a:pt x="6066" y="3324"/>
                    </a:lnTo>
                    <a:lnTo>
                      <a:pt x="6070" y="3248"/>
                    </a:lnTo>
                    <a:lnTo>
                      <a:pt x="6073" y="3173"/>
                    </a:lnTo>
                    <a:lnTo>
                      <a:pt x="6075" y="3098"/>
                    </a:lnTo>
                    <a:lnTo>
                      <a:pt x="6075" y="3026"/>
                    </a:lnTo>
                    <a:lnTo>
                      <a:pt x="6073" y="2951"/>
                    </a:lnTo>
                    <a:lnTo>
                      <a:pt x="6070" y="2877"/>
                    </a:lnTo>
                    <a:lnTo>
                      <a:pt x="6064" y="2804"/>
                    </a:lnTo>
                    <a:lnTo>
                      <a:pt x="6056" y="2732"/>
                    </a:lnTo>
                    <a:lnTo>
                      <a:pt x="6048" y="2659"/>
                    </a:lnTo>
                    <a:lnTo>
                      <a:pt x="6036" y="2587"/>
                    </a:lnTo>
                    <a:lnTo>
                      <a:pt x="6022" y="2514"/>
                    </a:lnTo>
                    <a:lnTo>
                      <a:pt x="6009" y="2443"/>
                    </a:lnTo>
                    <a:lnTo>
                      <a:pt x="5993" y="2373"/>
                    </a:lnTo>
                    <a:lnTo>
                      <a:pt x="5975" y="2302"/>
                    </a:lnTo>
                    <a:lnTo>
                      <a:pt x="5956" y="2232"/>
                    </a:lnTo>
                    <a:lnTo>
                      <a:pt x="5934" y="2163"/>
                    </a:lnTo>
                    <a:lnTo>
                      <a:pt x="5911" y="2094"/>
                    </a:lnTo>
                    <a:lnTo>
                      <a:pt x="5887" y="2026"/>
                    </a:lnTo>
                    <a:lnTo>
                      <a:pt x="5862" y="1959"/>
                    </a:lnTo>
                    <a:lnTo>
                      <a:pt x="5834" y="1892"/>
                    </a:lnTo>
                    <a:lnTo>
                      <a:pt x="5805" y="1826"/>
                    </a:lnTo>
                    <a:lnTo>
                      <a:pt x="5773" y="1761"/>
                    </a:lnTo>
                    <a:lnTo>
                      <a:pt x="5742" y="1696"/>
                    </a:lnTo>
                    <a:lnTo>
                      <a:pt x="5707" y="1632"/>
                    </a:lnTo>
                    <a:lnTo>
                      <a:pt x="5672" y="1569"/>
                    </a:lnTo>
                    <a:lnTo>
                      <a:pt x="5636" y="1508"/>
                    </a:lnTo>
                    <a:lnTo>
                      <a:pt x="5597" y="1447"/>
                    </a:lnTo>
                    <a:lnTo>
                      <a:pt x="5558" y="1386"/>
                    </a:lnTo>
                    <a:lnTo>
                      <a:pt x="5517" y="1328"/>
                    </a:lnTo>
                    <a:lnTo>
                      <a:pt x="5474" y="1269"/>
                    </a:lnTo>
                    <a:lnTo>
                      <a:pt x="5430" y="1212"/>
                    </a:lnTo>
                    <a:lnTo>
                      <a:pt x="5385" y="1155"/>
                    </a:lnTo>
                    <a:lnTo>
                      <a:pt x="5338" y="1100"/>
                    </a:lnTo>
                    <a:lnTo>
                      <a:pt x="5289" y="1047"/>
                    </a:lnTo>
                    <a:lnTo>
                      <a:pt x="5240" y="994"/>
                    </a:lnTo>
                    <a:lnTo>
                      <a:pt x="5189" y="941"/>
                    </a:lnTo>
                    <a:lnTo>
                      <a:pt x="5138" y="890"/>
                    </a:lnTo>
                    <a:lnTo>
                      <a:pt x="5085" y="841"/>
                    </a:lnTo>
                    <a:lnTo>
                      <a:pt x="5030" y="794"/>
                    </a:lnTo>
                    <a:lnTo>
                      <a:pt x="4974" y="747"/>
                    </a:lnTo>
                    <a:lnTo>
                      <a:pt x="4917" y="700"/>
                    </a:lnTo>
                    <a:lnTo>
                      <a:pt x="4858" y="657"/>
                    </a:lnTo>
                    <a:lnTo>
                      <a:pt x="4799" y="614"/>
                    </a:lnTo>
                    <a:lnTo>
                      <a:pt x="4738" y="573"/>
                    </a:lnTo>
                    <a:lnTo>
                      <a:pt x="4678" y="531"/>
                    </a:lnTo>
                    <a:lnTo>
                      <a:pt x="4613" y="492"/>
                    </a:lnTo>
                    <a:lnTo>
                      <a:pt x="4550" y="455"/>
                    </a:lnTo>
                    <a:lnTo>
                      <a:pt x="4484" y="420"/>
                    </a:lnTo>
                    <a:lnTo>
                      <a:pt x="4419" y="386"/>
                    </a:lnTo>
                    <a:lnTo>
                      <a:pt x="4350" y="353"/>
                    </a:lnTo>
                    <a:lnTo>
                      <a:pt x="4282" y="322"/>
                    </a:lnTo>
                    <a:lnTo>
                      <a:pt x="4213" y="292"/>
                    </a:lnTo>
                    <a:lnTo>
                      <a:pt x="4142" y="265"/>
                    </a:lnTo>
                    <a:lnTo>
                      <a:pt x="4070" y="239"/>
                    </a:lnTo>
                    <a:lnTo>
                      <a:pt x="3997" y="214"/>
                    </a:lnTo>
                    <a:lnTo>
                      <a:pt x="3923" y="190"/>
                    </a:lnTo>
                    <a:lnTo>
                      <a:pt x="3848" y="1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1308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70" name="Freeform 9"/>
              <p:cNvSpPr>
                <a:spLocks noEditPoints="1"/>
              </p:cNvSpPr>
              <p:nvPr/>
            </p:nvSpPr>
            <p:spPr bwMode="auto">
              <a:xfrm rot="10800000" flipV="1">
                <a:off x="3601542" y="629741"/>
                <a:ext cx="289916" cy="289916"/>
              </a:xfrm>
              <a:custGeom>
                <a:avLst/>
                <a:gdLst>
                  <a:gd name="T0" fmla="*/ 4115 w 4320"/>
                  <a:gd name="T1" fmla="*/ 3080 h 4320"/>
                  <a:gd name="T2" fmla="*/ 3865 w 4320"/>
                  <a:gd name="T3" fmla="*/ 3488 h 4320"/>
                  <a:gd name="T4" fmla="*/ 3538 w 4320"/>
                  <a:gd name="T5" fmla="*/ 3823 h 4320"/>
                  <a:gd name="T6" fmla="*/ 3149 w 4320"/>
                  <a:gd name="T7" fmla="*/ 4080 h 4320"/>
                  <a:gd name="T8" fmla="*/ 2714 w 4320"/>
                  <a:gd name="T9" fmla="*/ 4248 h 4320"/>
                  <a:gd name="T10" fmla="*/ 2247 w 4320"/>
                  <a:gd name="T11" fmla="*/ 4319 h 4320"/>
                  <a:gd name="T12" fmla="*/ 1763 w 4320"/>
                  <a:gd name="T13" fmla="*/ 4283 h 4320"/>
                  <a:gd name="T14" fmla="*/ 1341 w 4320"/>
                  <a:gd name="T15" fmla="*/ 4158 h 4320"/>
                  <a:gd name="T16" fmla="*/ 919 w 4320"/>
                  <a:gd name="T17" fmla="*/ 3927 h 4320"/>
                  <a:gd name="T18" fmla="*/ 566 w 4320"/>
                  <a:gd name="T19" fmla="*/ 3616 h 4320"/>
                  <a:gd name="T20" fmla="*/ 290 w 4320"/>
                  <a:gd name="T21" fmla="*/ 3240 h 4320"/>
                  <a:gd name="T22" fmla="*/ 103 w 4320"/>
                  <a:gd name="T23" fmla="*/ 2814 h 4320"/>
                  <a:gd name="T24" fmla="*/ 9 w 4320"/>
                  <a:gd name="T25" fmla="*/ 2353 h 4320"/>
                  <a:gd name="T26" fmla="*/ 20 w 4320"/>
                  <a:gd name="T27" fmla="*/ 1871 h 4320"/>
                  <a:gd name="T28" fmla="*/ 124 w 4320"/>
                  <a:gd name="T29" fmla="*/ 1442 h 4320"/>
                  <a:gd name="T30" fmla="*/ 334 w 4320"/>
                  <a:gd name="T31" fmla="*/ 1007 h 4320"/>
                  <a:gd name="T32" fmla="*/ 629 w 4320"/>
                  <a:gd name="T33" fmla="*/ 638 h 4320"/>
                  <a:gd name="T34" fmla="*/ 992 w 4320"/>
                  <a:gd name="T35" fmla="*/ 344 h 4320"/>
                  <a:gd name="T36" fmla="*/ 1409 w 4320"/>
                  <a:gd name="T37" fmla="*/ 136 h 4320"/>
                  <a:gd name="T38" fmla="*/ 1863 w 4320"/>
                  <a:gd name="T39" fmla="*/ 21 h 4320"/>
                  <a:gd name="T40" fmla="*/ 2341 w 4320"/>
                  <a:gd name="T41" fmla="*/ 8 h 4320"/>
                  <a:gd name="T42" fmla="*/ 2773 w 4320"/>
                  <a:gd name="T43" fmla="*/ 89 h 4320"/>
                  <a:gd name="T44" fmla="*/ 3223 w 4320"/>
                  <a:gd name="T45" fmla="*/ 280 h 4320"/>
                  <a:gd name="T46" fmla="*/ 3608 w 4320"/>
                  <a:gd name="T47" fmla="*/ 557 h 4320"/>
                  <a:gd name="T48" fmla="*/ 3918 w 4320"/>
                  <a:gd name="T49" fmla="*/ 907 h 4320"/>
                  <a:gd name="T50" fmla="*/ 4147 w 4320"/>
                  <a:gd name="T51" fmla="*/ 1312 h 4320"/>
                  <a:gd name="T52" fmla="*/ 4283 w 4320"/>
                  <a:gd name="T53" fmla="*/ 1759 h 4320"/>
                  <a:gd name="T54" fmla="*/ 4319 w 4320"/>
                  <a:gd name="T55" fmla="*/ 2233 h 4320"/>
                  <a:gd name="T56" fmla="*/ 4245 w 4320"/>
                  <a:gd name="T57" fmla="*/ 2719 h 4320"/>
                  <a:gd name="T58" fmla="*/ 2385 w 4320"/>
                  <a:gd name="T59" fmla="*/ 107 h 4320"/>
                  <a:gd name="T60" fmla="*/ 1927 w 4320"/>
                  <a:gd name="T61" fmla="*/ 108 h 4320"/>
                  <a:gd name="T62" fmla="*/ 1489 w 4320"/>
                  <a:gd name="T63" fmla="*/ 208 h 4320"/>
                  <a:gd name="T64" fmla="*/ 1085 w 4320"/>
                  <a:gd name="T65" fmla="*/ 397 h 4320"/>
                  <a:gd name="T66" fmla="*/ 731 w 4320"/>
                  <a:gd name="T67" fmla="*/ 669 h 4320"/>
                  <a:gd name="T68" fmla="*/ 442 w 4320"/>
                  <a:gd name="T69" fmla="*/ 1013 h 4320"/>
                  <a:gd name="T70" fmla="*/ 230 w 4320"/>
                  <a:gd name="T71" fmla="*/ 1425 h 4320"/>
                  <a:gd name="T72" fmla="*/ 121 w 4320"/>
                  <a:gd name="T73" fmla="*/ 1832 h 4320"/>
                  <a:gd name="T74" fmla="*/ 99 w 4320"/>
                  <a:gd name="T75" fmla="*/ 2293 h 4320"/>
                  <a:gd name="T76" fmla="*/ 177 w 4320"/>
                  <a:gd name="T77" fmla="*/ 2738 h 4320"/>
                  <a:gd name="T78" fmla="*/ 348 w 4320"/>
                  <a:gd name="T79" fmla="*/ 3149 h 4320"/>
                  <a:gd name="T80" fmla="*/ 602 w 4320"/>
                  <a:gd name="T81" fmla="*/ 3516 h 4320"/>
                  <a:gd name="T82" fmla="*/ 932 w 4320"/>
                  <a:gd name="T83" fmla="*/ 3821 h 4320"/>
                  <a:gd name="T84" fmla="*/ 1328 w 4320"/>
                  <a:gd name="T85" fmla="*/ 4051 h 4320"/>
                  <a:gd name="T86" fmla="*/ 1730 w 4320"/>
                  <a:gd name="T87" fmla="*/ 4180 h 4320"/>
                  <a:gd name="T88" fmla="*/ 2192 w 4320"/>
                  <a:gd name="T89" fmla="*/ 4225 h 4320"/>
                  <a:gd name="T90" fmla="*/ 2641 w 4320"/>
                  <a:gd name="T91" fmla="*/ 4170 h 4320"/>
                  <a:gd name="T92" fmla="*/ 3062 w 4320"/>
                  <a:gd name="T93" fmla="*/ 4019 h 4320"/>
                  <a:gd name="T94" fmla="*/ 3440 w 4320"/>
                  <a:gd name="T95" fmla="*/ 3782 h 4320"/>
                  <a:gd name="T96" fmla="*/ 3759 w 4320"/>
                  <a:gd name="T97" fmla="*/ 3469 h 4320"/>
                  <a:gd name="T98" fmla="*/ 4007 w 4320"/>
                  <a:gd name="T99" fmla="*/ 3086 h 4320"/>
                  <a:gd name="T100" fmla="*/ 4155 w 4320"/>
                  <a:gd name="T101" fmla="*/ 2695 h 4320"/>
                  <a:gd name="T102" fmla="*/ 4225 w 4320"/>
                  <a:gd name="T103" fmla="*/ 2231 h 4320"/>
                  <a:gd name="T104" fmla="*/ 4191 w 4320"/>
                  <a:gd name="T105" fmla="*/ 1778 h 4320"/>
                  <a:gd name="T106" fmla="*/ 4060 w 4320"/>
                  <a:gd name="T107" fmla="*/ 1349 h 4320"/>
                  <a:gd name="T108" fmla="*/ 3842 w 4320"/>
                  <a:gd name="T109" fmla="*/ 961 h 4320"/>
                  <a:gd name="T110" fmla="*/ 3545 w 4320"/>
                  <a:gd name="T111" fmla="*/ 627 h 4320"/>
                  <a:gd name="T112" fmla="*/ 3176 w 4320"/>
                  <a:gd name="T113" fmla="*/ 362 h 4320"/>
                  <a:gd name="T114" fmla="*/ 2746 w 4320"/>
                  <a:gd name="T115" fmla="*/ 180 h 432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320"/>
                  <a:gd name="T175" fmla="*/ 0 h 4320"/>
                  <a:gd name="T176" fmla="*/ 4320 w 4320"/>
                  <a:gd name="T177" fmla="*/ 4320 h 432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320" h="4320">
                    <a:moveTo>
                      <a:pt x="4245" y="2719"/>
                    </a:moveTo>
                    <a:lnTo>
                      <a:pt x="4245" y="2719"/>
                    </a:lnTo>
                    <a:lnTo>
                      <a:pt x="4231" y="2773"/>
                    </a:lnTo>
                    <a:lnTo>
                      <a:pt x="4215" y="2826"/>
                    </a:lnTo>
                    <a:lnTo>
                      <a:pt x="4197" y="2878"/>
                    </a:lnTo>
                    <a:lnTo>
                      <a:pt x="4178" y="2930"/>
                    </a:lnTo>
                    <a:lnTo>
                      <a:pt x="4158" y="2980"/>
                    </a:lnTo>
                    <a:lnTo>
                      <a:pt x="4138" y="3031"/>
                    </a:lnTo>
                    <a:lnTo>
                      <a:pt x="4115" y="3080"/>
                    </a:lnTo>
                    <a:lnTo>
                      <a:pt x="4091" y="3128"/>
                    </a:lnTo>
                    <a:lnTo>
                      <a:pt x="4067" y="3176"/>
                    </a:lnTo>
                    <a:lnTo>
                      <a:pt x="4040" y="3223"/>
                    </a:lnTo>
                    <a:lnTo>
                      <a:pt x="4014" y="3269"/>
                    </a:lnTo>
                    <a:lnTo>
                      <a:pt x="3986" y="3315"/>
                    </a:lnTo>
                    <a:lnTo>
                      <a:pt x="3958" y="3359"/>
                    </a:lnTo>
                    <a:lnTo>
                      <a:pt x="3927" y="3402"/>
                    </a:lnTo>
                    <a:lnTo>
                      <a:pt x="3897" y="3445"/>
                    </a:lnTo>
                    <a:lnTo>
                      <a:pt x="3865" y="3488"/>
                    </a:lnTo>
                    <a:lnTo>
                      <a:pt x="3831" y="3528"/>
                    </a:lnTo>
                    <a:lnTo>
                      <a:pt x="3798" y="3569"/>
                    </a:lnTo>
                    <a:lnTo>
                      <a:pt x="3763" y="3608"/>
                    </a:lnTo>
                    <a:lnTo>
                      <a:pt x="3727" y="3646"/>
                    </a:lnTo>
                    <a:lnTo>
                      <a:pt x="3691" y="3683"/>
                    </a:lnTo>
                    <a:lnTo>
                      <a:pt x="3654" y="3719"/>
                    </a:lnTo>
                    <a:lnTo>
                      <a:pt x="3617" y="3755"/>
                    </a:lnTo>
                    <a:lnTo>
                      <a:pt x="3577" y="3790"/>
                    </a:lnTo>
                    <a:lnTo>
                      <a:pt x="3538" y="3823"/>
                    </a:lnTo>
                    <a:lnTo>
                      <a:pt x="3497" y="3857"/>
                    </a:lnTo>
                    <a:lnTo>
                      <a:pt x="3456" y="3887"/>
                    </a:lnTo>
                    <a:lnTo>
                      <a:pt x="3414" y="3918"/>
                    </a:lnTo>
                    <a:lnTo>
                      <a:pt x="3372" y="3948"/>
                    </a:lnTo>
                    <a:lnTo>
                      <a:pt x="3328" y="3976"/>
                    </a:lnTo>
                    <a:lnTo>
                      <a:pt x="3284" y="4004"/>
                    </a:lnTo>
                    <a:lnTo>
                      <a:pt x="3240" y="4030"/>
                    </a:lnTo>
                    <a:lnTo>
                      <a:pt x="3195" y="4055"/>
                    </a:lnTo>
                    <a:lnTo>
                      <a:pt x="3149" y="4080"/>
                    </a:lnTo>
                    <a:lnTo>
                      <a:pt x="3103" y="4103"/>
                    </a:lnTo>
                    <a:lnTo>
                      <a:pt x="3056" y="4126"/>
                    </a:lnTo>
                    <a:lnTo>
                      <a:pt x="3008" y="4146"/>
                    </a:lnTo>
                    <a:lnTo>
                      <a:pt x="2960" y="4166"/>
                    </a:lnTo>
                    <a:lnTo>
                      <a:pt x="2912" y="4184"/>
                    </a:lnTo>
                    <a:lnTo>
                      <a:pt x="2863" y="4203"/>
                    </a:lnTo>
                    <a:lnTo>
                      <a:pt x="2814" y="4219"/>
                    </a:lnTo>
                    <a:lnTo>
                      <a:pt x="2765" y="4233"/>
                    </a:lnTo>
                    <a:lnTo>
                      <a:pt x="2714" y="4248"/>
                    </a:lnTo>
                    <a:lnTo>
                      <a:pt x="2663" y="4260"/>
                    </a:lnTo>
                    <a:lnTo>
                      <a:pt x="2613" y="4272"/>
                    </a:lnTo>
                    <a:lnTo>
                      <a:pt x="2561" y="4283"/>
                    </a:lnTo>
                    <a:lnTo>
                      <a:pt x="2509" y="4292"/>
                    </a:lnTo>
                    <a:lnTo>
                      <a:pt x="2457" y="4300"/>
                    </a:lnTo>
                    <a:lnTo>
                      <a:pt x="2405" y="4307"/>
                    </a:lnTo>
                    <a:lnTo>
                      <a:pt x="2353" y="4312"/>
                    </a:lnTo>
                    <a:lnTo>
                      <a:pt x="2300" y="4316"/>
                    </a:lnTo>
                    <a:lnTo>
                      <a:pt x="2247" y="4319"/>
                    </a:lnTo>
                    <a:lnTo>
                      <a:pt x="2193" y="4320"/>
                    </a:lnTo>
                    <a:lnTo>
                      <a:pt x="2140" y="4320"/>
                    </a:lnTo>
                    <a:lnTo>
                      <a:pt x="2087" y="4319"/>
                    </a:lnTo>
                    <a:lnTo>
                      <a:pt x="2033" y="4316"/>
                    </a:lnTo>
                    <a:lnTo>
                      <a:pt x="1979" y="4312"/>
                    </a:lnTo>
                    <a:lnTo>
                      <a:pt x="1926" y="4307"/>
                    </a:lnTo>
                    <a:lnTo>
                      <a:pt x="1871" y="4300"/>
                    </a:lnTo>
                    <a:lnTo>
                      <a:pt x="1818" y="4292"/>
                    </a:lnTo>
                    <a:lnTo>
                      <a:pt x="1763" y="4283"/>
                    </a:lnTo>
                    <a:lnTo>
                      <a:pt x="1710" y="4272"/>
                    </a:lnTo>
                    <a:lnTo>
                      <a:pt x="1655" y="4260"/>
                    </a:lnTo>
                    <a:lnTo>
                      <a:pt x="1602" y="4245"/>
                    </a:lnTo>
                    <a:lnTo>
                      <a:pt x="1547" y="4231"/>
                    </a:lnTo>
                    <a:lnTo>
                      <a:pt x="1495" y="4215"/>
                    </a:lnTo>
                    <a:lnTo>
                      <a:pt x="1442" y="4197"/>
                    </a:lnTo>
                    <a:lnTo>
                      <a:pt x="1392" y="4178"/>
                    </a:lnTo>
                    <a:lnTo>
                      <a:pt x="1341" y="4158"/>
                    </a:lnTo>
                    <a:lnTo>
                      <a:pt x="1290" y="4136"/>
                    </a:lnTo>
                    <a:lnTo>
                      <a:pt x="1241" y="4115"/>
                    </a:lnTo>
                    <a:lnTo>
                      <a:pt x="1193" y="4091"/>
                    </a:lnTo>
                    <a:lnTo>
                      <a:pt x="1145" y="4067"/>
                    </a:lnTo>
                    <a:lnTo>
                      <a:pt x="1097" y="4040"/>
                    </a:lnTo>
                    <a:lnTo>
                      <a:pt x="1052" y="4014"/>
                    </a:lnTo>
                    <a:lnTo>
                      <a:pt x="1007" y="3986"/>
                    </a:lnTo>
                    <a:lnTo>
                      <a:pt x="961" y="3958"/>
                    </a:lnTo>
                    <a:lnTo>
                      <a:pt x="919" y="3927"/>
                    </a:lnTo>
                    <a:lnTo>
                      <a:pt x="875" y="3897"/>
                    </a:lnTo>
                    <a:lnTo>
                      <a:pt x="834" y="3865"/>
                    </a:lnTo>
                    <a:lnTo>
                      <a:pt x="792" y="3831"/>
                    </a:lnTo>
                    <a:lnTo>
                      <a:pt x="752" y="3798"/>
                    </a:lnTo>
                    <a:lnTo>
                      <a:pt x="714" y="3763"/>
                    </a:lnTo>
                    <a:lnTo>
                      <a:pt x="675" y="3727"/>
                    </a:lnTo>
                    <a:lnTo>
                      <a:pt x="638" y="3691"/>
                    </a:lnTo>
                    <a:lnTo>
                      <a:pt x="601" y="3654"/>
                    </a:lnTo>
                    <a:lnTo>
                      <a:pt x="566" y="3616"/>
                    </a:lnTo>
                    <a:lnTo>
                      <a:pt x="531" y="3577"/>
                    </a:lnTo>
                    <a:lnTo>
                      <a:pt x="497" y="3538"/>
                    </a:lnTo>
                    <a:lnTo>
                      <a:pt x="465" y="3497"/>
                    </a:lnTo>
                    <a:lnTo>
                      <a:pt x="433" y="3456"/>
                    </a:lnTo>
                    <a:lnTo>
                      <a:pt x="402" y="3414"/>
                    </a:lnTo>
                    <a:lnTo>
                      <a:pt x="373" y="3372"/>
                    </a:lnTo>
                    <a:lnTo>
                      <a:pt x="345" y="3328"/>
                    </a:lnTo>
                    <a:lnTo>
                      <a:pt x="317" y="3284"/>
                    </a:lnTo>
                    <a:lnTo>
                      <a:pt x="290" y="3240"/>
                    </a:lnTo>
                    <a:lnTo>
                      <a:pt x="265" y="3195"/>
                    </a:lnTo>
                    <a:lnTo>
                      <a:pt x="241" y="3149"/>
                    </a:lnTo>
                    <a:lnTo>
                      <a:pt x="217" y="3103"/>
                    </a:lnTo>
                    <a:lnTo>
                      <a:pt x="196" y="3056"/>
                    </a:lnTo>
                    <a:lnTo>
                      <a:pt x="174" y="3008"/>
                    </a:lnTo>
                    <a:lnTo>
                      <a:pt x="154" y="2960"/>
                    </a:lnTo>
                    <a:lnTo>
                      <a:pt x="136" y="2912"/>
                    </a:lnTo>
                    <a:lnTo>
                      <a:pt x="119" y="2863"/>
                    </a:lnTo>
                    <a:lnTo>
                      <a:pt x="103" y="2814"/>
                    </a:lnTo>
                    <a:lnTo>
                      <a:pt x="87" y="2763"/>
                    </a:lnTo>
                    <a:lnTo>
                      <a:pt x="73" y="2714"/>
                    </a:lnTo>
                    <a:lnTo>
                      <a:pt x="60" y="2663"/>
                    </a:lnTo>
                    <a:lnTo>
                      <a:pt x="48" y="2611"/>
                    </a:lnTo>
                    <a:lnTo>
                      <a:pt x="39" y="2561"/>
                    </a:lnTo>
                    <a:lnTo>
                      <a:pt x="29" y="2509"/>
                    </a:lnTo>
                    <a:lnTo>
                      <a:pt x="21" y="2457"/>
                    </a:lnTo>
                    <a:lnTo>
                      <a:pt x="15" y="2405"/>
                    </a:lnTo>
                    <a:lnTo>
                      <a:pt x="9" y="2353"/>
                    </a:lnTo>
                    <a:lnTo>
                      <a:pt x="5" y="2300"/>
                    </a:lnTo>
                    <a:lnTo>
                      <a:pt x="3" y="2247"/>
                    </a:lnTo>
                    <a:lnTo>
                      <a:pt x="1" y="2193"/>
                    </a:lnTo>
                    <a:lnTo>
                      <a:pt x="0" y="2140"/>
                    </a:lnTo>
                    <a:lnTo>
                      <a:pt x="1" y="2087"/>
                    </a:lnTo>
                    <a:lnTo>
                      <a:pt x="4" y="2033"/>
                    </a:lnTo>
                    <a:lnTo>
                      <a:pt x="8" y="1979"/>
                    </a:lnTo>
                    <a:lnTo>
                      <a:pt x="13" y="1926"/>
                    </a:lnTo>
                    <a:lnTo>
                      <a:pt x="20" y="1871"/>
                    </a:lnTo>
                    <a:lnTo>
                      <a:pt x="28" y="1818"/>
                    </a:lnTo>
                    <a:lnTo>
                      <a:pt x="37" y="1763"/>
                    </a:lnTo>
                    <a:lnTo>
                      <a:pt x="49" y="1710"/>
                    </a:lnTo>
                    <a:lnTo>
                      <a:pt x="61" y="1655"/>
                    </a:lnTo>
                    <a:lnTo>
                      <a:pt x="75" y="1602"/>
                    </a:lnTo>
                    <a:lnTo>
                      <a:pt x="89" y="1547"/>
                    </a:lnTo>
                    <a:lnTo>
                      <a:pt x="107" y="1494"/>
                    </a:lnTo>
                    <a:lnTo>
                      <a:pt x="124" y="1442"/>
                    </a:lnTo>
                    <a:lnTo>
                      <a:pt x="142" y="1392"/>
                    </a:lnTo>
                    <a:lnTo>
                      <a:pt x="162" y="1340"/>
                    </a:lnTo>
                    <a:lnTo>
                      <a:pt x="184" y="1290"/>
                    </a:lnTo>
                    <a:lnTo>
                      <a:pt x="206" y="1241"/>
                    </a:lnTo>
                    <a:lnTo>
                      <a:pt x="229" y="1192"/>
                    </a:lnTo>
                    <a:lnTo>
                      <a:pt x="254" y="1145"/>
                    </a:lnTo>
                    <a:lnTo>
                      <a:pt x="280" y="1097"/>
                    </a:lnTo>
                    <a:lnTo>
                      <a:pt x="306" y="1052"/>
                    </a:lnTo>
                    <a:lnTo>
                      <a:pt x="334" y="1007"/>
                    </a:lnTo>
                    <a:lnTo>
                      <a:pt x="364" y="961"/>
                    </a:lnTo>
                    <a:lnTo>
                      <a:pt x="393" y="918"/>
                    </a:lnTo>
                    <a:lnTo>
                      <a:pt x="425" y="875"/>
                    </a:lnTo>
                    <a:lnTo>
                      <a:pt x="457" y="834"/>
                    </a:lnTo>
                    <a:lnTo>
                      <a:pt x="489" y="792"/>
                    </a:lnTo>
                    <a:lnTo>
                      <a:pt x="522" y="752"/>
                    </a:lnTo>
                    <a:lnTo>
                      <a:pt x="557" y="712"/>
                    </a:lnTo>
                    <a:lnTo>
                      <a:pt x="593" y="675"/>
                    </a:lnTo>
                    <a:lnTo>
                      <a:pt x="629" y="638"/>
                    </a:lnTo>
                    <a:lnTo>
                      <a:pt x="666" y="601"/>
                    </a:lnTo>
                    <a:lnTo>
                      <a:pt x="704" y="565"/>
                    </a:lnTo>
                    <a:lnTo>
                      <a:pt x="743" y="531"/>
                    </a:lnTo>
                    <a:lnTo>
                      <a:pt x="783" y="497"/>
                    </a:lnTo>
                    <a:lnTo>
                      <a:pt x="823" y="465"/>
                    </a:lnTo>
                    <a:lnTo>
                      <a:pt x="864" y="433"/>
                    </a:lnTo>
                    <a:lnTo>
                      <a:pt x="907" y="402"/>
                    </a:lnTo>
                    <a:lnTo>
                      <a:pt x="949" y="373"/>
                    </a:lnTo>
                    <a:lnTo>
                      <a:pt x="992" y="344"/>
                    </a:lnTo>
                    <a:lnTo>
                      <a:pt x="1036" y="317"/>
                    </a:lnTo>
                    <a:lnTo>
                      <a:pt x="1081" y="290"/>
                    </a:lnTo>
                    <a:lnTo>
                      <a:pt x="1125" y="265"/>
                    </a:lnTo>
                    <a:lnTo>
                      <a:pt x="1172" y="241"/>
                    </a:lnTo>
                    <a:lnTo>
                      <a:pt x="1218" y="217"/>
                    </a:lnTo>
                    <a:lnTo>
                      <a:pt x="1265" y="196"/>
                    </a:lnTo>
                    <a:lnTo>
                      <a:pt x="1313" y="174"/>
                    </a:lnTo>
                    <a:lnTo>
                      <a:pt x="1361" y="154"/>
                    </a:lnTo>
                    <a:lnTo>
                      <a:pt x="1409" y="136"/>
                    </a:lnTo>
                    <a:lnTo>
                      <a:pt x="1458" y="119"/>
                    </a:lnTo>
                    <a:lnTo>
                      <a:pt x="1507" y="103"/>
                    </a:lnTo>
                    <a:lnTo>
                      <a:pt x="1557" y="87"/>
                    </a:lnTo>
                    <a:lnTo>
                      <a:pt x="1607" y="73"/>
                    </a:lnTo>
                    <a:lnTo>
                      <a:pt x="1658" y="60"/>
                    </a:lnTo>
                    <a:lnTo>
                      <a:pt x="1709" y="48"/>
                    </a:lnTo>
                    <a:lnTo>
                      <a:pt x="1760" y="37"/>
                    </a:lnTo>
                    <a:lnTo>
                      <a:pt x="1811" y="29"/>
                    </a:lnTo>
                    <a:lnTo>
                      <a:pt x="1863" y="21"/>
                    </a:lnTo>
                    <a:lnTo>
                      <a:pt x="1916" y="15"/>
                    </a:lnTo>
                    <a:lnTo>
                      <a:pt x="1968" y="9"/>
                    </a:lnTo>
                    <a:lnTo>
                      <a:pt x="2022" y="5"/>
                    </a:lnTo>
                    <a:lnTo>
                      <a:pt x="2073" y="3"/>
                    </a:lnTo>
                    <a:lnTo>
                      <a:pt x="2127" y="1"/>
                    </a:lnTo>
                    <a:lnTo>
                      <a:pt x="2180" y="0"/>
                    </a:lnTo>
                    <a:lnTo>
                      <a:pt x="2235" y="1"/>
                    </a:lnTo>
                    <a:lnTo>
                      <a:pt x="2288" y="4"/>
                    </a:lnTo>
                    <a:lnTo>
                      <a:pt x="2341" y="8"/>
                    </a:lnTo>
                    <a:lnTo>
                      <a:pt x="2396" y="13"/>
                    </a:lnTo>
                    <a:lnTo>
                      <a:pt x="2449" y="20"/>
                    </a:lnTo>
                    <a:lnTo>
                      <a:pt x="2504" y="28"/>
                    </a:lnTo>
                    <a:lnTo>
                      <a:pt x="2557" y="37"/>
                    </a:lnTo>
                    <a:lnTo>
                      <a:pt x="2611" y="48"/>
                    </a:lnTo>
                    <a:lnTo>
                      <a:pt x="2665" y="61"/>
                    </a:lnTo>
                    <a:lnTo>
                      <a:pt x="2719" y="75"/>
                    </a:lnTo>
                    <a:lnTo>
                      <a:pt x="2773" y="89"/>
                    </a:lnTo>
                    <a:lnTo>
                      <a:pt x="2826" y="107"/>
                    </a:lnTo>
                    <a:lnTo>
                      <a:pt x="2878" y="124"/>
                    </a:lnTo>
                    <a:lnTo>
                      <a:pt x="2930" y="142"/>
                    </a:lnTo>
                    <a:lnTo>
                      <a:pt x="2980" y="162"/>
                    </a:lnTo>
                    <a:lnTo>
                      <a:pt x="3031" y="184"/>
                    </a:lnTo>
                    <a:lnTo>
                      <a:pt x="3080" y="206"/>
                    </a:lnTo>
                    <a:lnTo>
                      <a:pt x="3128" y="229"/>
                    </a:lnTo>
                    <a:lnTo>
                      <a:pt x="3176" y="254"/>
                    </a:lnTo>
                    <a:lnTo>
                      <a:pt x="3223" y="280"/>
                    </a:lnTo>
                    <a:lnTo>
                      <a:pt x="3269" y="306"/>
                    </a:lnTo>
                    <a:lnTo>
                      <a:pt x="3315" y="334"/>
                    </a:lnTo>
                    <a:lnTo>
                      <a:pt x="3359" y="364"/>
                    </a:lnTo>
                    <a:lnTo>
                      <a:pt x="3402" y="393"/>
                    </a:lnTo>
                    <a:lnTo>
                      <a:pt x="3445" y="425"/>
                    </a:lnTo>
                    <a:lnTo>
                      <a:pt x="3488" y="455"/>
                    </a:lnTo>
                    <a:lnTo>
                      <a:pt x="3528" y="489"/>
                    </a:lnTo>
                    <a:lnTo>
                      <a:pt x="3569" y="522"/>
                    </a:lnTo>
                    <a:lnTo>
                      <a:pt x="3608" y="557"/>
                    </a:lnTo>
                    <a:lnTo>
                      <a:pt x="3646" y="593"/>
                    </a:lnTo>
                    <a:lnTo>
                      <a:pt x="3683" y="629"/>
                    </a:lnTo>
                    <a:lnTo>
                      <a:pt x="3719" y="666"/>
                    </a:lnTo>
                    <a:lnTo>
                      <a:pt x="3755" y="704"/>
                    </a:lnTo>
                    <a:lnTo>
                      <a:pt x="3790" y="743"/>
                    </a:lnTo>
                    <a:lnTo>
                      <a:pt x="3823" y="783"/>
                    </a:lnTo>
                    <a:lnTo>
                      <a:pt x="3857" y="823"/>
                    </a:lnTo>
                    <a:lnTo>
                      <a:pt x="3887" y="864"/>
                    </a:lnTo>
                    <a:lnTo>
                      <a:pt x="3918" y="907"/>
                    </a:lnTo>
                    <a:lnTo>
                      <a:pt x="3948" y="949"/>
                    </a:lnTo>
                    <a:lnTo>
                      <a:pt x="3976" y="992"/>
                    </a:lnTo>
                    <a:lnTo>
                      <a:pt x="4004" y="1036"/>
                    </a:lnTo>
                    <a:lnTo>
                      <a:pt x="4031" y="1080"/>
                    </a:lnTo>
                    <a:lnTo>
                      <a:pt x="4056" y="1125"/>
                    </a:lnTo>
                    <a:lnTo>
                      <a:pt x="4080" y="1172"/>
                    </a:lnTo>
                    <a:lnTo>
                      <a:pt x="4103" y="1218"/>
                    </a:lnTo>
                    <a:lnTo>
                      <a:pt x="4126" y="1265"/>
                    </a:lnTo>
                    <a:lnTo>
                      <a:pt x="4147" y="1312"/>
                    </a:lnTo>
                    <a:lnTo>
                      <a:pt x="4166" y="1360"/>
                    </a:lnTo>
                    <a:lnTo>
                      <a:pt x="4184" y="1409"/>
                    </a:lnTo>
                    <a:lnTo>
                      <a:pt x="4203" y="1458"/>
                    </a:lnTo>
                    <a:lnTo>
                      <a:pt x="4219" y="1507"/>
                    </a:lnTo>
                    <a:lnTo>
                      <a:pt x="4233" y="1557"/>
                    </a:lnTo>
                    <a:lnTo>
                      <a:pt x="4248" y="1607"/>
                    </a:lnTo>
                    <a:lnTo>
                      <a:pt x="4261" y="1658"/>
                    </a:lnTo>
                    <a:lnTo>
                      <a:pt x="4272" y="1709"/>
                    </a:lnTo>
                    <a:lnTo>
                      <a:pt x="4283" y="1759"/>
                    </a:lnTo>
                    <a:lnTo>
                      <a:pt x="4292" y="1811"/>
                    </a:lnTo>
                    <a:lnTo>
                      <a:pt x="4300" y="1863"/>
                    </a:lnTo>
                    <a:lnTo>
                      <a:pt x="4307" y="1915"/>
                    </a:lnTo>
                    <a:lnTo>
                      <a:pt x="4312" y="1968"/>
                    </a:lnTo>
                    <a:lnTo>
                      <a:pt x="4316" y="2022"/>
                    </a:lnTo>
                    <a:lnTo>
                      <a:pt x="4319" y="2073"/>
                    </a:lnTo>
                    <a:lnTo>
                      <a:pt x="4320" y="2127"/>
                    </a:lnTo>
                    <a:lnTo>
                      <a:pt x="4320" y="2180"/>
                    </a:lnTo>
                    <a:lnTo>
                      <a:pt x="4319" y="2233"/>
                    </a:lnTo>
                    <a:lnTo>
                      <a:pt x="4316" y="2288"/>
                    </a:lnTo>
                    <a:lnTo>
                      <a:pt x="4312" y="2341"/>
                    </a:lnTo>
                    <a:lnTo>
                      <a:pt x="4307" y="2396"/>
                    </a:lnTo>
                    <a:lnTo>
                      <a:pt x="4300" y="2449"/>
                    </a:lnTo>
                    <a:lnTo>
                      <a:pt x="4292" y="2504"/>
                    </a:lnTo>
                    <a:lnTo>
                      <a:pt x="4283" y="2557"/>
                    </a:lnTo>
                    <a:lnTo>
                      <a:pt x="4272" y="2611"/>
                    </a:lnTo>
                    <a:lnTo>
                      <a:pt x="4260" y="2665"/>
                    </a:lnTo>
                    <a:lnTo>
                      <a:pt x="4245" y="2719"/>
                    </a:lnTo>
                    <a:close/>
                    <a:moveTo>
                      <a:pt x="2695" y="165"/>
                    </a:moveTo>
                    <a:lnTo>
                      <a:pt x="2695" y="165"/>
                    </a:lnTo>
                    <a:lnTo>
                      <a:pt x="2643" y="152"/>
                    </a:lnTo>
                    <a:lnTo>
                      <a:pt x="2591" y="141"/>
                    </a:lnTo>
                    <a:lnTo>
                      <a:pt x="2540" y="131"/>
                    </a:lnTo>
                    <a:lnTo>
                      <a:pt x="2488" y="121"/>
                    </a:lnTo>
                    <a:lnTo>
                      <a:pt x="2437" y="113"/>
                    </a:lnTo>
                    <a:lnTo>
                      <a:pt x="2385" y="107"/>
                    </a:lnTo>
                    <a:lnTo>
                      <a:pt x="2333" y="103"/>
                    </a:lnTo>
                    <a:lnTo>
                      <a:pt x="2283" y="99"/>
                    </a:lnTo>
                    <a:lnTo>
                      <a:pt x="2231" y="96"/>
                    </a:lnTo>
                    <a:lnTo>
                      <a:pt x="2180" y="95"/>
                    </a:lnTo>
                    <a:lnTo>
                      <a:pt x="2128" y="95"/>
                    </a:lnTo>
                    <a:lnTo>
                      <a:pt x="2077" y="96"/>
                    </a:lnTo>
                    <a:lnTo>
                      <a:pt x="2027" y="99"/>
                    </a:lnTo>
                    <a:lnTo>
                      <a:pt x="1976" y="103"/>
                    </a:lnTo>
                    <a:lnTo>
                      <a:pt x="1927" y="108"/>
                    </a:lnTo>
                    <a:lnTo>
                      <a:pt x="1876" y="115"/>
                    </a:lnTo>
                    <a:lnTo>
                      <a:pt x="1827" y="121"/>
                    </a:lnTo>
                    <a:lnTo>
                      <a:pt x="1778" y="131"/>
                    </a:lnTo>
                    <a:lnTo>
                      <a:pt x="1729" y="140"/>
                    </a:lnTo>
                    <a:lnTo>
                      <a:pt x="1679" y="152"/>
                    </a:lnTo>
                    <a:lnTo>
                      <a:pt x="1631" y="164"/>
                    </a:lnTo>
                    <a:lnTo>
                      <a:pt x="1583" y="177"/>
                    </a:lnTo>
                    <a:lnTo>
                      <a:pt x="1535" y="192"/>
                    </a:lnTo>
                    <a:lnTo>
                      <a:pt x="1489" y="208"/>
                    </a:lnTo>
                    <a:lnTo>
                      <a:pt x="1441" y="224"/>
                    </a:lnTo>
                    <a:lnTo>
                      <a:pt x="1396" y="242"/>
                    </a:lnTo>
                    <a:lnTo>
                      <a:pt x="1349" y="261"/>
                    </a:lnTo>
                    <a:lnTo>
                      <a:pt x="1304" y="281"/>
                    </a:lnTo>
                    <a:lnTo>
                      <a:pt x="1258" y="302"/>
                    </a:lnTo>
                    <a:lnTo>
                      <a:pt x="1215" y="325"/>
                    </a:lnTo>
                    <a:lnTo>
                      <a:pt x="1171" y="348"/>
                    </a:lnTo>
                    <a:lnTo>
                      <a:pt x="1128" y="372"/>
                    </a:lnTo>
                    <a:lnTo>
                      <a:pt x="1085" y="397"/>
                    </a:lnTo>
                    <a:lnTo>
                      <a:pt x="1043" y="423"/>
                    </a:lnTo>
                    <a:lnTo>
                      <a:pt x="1001" y="450"/>
                    </a:lnTo>
                    <a:lnTo>
                      <a:pt x="961" y="479"/>
                    </a:lnTo>
                    <a:lnTo>
                      <a:pt x="922" y="509"/>
                    </a:lnTo>
                    <a:lnTo>
                      <a:pt x="882" y="538"/>
                    </a:lnTo>
                    <a:lnTo>
                      <a:pt x="843" y="570"/>
                    </a:lnTo>
                    <a:lnTo>
                      <a:pt x="806" y="602"/>
                    </a:lnTo>
                    <a:lnTo>
                      <a:pt x="768" y="635"/>
                    </a:lnTo>
                    <a:lnTo>
                      <a:pt x="731" y="669"/>
                    </a:lnTo>
                    <a:lnTo>
                      <a:pt x="696" y="703"/>
                    </a:lnTo>
                    <a:lnTo>
                      <a:pt x="661" y="739"/>
                    </a:lnTo>
                    <a:lnTo>
                      <a:pt x="627" y="776"/>
                    </a:lnTo>
                    <a:lnTo>
                      <a:pt x="594" y="814"/>
                    </a:lnTo>
                    <a:lnTo>
                      <a:pt x="562" y="852"/>
                    </a:lnTo>
                    <a:lnTo>
                      <a:pt x="530" y="891"/>
                    </a:lnTo>
                    <a:lnTo>
                      <a:pt x="499" y="931"/>
                    </a:lnTo>
                    <a:lnTo>
                      <a:pt x="470" y="972"/>
                    </a:lnTo>
                    <a:lnTo>
                      <a:pt x="442" y="1013"/>
                    </a:lnTo>
                    <a:lnTo>
                      <a:pt x="414" y="1056"/>
                    </a:lnTo>
                    <a:lnTo>
                      <a:pt x="388" y="1100"/>
                    </a:lnTo>
                    <a:lnTo>
                      <a:pt x="362" y="1144"/>
                    </a:lnTo>
                    <a:lnTo>
                      <a:pt x="337" y="1189"/>
                    </a:lnTo>
                    <a:lnTo>
                      <a:pt x="314" y="1234"/>
                    </a:lnTo>
                    <a:lnTo>
                      <a:pt x="292" y="1281"/>
                    </a:lnTo>
                    <a:lnTo>
                      <a:pt x="270" y="1328"/>
                    </a:lnTo>
                    <a:lnTo>
                      <a:pt x="250" y="1376"/>
                    </a:lnTo>
                    <a:lnTo>
                      <a:pt x="230" y="1425"/>
                    </a:lnTo>
                    <a:lnTo>
                      <a:pt x="213" y="1474"/>
                    </a:lnTo>
                    <a:lnTo>
                      <a:pt x="196" y="1523"/>
                    </a:lnTo>
                    <a:lnTo>
                      <a:pt x="180" y="1574"/>
                    </a:lnTo>
                    <a:lnTo>
                      <a:pt x="165" y="1626"/>
                    </a:lnTo>
                    <a:lnTo>
                      <a:pt x="152" y="1678"/>
                    </a:lnTo>
                    <a:lnTo>
                      <a:pt x="141" y="1729"/>
                    </a:lnTo>
                    <a:lnTo>
                      <a:pt x="131" y="1780"/>
                    </a:lnTo>
                    <a:lnTo>
                      <a:pt x="121" y="1832"/>
                    </a:lnTo>
                    <a:lnTo>
                      <a:pt x="113" y="1884"/>
                    </a:lnTo>
                    <a:lnTo>
                      <a:pt x="107" y="1936"/>
                    </a:lnTo>
                    <a:lnTo>
                      <a:pt x="103" y="1987"/>
                    </a:lnTo>
                    <a:lnTo>
                      <a:pt x="99" y="2039"/>
                    </a:lnTo>
                    <a:lnTo>
                      <a:pt x="96" y="2089"/>
                    </a:lnTo>
                    <a:lnTo>
                      <a:pt x="95" y="2141"/>
                    </a:lnTo>
                    <a:lnTo>
                      <a:pt x="95" y="2192"/>
                    </a:lnTo>
                    <a:lnTo>
                      <a:pt x="96" y="2243"/>
                    </a:lnTo>
                    <a:lnTo>
                      <a:pt x="99" y="2293"/>
                    </a:lnTo>
                    <a:lnTo>
                      <a:pt x="103" y="2344"/>
                    </a:lnTo>
                    <a:lnTo>
                      <a:pt x="108" y="2394"/>
                    </a:lnTo>
                    <a:lnTo>
                      <a:pt x="115" y="2444"/>
                    </a:lnTo>
                    <a:lnTo>
                      <a:pt x="121" y="2494"/>
                    </a:lnTo>
                    <a:lnTo>
                      <a:pt x="131" y="2544"/>
                    </a:lnTo>
                    <a:lnTo>
                      <a:pt x="140" y="2593"/>
                    </a:lnTo>
                    <a:lnTo>
                      <a:pt x="152" y="2641"/>
                    </a:lnTo>
                    <a:lnTo>
                      <a:pt x="164" y="2690"/>
                    </a:lnTo>
                    <a:lnTo>
                      <a:pt x="177" y="2738"/>
                    </a:lnTo>
                    <a:lnTo>
                      <a:pt x="192" y="2785"/>
                    </a:lnTo>
                    <a:lnTo>
                      <a:pt x="208" y="2833"/>
                    </a:lnTo>
                    <a:lnTo>
                      <a:pt x="224" y="2879"/>
                    </a:lnTo>
                    <a:lnTo>
                      <a:pt x="242" y="2926"/>
                    </a:lnTo>
                    <a:lnTo>
                      <a:pt x="261" y="2971"/>
                    </a:lnTo>
                    <a:lnTo>
                      <a:pt x="281" y="3016"/>
                    </a:lnTo>
                    <a:lnTo>
                      <a:pt x="302" y="3062"/>
                    </a:lnTo>
                    <a:lnTo>
                      <a:pt x="325" y="3105"/>
                    </a:lnTo>
                    <a:lnTo>
                      <a:pt x="348" y="3149"/>
                    </a:lnTo>
                    <a:lnTo>
                      <a:pt x="372" y="3193"/>
                    </a:lnTo>
                    <a:lnTo>
                      <a:pt x="397" y="3236"/>
                    </a:lnTo>
                    <a:lnTo>
                      <a:pt x="423" y="3277"/>
                    </a:lnTo>
                    <a:lnTo>
                      <a:pt x="450" y="3319"/>
                    </a:lnTo>
                    <a:lnTo>
                      <a:pt x="479" y="3360"/>
                    </a:lnTo>
                    <a:lnTo>
                      <a:pt x="509" y="3400"/>
                    </a:lnTo>
                    <a:lnTo>
                      <a:pt x="538" y="3438"/>
                    </a:lnTo>
                    <a:lnTo>
                      <a:pt x="570" y="3477"/>
                    </a:lnTo>
                    <a:lnTo>
                      <a:pt x="602" y="3516"/>
                    </a:lnTo>
                    <a:lnTo>
                      <a:pt x="635" y="3553"/>
                    </a:lnTo>
                    <a:lnTo>
                      <a:pt x="669" y="3589"/>
                    </a:lnTo>
                    <a:lnTo>
                      <a:pt x="703" y="3625"/>
                    </a:lnTo>
                    <a:lnTo>
                      <a:pt x="739" y="3659"/>
                    </a:lnTo>
                    <a:lnTo>
                      <a:pt x="776" y="3694"/>
                    </a:lnTo>
                    <a:lnTo>
                      <a:pt x="814" y="3726"/>
                    </a:lnTo>
                    <a:lnTo>
                      <a:pt x="852" y="3759"/>
                    </a:lnTo>
                    <a:lnTo>
                      <a:pt x="891" y="3790"/>
                    </a:lnTo>
                    <a:lnTo>
                      <a:pt x="932" y="3821"/>
                    </a:lnTo>
                    <a:lnTo>
                      <a:pt x="972" y="3850"/>
                    </a:lnTo>
                    <a:lnTo>
                      <a:pt x="1015" y="3879"/>
                    </a:lnTo>
                    <a:lnTo>
                      <a:pt x="1057" y="3906"/>
                    </a:lnTo>
                    <a:lnTo>
                      <a:pt x="1100" y="3932"/>
                    </a:lnTo>
                    <a:lnTo>
                      <a:pt x="1144" y="3959"/>
                    </a:lnTo>
                    <a:lnTo>
                      <a:pt x="1189" y="3983"/>
                    </a:lnTo>
                    <a:lnTo>
                      <a:pt x="1234" y="4007"/>
                    </a:lnTo>
                    <a:lnTo>
                      <a:pt x="1281" y="4030"/>
                    </a:lnTo>
                    <a:lnTo>
                      <a:pt x="1328" y="4051"/>
                    </a:lnTo>
                    <a:lnTo>
                      <a:pt x="1376" y="4071"/>
                    </a:lnTo>
                    <a:lnTo>
                      <a:pt x="1425" y="4090"/>
                    </a:lnTo>
                    <a:lnTo>
                      <a:pt x="1474" y="4108"/>
                    </a:lnTo>
                    <a:lnTo>
                      <a:pt x="1523" y="4126"/>
                    </a:lnTo>
                    <a:lnTo>
                      <a:pt x="1574" y="4140"/>
                    </a:lnTo>
                    <a:lnTo>
                      <a:pt x="1626" y="4155"/>
                    </a:lnTo>
                    <a:lnTo>
                      <a:pt x="1678" y="4168"/>
                    </a:lnTo>
                    <a:lnTo>
                      <a:pt x="1730" y="4180"/>
                    </a:lnTo>
                    <a:lnTo>
                      <a:pt x="1780" y="4191"/>
                    </a:lnTo>
                    <a:lnTo>
                      <a:pt x="1832" y="4199"/>
                    </a:lnTo>
                    <a:lnTo>
                      <a:pt x="1884" y="4207"/>
                    </a:lnTo>
                    <a:lnTo>
                      <a:pt x="1936" y="4213"/>
                    </a:lnTo>
                    <a:lnTo>
                      <a:pt x="1987" y="4219"/>
                    </a:lnTo>
                    <a:lnTo>
                      <a:pt x="2039" y="4223"/>
                    </a:lnTo>
                    <a:lnTo>
                      <a:pt x="2091" y="4224"/>
                    </a:lnTo>
                    <a:lnTo>
                      <a:pt x="2141" y="4225"/>
                    </a:lnTo>
                    <a:lnTo>
                      <a:pt x="2192" y="4225"/>
                    </a:lnTo>
                    <a:lnTo>
                      <a:pt x="2243" y="4224"/>
                    </a:lnTo>
                    <a:lnTo>
                      <a:pt x="2293" y="4221"/>
                    </a:lnTo>
                    <a:lnTo>
                      <a:pt x="2344" y="4217"/>
                    </a:lnTo>
                    <a:lnTo>
                      <a:pt x="2394" y="4212"/>
                    </a:lnTo>
                    <a:lnTo>
                      <a:pt x="2445" y="4207"/>
                    </a:lnTo>
                    <a:lnTo>
                      <a:pt x="2494" y="4199"/>
                    </a:lnTo>
                    <a:lnTo>
                      <a:pt x="2544" y="4189"/>
                    </a:lnTo>
                    <a:lnTo>
                      <a:pt x="2593" y="4180"/>
                    </a:lnTo>
                    <a:lnTo>
                      <a:pt x="2641" y="4170"/>
                    </a:lnTo>
                    <a:lnTo>
                      <a:pt x="2690" y="4156"/>
                    </a:lnTo>
                    <a:lnTo>
                      <a:pt x="2738" y="4143"/>
                    </a:lnTo>
                    <a:lnTo>
                      <a:pt x="2786" y="4130"/>
                    </a:lnTo>
                    <a:lnTo>
                      <a:pt x="2833" y="4114"/>
                    </a:lnTo>
                    <a:lnTo>
                      <a:pt x="2879" y="4096"/>
                    </a:lnTo>
                    <a:lnTo>
                      <a:pt x="2926" y="4079"/>
                    </a:lnTo>
                    <a:lnTo>
                      <a:pt x="2971" y="4059"/>
                    </a:lnTo>
                    <a:lnTo>
                      <a:pt x="3016" y="4039"/>
                    </a:lnTo>
                    <a:lnTo>
                      <a:pt x="3062" y="4019"/>
                    </a:lnTo>
                    <a:lnTo>
                      <a:pt x="3105" y="3996"/>
                    </a:lnTo>
                    <a:lnTo>
                      <a:pt x="3149" y="3972"/>
                    </a:lnTo>
                    <a:lnTo>
                      <a:pt x="3193" y="3948"/>
                    </a:lnTo>
                    <a:lnTo>
                      <a:pt x="3236" y="3923"/>
                    </a:lnTo>
                    <a:lnTo>
                      <a:pt x="3277" y="3898"/>
                    </a:lnTo>
                    <a:lnTo>
                      <a:pt x="3319" y="3870"/>
                    </a:lnTo>
                    <a:lnTo>
                      <a:pt x="3360" y="3842"/>
                    </a:lnTo>
                    <a:lnTo>
                      <a:pt x="3400" y="3813"/>
                    </a:lnTo>
                    <a:lnTo>
                      <a:pt x="3440" y="3782"/>
                    </a:lnTo>
                    <a:lnTo>
                      <a:pt x="3478" y="3751"/>
                    </a:lnTo>
                    <a:lnTo>
                      <a:pt x="3516" y="3719"/>
                    </a:lnTo>
                    <a:lnTo>
                      <a:pt x="3553" y="3686"/>
                    </a:lnTo>
                    <a:lnTo>
                      <a:pt x="3589" y="3651"/>
                    </a:lnTo>
                    <a:lnTo>
                      <a:pt x="3625" y="3617"/>
                    </a:lnTo>
                    <a:lnTo>
                      <a:pt x="3659" y="3581"/>
                    </a:lnTo>
                    <a:lnTo>
                      <a:pt x="3694" y="3545"/>
                    </a:lnTo>
                    <a:lnTo>
                      <a:pt x="3727" y="3506"/>
                    </a:lnTo>
                    <a:lnTo>
                      <a:pt x="3759" y="3469"/>
                    </a:lnTo>
                    <a:lnTo>
                      <a:pt x="3790" y="3429"/>
                    </a:lnTo>
                    <a:lnTo>
                      <a:pt x="3821" y="3389"/>
                    </a:lnTo>
                    <a:lnTo>
                      <a:pt x="3850" y="3348"/>
                    </a:lnTo>
                    <a:lnTo>
                      <a:pt x="3879" y="3307"/>
                    </a:lnTo>
                    <a:lnTo>
                      <a:pt x="3907" y="3264"/>
                    </a:lnTo>
                    <a:lnTo>
                      <a:pt x="3934" y="3220"/>
                    </a:lnTo>
                    <a:lnTo>
                      <a:pt x="3959" y="3176"/>
                    </a:lnTo>
                    <a:lnTo>
                      <a:pt x="3983" y="3132"/>
                    </a:lnTo>
                    <a:lnTo>
                      <a:pt x="4007" y="3086"/>
                    </a:lnTo>
                    <a:lnTo>
                      <a:pt x="4030" y="3039"/>
                    </a:lnTo>
                    <a:lnTo>
                      <a:pt x="4051" y="2992"/>
                    </a:lnTo>
                    <a:lnTo>
                      <a:pt x="4071" y="2944"/>
                    </a:lnTo>
                    <a:lnTo>
                      <a:pt x="4090" y="2896"/>
                    </a:lnTo>
                    <a:lnTo>
                      <a:pt x="4108" y="2847"/>
                    </a:lnTo>
                    <a:lnTo>
                      <a:pt x="4126" y="2797"/>
                    </a:lnTo>
                    <a:lnTo>
                      <a:pt x="4140" y="2746"/>
                    </a:lnTo>
                    <a:lnTo>
                      <a:pt x="4155" y="2695"/>
                    </a:lnTo>
                    <a:lnTo>
                      <a:pt x="4168" y="2643"/>
                    </a:lnTo>
                    <a:lnTo>
                      <a:pt x="4180" y="2591"/>
                    </a:lnTo>
                    <a:lnTo>
                      <a:pt x="4191" y="2540"/>
                    </a:lnTo>
                    <a:lnTo>
                      <a:pt x="4200" y="2488"/>
                    </a:lnTo>
                    <a:lnTo>
                      <a:pt x="4207" y="2437"/>
                    </a:lnTo>
                    <a:lnTo>
                      <a:pt x="4213" y="2385"/>
                    </a:lnTo>
                    <a:lnTo>
                      <a:pt x="4219" y="2333"/>
                    </a:lnTo>
                    <a:lnTo>
                      <a:pt x="4223" y="2283"/>
                    </a:lnTo>
                    <a:lnTo>
                      <a:pt x="4225" y="2231"/>
                    </a:lnTo>
                    <a:lnTo>
                      <a:pt x="4225" y="2180"/>
                    </a:lnTo>
                    <a:lnTo>
                      <a:pt x="4225" y="2128"/>
                    </a:lnTo>
                    <a:lnTo>
                      <a:pt x="4224" y="2077"/>
                    </a:lnTo>
                    <a:lnTo>
                      <a:pt x="4221" y="2027"/>
                    </a:lnTo>
                    <a:lnTo>
                      <a:pt x="4217" y="1976"/>
                    </a:lnTo>
                    <a:lnTo>
                      <a:pt x="4213" y="1926"/>
                    </a:lnTo>
                    <a:lnTo>
                      <a:pt x="4207" y="1876"/>
                    </a:lnTo>
                    <a:lnTo>
                      <a:pt x="4199" y="1827"/>
                    </a:lnTo>
                    <a:lnTo>
                      <a:pt x="4191" y="1778"/>
                    </a:lnTo>
                    <a:lnTo>
                      <a:pt x="4180" y="1729"/>
                    </a:lnTo>
                    <a:lnTo>
                      <a:pt x="4170" y="1679"/>
                    </a:lnTo>
                    <a:lnTo>
                      <a:pt x="4158" y="1631"/>
                    </a:lnTo>
                    <a:lnTo>
                      <a:pt x="4144" y="1583"/>
                    </a:lnTo>
                    <a:lnTo>
                      <a:pt x="4130" y="1535"/>
                    </a:lnTo>
                    <a:lnTo>
                      <a:pt x="4114" y="1489"/>
                    </a:lnTo>
                    <a:lnTo>
                      <a:pt x="4096" y="1441"/>
                    </a:lnTo>
                    <a:lnTo>
                      <a:pt x="4079" y="1396"/>
                    </a:lnTo>
                    <a:lnTo>
                      <a:pt x="4060" y="1349"/>
                    </a:lnTo>
                    <a:lnTo>
                      <a:pt x="4040" y="1304"/>
                    </a:lnTo>
                    <a:lnTo>
                      <a:pt x="4019" y="1258"/>
                    </a:lnTo>
                    <a:lnTo>
                      <a:pt x="3996" y="1215"/>
                    </a:lnTo>
                    <a:lnTo>
                      <a:pt x="3974" y="1171"/>
                    </a:lnTo>
                    <a:lnTo>
                      <a:pt x="3948" y="1128"/>
                    </a:lnTo>
                    <a:lnTo>
                      <a:pt x="3923" y="1085"/>
                    </a:lnTo>
                    <a:lnTo>
                      <a:pt x="3898" y="1043"/>
                    </a:lnTo>
                    <a:lnTo>
                      <a:pt x="3870" y="1001"/>
                    </a:lnTo>
                    <a:lnTo>
                      <a:pt x="3842" y="961"/>
                    </a:lnTo>
                    <a:lnTo>
                      <a:pt x="3813" y="922"/>
                    </a:lnTo>
                    <a:lnTo>
                      <a:pt x="3782" y="882"/>
                    </a:lnTo>
                    <a:lnTo>
                      <a:pt x="3751" y="843"/>
                    </a:lnTo>
                    <a:lnTo>
                      <a:pt x="3719" y="804"/>
                    </a:lnTo>
                    <a:lnTo>
                      <a:pt x="3686" y="768"/>
                    </a:lnTo>
                    <a:lnTo>
                      <a:pt x="3651" y="731"/>
                    </a:lnTo>
                    <a:lnTo>
                      <a:pt x="3617" y="696"/>
                    </a:lnTo>
                    <a:lnTo>
                      <a:pt x="3581" y="661"/>
                    </a:lnTo>
                    <a:lnTo>
                      <a:pt x="3545" y="627"/>
                    </a:lnTo>
                    <a:lnTo>
                      <a:pt x="3508" y="594"/>
                    </a:lnTo>
                    <a:lnTo>
                      <a:pt x="3469" y="562"/>
                    </a:lnTo>
                    <a:lnTo>
                      <a:pt x="3429" y="530"/>
                    </a:lnTo>
                    <a:lnTo>
                      <a:pt x="3389" y="499"/>
                    </a:lnTo>
                    <a:lnTo>
                      <a:pt x="3348" y="470"/>
                    </a:lnTo>
                    <a:lnTo>
                      <a:pt x="3307" y="442"/>
                    </a:lnTo>
                    <a:lnTo>
                      <a:pt x="3264" y="414"/>
                    </a:lnTo>
                    <a:lnTo>
                      <a:pt x="3221" y="388"/>
                    </a:lnTo>
                    <a:lnTo>
                      <a:pt x="3176" y="362"/>
                    </a:lnTo>
                    <a:lnTo>
                      <a:pt x="3132" y="337"/>
                    </a:lnTo>
                    <a:lnTo>
                      <a:pt x="3086" y="314"/>
                    </a:lnTo>
                    <a:lnTo>
                      <a:pt x="3040" y="292"/>
                    </a:lnTo>
                    <a:lnTo>
                      <a:pt x="2992" y="270"/>
                    </a:lnTo>
                    <a:lnTo>
                      <a:pt x="2944" y="249"/>
                    </a:lnTo>
                    <a:lnTo>
                      <a:pt x="2896" y="230"/>
                    </a:lnTo>
                    <a:lnTo>
                      <a:pt x="2847" y="213"/>
                    </a:lnTo>
                    <a:lnTo>
                      <a:pt x="2797" y="196"/>
                    </a:lnTo>
                    <a:lnTo>
                      <a:pt x="2746" y="180"/>
                    </a:lnTo>
                    <a:lnTo>
                      <a:pt x="2695" y="16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816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3266923" y="285751"/>
              <a:ext cx="1205075" cy="977796"/>
            </a:xfrm>
            <a:custGeom>
              <a:avLst/>
              <a:gdLst>
                <a:gd name="connsiteX0" fmla="*/ 0 w 2514600"/>
                <a:gd name="connsiteY0" fmla="*/ 0 h 381000"/>
                <a:gd name="connsiteX1" fmla="*/ 2514600 w 2514600"/>
                <a:gd name="connsiteY1" fmla="*/ 0 h 381000"/>
                <a:gd name="connsiteX2" fmla="*/ 2514600 w 2514600"/>
                <a:gd name="connsiteY2" fmla="*/ 381000 h 381000"/>
                <a:gd name="connsiteX3" fmla="*/ 0 w 2514600"/>
                <a:gd name="connsiteY3" fmla="*/ 381000 h 381000"/>
                <a:gd name="connsiteX4" fmla="*/ 0 w 2514600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0" h="381000">
                  <a:moveTo>
                    <a:pt x="0" y="0"/>
                  </a:moveTo>
                  <a:lnTo>
                    <a:pt x="2514600" y="0"/>
                  </a:lnTo>
                  <a:lnTo>
                    <a:pt x="25146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spcFirstLastPara="1">
              <a:prstTxWarp prst="textArchUp">
                <a:avLst/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pc="100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6" name="Rectangle 70"/>
            <p:cNvSpPr>
              <a:spLocks noChangeArrowheads="1"/>
            </p:cNvSpPr>
            <p:nvPr/>
          </p:nvSpPr>
          <p:spPr bwMode="auto">
            <a:xfrm>
              <a:off x="3097226" y="899298"/>
              <a:ext cx="1275651" cy="38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ctr" fontAlgn="auto">
                <a:lnSpc>
                  <a:spcPct val="85000"/>
                </a:lnSpc>
                <a:spcBef>
                  <a:spcPts val="200"/>
                </a:spcBef>
                <a:spcAft>
                  <a:spcPts val="0"/>
                </a:spcAft>
                <a:defRPr/>
              </a:pPr>
              <a:endParaRPr kumimoji="0" lang="en-US" sz="1200" dirty="0">
                <a:solidFill>
                  <a:srgbClr val="FFFFFF">
                    <a:alpha val="50000"/>
                  </a:srgbClr>
                </a:solidFill>
                <a:latin typeface="Arial Narrow" pitchFamily="112" charset="0"/>
                <a:ea typeface="+mn-ea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2857488" y="3286132"/>
            <a:ext cx="4357718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zh-CN" sz="2400" b="1" dirty="0" err="1">
                <a:latin typeface="+mj-lt"/>
                <a:ea typeface="微软雅黑" pitchFamily="34" charset="-122"/>
              </a:rPr>
              <a:t>Public</a:t>
            </a:r>
            <a:r>
              <a:rPr lang="tr-TR" altLang="zh-CN" sz="2400" b="1" dirty="0">
                <a:latin typeface="+mj-lt"/>
                <a:ea typeface="微软雅黑" pitchFamily="34" charset="-122"/>
              </a:rPr>
              <a:t> </a:t>
            </a:r>
            <a:r>
              <a:rPr lang="tr-TR" altLang="zh-CN" sz="2400" b="1" dirty="0" err="1">
                <a:latin typeface="+mj-lt"/>
                <a:ea typeface="微软雅黑" pitchFamily="34" charset="-122"/>
              </a:rPr>
              <a:t>technology</a:t>
            </a:r>
            <a:endParaRPr lang="zh-CN" altLang="en-US" sz="2400" b="1" dirty="0">
              <a:latin typeface="+mj-lt"/>
              <a:ea typeface="微软雅黑" pitchFamily="34" charset="-122"/>
            </a:endParaRPr>
          </a:p>
        </p:txBody>
      </p:sp>
      <p:grpSp>
        <p:nvGrpSpPr>
          <p:cNvPr id="72" name="Group 91"/>
          <p:cNvGrpSpPr>
            <a:grpSpLocks/>
          </p:cNvGrpSpPr>
          <p:nvPr/>
        </p:nvGrpSpPr>
        <p:grpSpPr bwMode="auto">
          <a:xfrm>
            <a:off x="2214546" y="3071818"/>
            <a:ext cx="928694" cy="928694"/>
            <a:chOff x="2971800" y="0"/>
            <a:chExt cx="1549400" cy="1549398"/>
          </a:xfrm>
        </p:grpSpPr>
        <p:grpSp>
          <p:nvGrpSpPr>
            <p:cNvPr id="73" name="Group 90"/>
            <p:cNvGrpSpPr>
              <a:grpSpLocks/>
            </p:cNvGrpSpPr>
            <p:nvPr/>
          </p:nvGrpSpPr>
          <p:grpSpPr bwMode="auto">
            <a:xfrm>
              <a:off x="2971800" y="0"/>
              <a:ext cx="1549400" cy="1549398"/>
              <a:chOff x="2971800" y="0"/>
              <a:chExt cx="1549400" cy="1549398"/>
            </a:xfrm>
          </p:grpSpPr>
          <p:sp>
            <p:nvSpPr>
              <p:cNvPr id="76" name="Freeform 5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/>
                <a:ahLst/>
                <a:cxnLst>
                  <a:cxn ang="0">
                    <a:pos x="5947" y="2767"/>
                  </a:cxn>
                  <a:cxn ang="0">
                    <a:pos x="5609" y="2511"/>
                  </a:cxn>
                  <a:cxn ang="0">
                    <a:pos x="5840" y="2155"/>
                  </a:cxn>
                  <a:cxn ang="0">
                    <a:pos x="5652" y="1840"/>
                  </a:cxn>
                  <a:cxn ang="0">
                    <a:pos x="5487" y="1659"/>
                  </a:cxn>
                  <a:cxn ang="0">
                    <a:pos x="5431" y="1279"/>
                  </a:cxn>
                  <a:cxn ang="0">
                    <a:pos x="5005" y="1184"/>
                  </a:cxn>
                  <a:cxn ang="0">
                    <a:pos x="5022" y="829"/>
                  </a:cxn>
                  <a:cxn ang="0">
                    <a:pos x="4733" y="587"/>
                  </a:cxn>
                  <a:cxn ang="0">
                    <a:pos x="4385" y="664"/>
                  </a:cxn>
                  <a:cxn ang="0">
                    <a:pos x="4217" y="262"/>
                  </a:cxn>
                  <a:cxn ang="0">
                    <a:pos x="3835" y="274"/>
                  </a:cxn>
                  <a:cxn ang="0">
                    <a:pos x="3627" y="142"/>
                  </a:cxn>
                  <a:cxn ang="0">
                    <a:pos x="3286" y="12"/>
                  </a:cxn>
                  <a:cxn ang="0">
                    <a:pos x="2974" y="303"/>
                  </a:cxn>
                  <a:cxn ang="0">
                    <a:pos x="2664" y="12"/>
                  </a:cxn>
                  <a:cxn ang="0">
                    <a:pos x="2321" y="142"/>
                  </a:cxn>
                  <a:cxn ang="0">
                    <a:pos x="2113" y="274"/>
                  </a:cxn>
                  <a:cxn ang="0">
                    <a:pos x="1731" y="262"/>
                  </a:cxn>
                  <a:cxn ang="0">
                    <a:pos x="1564" y="666"/>
                  </a:cxn>
                  <a:cxn ang="0">
                    <a:pos x="1216" y="587"/>
                  </a:cxn>
                  <a:cxn ang="0">
                    <a:pos x="926" y="829"/>
                  </a:cxn>
                  <a:cxn ang="0">
                    <a:pos x="944" y="1185"/>
                  </a:cxn>
                  <a:cxn ang="0">
                    <a:pos x="517" y="1279"/>
                  </a:cxn>
                  <a:cxn ang="0">
                    <a:pos x="463" y="1659"/>
                  </a:cxn>
                  <a:cxn ang="0">
                    <a:pos x="298" y="1840"/>
                  </a:cxn>
                  <a:cxn ang="0">
                    <a:pos x="110" y="2155"/>
                  </a:cxn>
                  <a:cxn ang="0">
                    <a:pos x="343" y="2511"/>
                  </a:cxn>
                  <a:cxn ang="0">
                    <a:pos x="1" y="2767"/>
                  </a:cxn>
                  <a:cxn ang="0">
                    <a:pos x="71" y="3126"/>
                  </a:cxn>
                  <a:cxn ang="0">
                    <a:pos x="165" y="3354"/>
                  </a:cxn>
                  <a:cxn ang="0">
                    <a:pos x="85" y="3728"/>
                  </a:cxn>
                  <a:cxn ang="0">
                    <a:pos x="453" y="3965"/>
                  </a:cxn>
                  <a:cxn ang="0">
                    <a:pos x="316" y="4292"/>
                  </a:cxn>
                  <a:cxn ang="0">
                    <a:pos x="506" y="4620"/>
                  </a:cxn>
                  <a:cxn ang="0">
                    <a:pos x="857" y="4664"/>
                  </a:cxn>
                  <a:cxn ang="0">
                    <a:pos x="878" y="5101"/>
                  </a:cxn>
                  <a:cxn ang="0">
                    <a:pos x="1241" y="5222"/>
                  </a:cxn>
                  <a:cxn ang="0">
                    <a:pos x="1391" y="5415"/>
                  </a:cxn>
                  <a:cxn ang="0">
                    <a:pos x="1670" y="5655"/>
                  </a:cxn>
                  <a:cxn ang="0">
                    <a:pos x="2059" y="5490"/>
                  </a:cxn>
                  <a:cxn ang="0">
                    <a:pos x="2252" y="5866"/>
                  </a:cxn>
                  <a:cxn ang="0">
                    <a:pos x="2620" y="5861"/>
                  </a:cxn>
                  <a:cxn ang="0">
                    <a:pos x="2859" y="5810"/>
                  </a:cxn>
                  <a:cxn ang="0">
                    <a:pos x="3215" y="5950"/>
                  </a:cxn>
                  <a:cxn ang="0">
                    <a:pos x="3511" y="5634"/>
                  </a:cxn>
                  <a:cxn ang="0">
                    <a:pos x="3810" y="5822"/>
                  </a:cxn>
                  <a:cxn ang="0">
                    <a:pos x="4164" y="5693"/>
                  </a:cxn>
                  <a:cxn ang="0">
                    <a:pos x="4272" y="5357"/>
                  </a:cxn>
                  <a:cxn ang="0">
                    <a:pos x="4704" y="5410"/>
                  </a:cxn>
                  <a:cxn ang="0">
                    <a:pos x="4885" y="5072"/>
                  </a:cxn>
                  <a:cxn ang="0">
                    <a:pos x="5103" y="4958"/>
                  </a:cxn>
                  <a:cxn ang="0">
                    <a:pos x="5386" y="4727"/>
                  </a:cxn>
                  <a:cxn ang="0">
                    <a:pos x="5292" y="4313"/>
                  </a:cxn>
                  <a:cxn ang="0">
                    <a:pos x="5696" y="4189"/>
                  </a:cxn>
                  <a:cxn ang="0">
                    <a:pos x="5755" y="3827"/>
                  </a:cxn>
                  <a:cxn ang="0">
                    <a:pos x="5746" y="3581"/>
                  </a:cxn>
                  <a:cxn ang="0">
                    <a:pos x="5947" y="3256"/>
                  </a:cxn>
                  <a:cxn ang="0">
                    <a:pos x="2671" y="3154"/>
                  </a:cxn>
                  <a:cxn ang="0">
                    <a:pos x="3032" y="2630"/>
                  </a:cxn>
                  <a:cxn ang="0">
                    <a:pos x="3233" y="3222"/>
                  </a:cxn>
                </a:cxnLst>
                <a:rect l="0" t="0" r="r" b="b"/>
                <a:pathLst>
                  <a:path w="5950" h="5950">
                    <a:moveTo>
                      <a:pt x="5840" y="3106"/>
                    </a:moveTo>
                    <a:lnTo>
                      <a:pt x="5840" y="3106"/>
                    </a:lnTo>
                    <a:lnTo>
                      <a:pt x="5808" y="3091"/>
                    </a:lnTo>
                    <a:lnTo>
                      <a:pt x="5780" y="3078"/>
                    </a:lnTo>
                    <a:lnTo>
                      <a:pt x="5727" y="3058"/>
                    </a:lnTo>
                    <a:lnTo>
                      <a:pt x="5685" y="3044"/>
                    </a:lnTo>
                    <a:lnTo>
                      <a:pt x="5650" y="3034"/>
                    </a:lnTo>
                    <a:lnTo>
                      <a:pt x="5650" y="3034"/>
                    </a:lnTo>
                    <a:lnTo>
                      <a:pt x="5650" y="2976"/>
                    </a:lnTo>
                    <a:lnTo>
                      <a:pt x="5650" y="2917"/>
                    </a:lnTo>
                    <a:lnTo>
                      <a:pt x="5650" y="2917"/>
                    </a:lnTo>
                    <a:lnTo>
                      <a:pt x="5685" y="2908"/>
                    </a:lnTo>
                    <a:lnTo>
                      <a:pt x="5727" y="2894"/>
                    </a:lnTo>
                    <a:lnTo>
                      <a:pt x="5780" y="2872"/>
                    </a:lnTo>
                    <a:lnTo>
                      <a:pt x="5808" y="2859"/>
                    </a:lnTo>
                    <a:lnTo>
                      <a:pt x="5840" y="2844"/>
                    </a:lnTo>
                    <a:lnTo>
                      <a:pt x="5840" y="2844"/>
                    </a:lnTo>
                    <a:lnTo>
                      <a:pt x="5879" y="2824"/>
                    </a:lnTo>
                    <a:lnTo>
                      <a:pt x="5907" y="2808"/>
                    </a:lnTo>
                    <a:lnTo>
                      <a:pt x="5927" y="2793"/>
                    </a:lnTo>
                    <a:lnTo>
                      <a:pt x="5935" y="2786"/>
                    </a:lnTo>
                    <a:lnTo>
                      <a:pt x="5940" y="2780"/>
                    </a:lnTo>
                    <a:lnTo>
                      <a:pt x="5945" y="2773"/>
                    </a:lnTo>
                    <a:lnTo>
                      <a:pt x="5947" y="2767"/>
                    </a:lnTo>
                    <a:lnTo>
                      <a:pt x="5950" y="2760"/>
                    </a:lnTo>
                    <a:lnTo>
                      <a:pt x="5950" y="2752"/>
                    </a:lnTo>
                    <a:lnTo>
                      <a:pt x="5950" y="2735"/>
                    </a:lnTo>
                    <a:lnTo>
                      <a:pt x="5948" y="2715"/>
                    </a:lnTo>
                    <a:lnTo>
                      <a:pt x="5948" y="2715"/>
                    </a:lnTo>
                    <a:lnTo>
                      <a:pt x="5947" y="2696"/>
                    </a:lnTo>
                    <a:lnTo>
                      <a:pt x="5943" y="2679"/>
                    </a:lnTo>
                    <a:lnTo>
                      <a:pt x="5942" y="2671"/>
                    </a:lnTo>
                    <a:lnTo>
                      <a:pt x="5938" y="2664"/>
                    </a:lnTo>
                    <a:lnTo>
                      <a:pt x="5935" y="2659"/>
                    </a:lnTo>
                    <a:lnTo>
                      <a:pt x="5929" y="2653"/>
                    </a:lnTo>
                    <a:lnTo>
                      <a:pt x="5922" y="2648"/>
                    </a:lnTo>
                    <a:lnTo>
                      <a:pt x="5914" y="2643"/>
                    </a:lnTo>
                    <a:lnTo>
                      <a:pt x="5892" y="2631"/>
                    </a:lnTo>
                    <a:lnTo>
                      <a:pt x="5861" y="2620"/>
                    </a:lnTo>
                    <a:lnTo>
                      <a:pt x="5818" y="2607"/>
                    </a:lnTo>
                    <a:lnTo>
                      <a:pt x="5818" y="2607"/>
                    </a:lnTo>
                    <a:lnTo>
                      <a:pt x="5785" y="2597"/>
                    </a:lnTo>
                    <a:lnTo>
                      <a:pt x="5755" y="2590"/>
                    </a:lnTo>
                    <a:lnTo>
                      <a:pt x="5699" y="2579"/>
                    </a:lnTo>
                    <a:lnTo>
                      <a:pt x="5655" y="2572"/>
                    </a:lnTo>
                    <a:lnTo>
                      <a:pt x="5619" y="2569"/>
                    </a:lnTo>
                    <a:lnTo>
                      <a:pt x="5619" y="2569"/>
                    </a:lnTo>
                    <a:lnTo>
                      <a:pt x="5609" y="2511"/>
                    </a:lnTo>
                    <a:lnTo>
                      <a:pt x="5599" y="2453"/>
                    </a:lnTo>
                    <a:lnTo>
                      <a:pt x="5599" y="2453"/>
                    </a:lnTo>
                    <a:lnTo>
                      <a:pt x="5630" y="2439"/>
                    </a:lnTo>
                    <a:lnTo>
                      <a:pt x="5671" y="2417"/>
                    </a:lnTo>
                    <a:lnTo>
                      <a:pt x="5719" y="2387"/>
                    </a:lnTo>
                    <a:lnTo>
                      <a:pt x="5746" y="2369"/>
                    </a:lnTo>
                    <a:lnTo>
                      <a:pt x="5774" y="2349"/>
                    </a:lnTo>
                    <a:lnTo>
                      <a:pt x="5774" y="2349"/>
                    </a:lnTo>
                    <a:lnTo>
                      <a:pt x="5808" y="2323"/>
                    </a:lnTo>
                    <a:lnTo>
                      <a:pt x="5833" y="2300"/>
                    </a:lnTo>
                    <a:lnTo>
                      <a:pt x="5851" y="2284"/>
                    </a:lnTo>
                    <a:lnTo>
                      <a:pt x="5858" y="2275"/>
                    </a:lnTo>
                    <a:lnTo>
                      <a:pt x="5861" y="2267"/>
                    </a:lnTo>
                    <a:lnTo>
                      <a:pt x="5864" y="2260"/>
                    </a:lnTo>
                    <a:lnTo>
                      <a:pt x="5866" y="2254"/>
                    </a:lnTo>
                    <a:lnTo>
                      <a:pt x="5866" y="2246"/>
                    </a:lnTo>
                    <a:lnTo>
                      <a:pt x="5866" y="2239"/>
                    </a:lnTo>
                    <a:lnTo>
                      <a:pt x="5863" y="2223"/>
                    </a:lnTo>
                    <a:lnTo>
                      <a:pt x="5858" y="2203"/>
                    </a:lnTo>
                    <a:lnTo>
                      <a:pt x="5858" y="2203"/>
                    </a:lnTo>
                    <a:lnTo>
                      <a:pt x="5853" y="2183"/>
                    </a:lnTo>
                    <a:lnTo>
                      <a:pt x="5848" y="2168"/>
                    </a:lnTo>
                    <a:lnTo>
                      <a:pt x="5843" y="2162"/>
                    </a:lnTo>
                    <a:lnTo>
                      <a:pt x="5840" y="2155"/>
                    </a:lnTo>
                    <a:lnTo>
                      <a:pt x="5835" y="2150"/>
                    </a:lnTo>
                    <a:lnTo>
                      <a:pt x="5828" y="2145"/>
                    </a:lnTo>
                    <a:lnTo>
                      <a:pt x="5821" y="2140"/>
                    </a:lnTo>
                    <a:lnTo>
                      <a:pt x="5812" y="2137"/>
                    </a:lnTo>
                    <a:lnTo>
                      <a:pt x="5788" y="2130"/>
                    </a:lnTo>
                    <a:lnTo>
                      <a:pt x="5755" y="2124"/>
                    </a:lnTo>
                    <a:lnTo>
                      <a:pt x="5711" y="2119"/>
                    </a:lnTo>
                    <a:lnTo>
                      <a:pt x="5711" y="2119"/>
                    </a:lnTo>
                    <a:lnTo>
                      <a:pt x="5676" y="2115"/>
                    </a:lnTo>
                    <a:lnTo>
                      <a:pt x="5645" y="2112"/>
                    </a:lnTo>
                    <a:lnTo>
                      <a:pt x="5589" y="2110"/>
                    </a:lnTo>
                    <a:lnTo>
                      <a:pt x="5543" y="2112"/>
                    </a:lnTo>
                    <a:lnTo>
                      <a:pt x="5508" y="2115"/>
                    </a:lnTo>
                    <a:lnTo>
                      <a:pt x="5508" y="2115"/>
                    </a:lnTo>
                    <a:lnTo>
                      <a:pt x="5488" y="2061"/>
                    </a:lnTo>
                    <a:lnTo>
                      <a:pt x="5467" y="2007"/>
                    </a:lnTo>
                    <a:lnTo>
                      <a:pt x="5467" y="2007"/>
                    </a:lnTo>
                    <a:lnTo>
                      <a:pt x="5497" y="1987"/>
                    </a:lnTo>
                    <a:lnTo>
                      <a:pt x="5533" y="1957"/>
                    </a:lnTo>
                    <a:lnTo>
                      <a:pt x="5574" y="1921"/>
                    </a:lnTo>
                    <a:lnTo>
                      <a:pt x="5597" y="1898"/>
                    </a:lnTo>
                    <a:lnTo>
                      <a:pt x="5622" y="1873"/>
                    </a:lnTo>
                    <a:lnTo>
                      <a:pt x="5622" y="1873"/>
                    </a:lnTo>
                    <a:lnTo>
                      <a:pt x="5652" y="1840"/>
                    </a:lnTo>
                    <a:lnTo>
                      <a:pt x="5673" y="1815"/>
                    </a:lnTo>
                    <a:lnTo>
                      <a:pt x="5688" y="1794"/>
                    </a:lnTo>
                    <a:lnTo>
                      <a:pt x="5691" y="1786"/>
                    </a:lnTo>
                    <a:lnTo>
                      <a:pt x="5694" y="1777"/>
                    </a:lnTo>
                    <a:lnTo>
                      <a:pt x="5696" y="1769"/>
                    </a:lnTo>
                    <a:lnTo>
                      <a:pt x="5696" y="1763"/>
                    </a:lnTo>
                    <a:lnTo>
                      <a:pt x="5696" y="1756"/>
                    </a:lnTo>
                    <a:lnTo>
                      <a:pt x="5694" y="1748"/>
                    </a:lnTo>
                    <a:lnTo>
                      <a:pt x="5688" y="1733"/>
                    </a:lnTo>
                    <a:lnTo>
                      <a:pt x="5680" y="1715"/>
                    </a:lnTo>
                    <a:lnTo>
                      <a:pt x="5680" y="1715"/>
                    </a:lnTo>
                    <a:lnTo>
                      <a:pt x="5671" y="1695"/>
                    </a:lnTo>
                    <a:lnTo>
                      <a:pt x="5663" y="1682"/>
                    </a:lnTo>
                    <a:lnTo>
                      <a:pt x="5658" y="1675"/>
                    </a:lnTo>
                    <a:lnTo>
                      <a:pt x="5653" y="1670"/>
                    </a:lnTo>
                    <a:lnTo>
                      <a:pt x="5648" y="1665"/>
                    </a:lnTo>
                    <a:lnTo>
                      <a:pt x="5642" y="1662"/>
                    </a:lnTo>
                    <a:lnTo>
                      <a:pt x="5633" y="1659"/>
                    </a:lnTo>
                    <a:lnTo>
                      <a:pt x="5624" y="1657"/>
                    </a:lnTo>
                    <a:lnTo>
                      <a:pt x="5599" y="1655"/>
                    </a:lnTo>
                    <a:lnTo>
                      <a:pt x="5566" y="1654"/>
                    </a:lnTo>
                    <a:lnTo>
                      <a:pt x="5521" y="1657"/>
                    </a:lnTo>
                    <a:lnTo>
                      <a:pt x="5521" y="1657"/>
                    </a:lnTo>
                    <a:lnTo>
                      <a:pt x="5487" y="1659"/>
                    </a:lnTo>
                    <a:lnTo>
                      <a:pt x="5454" y="1662"/>
                    </a:lnTo>
                    <a:lnTo>
                      <a:pt x="5398" y="1670"/>
                    </a:lnTo>
                    <a:lnTo>
                      <a:pt x="5353" y="1680"/>
                    </a:lnTo>
                    <a:lnTo>
                      <a:pt x="5319" y="1690"/>
                    </a:lnTo>
                    <a:lnTo>
                      <a:pt x="5319" y="1690"/>
                    </a:lnTo>
                    <a:lnTo>
                      <a:pt x="5290" y="1639"/>
                    </a:lnTo>
                    <a:lnTo>
                      <a:pt x="5261" y="1589"/>
                    </a:lnTo>
                    <a:lnTo>
                      <a:pt x="5261" y="1589"/>
                    </a:lnTo>
                    <a:lnTo>
                      <a:pt x="5286" y="1563"/>
                    </a:lnTo>
                    <a:lnTo>
                      <a:pt x="5317" y="1530"/>
                    </a:lnTo>
                    <a:lnTo>
                      <a:pt x="5352" y="1486"/>
                    </a:lnTo>
                    <a:lnTo>
                      <a:pt x="5371" y="1459"/>
                    </a:lnTo>
                    <a:lnTo>
                      <a:pt x="5391" y="1429"/>
                    </a:lnTo>
                    <a:lnTo>
                      <a:pt x="5391" y="1429"/>
                    </a:lnTo>
                    <a:lnTo>
                      <a:pt x="5414" y="1393"/>
                    </a:lnTo>
                    <a:lnTo>
                      <a:pt x="5431" y="1364"/>
                    </a:lnTo>
                    <a:lnTo>
                      <a:pt x="5441" y="1340"/>
                    </a:lnTo>
                    <a:lnTo>
                      <a:pt x="5444" y="1332"/>
                    </a:lnTo>
                    <a:lnTo>
                      <a:pt x="5445" y="1322"/>
                    </a:lnTo>
                    <a:lnTo>
                      <a:pt x="5445" y="1316"/>
                    </a:lnTo>
                    <a:lnTo>
                      <a:pt x="5444" y="1307"/>
                    </a:lnTo>
                    <a:lnTo>
                      <a:pt x="5442" y="1301"/>
                    </a:lnTo>
                    <a:lnTo>
                      <a:pt x="5441" y="1294"/>
                    </a:lnTo>
                    <a:lnTo>
                      <a:pt x="5431" y="1279"/>
                    </a:lnTo>
                    <a:lnTo>
                      <a:pt x="5419" y="1263"/>
                    </a:lnTo>
                    <a:lnTo>
                      <a:pt x="5419" y="1263"/>
                    </a:lnTo>
                    <a:lnTo>
                      <a:pt x="5408" y="1246"/>
                    </a:lnTo>
                    <a:lnTo>
                      <a:pt x="5398" y="1233"/>
                    </a:lnTo>
                    <a:lnTo>
                      <a:pt x="5393" y="1228"/>
                    </a:lnTo>
                    <a:lnTo>
                      <a:pt x="5386" y="1225"/>
                    </a:lnTo>
                    <a:lnTo>
                      <a:pt x="5380" y="1222"/>
                    </a:lnTo>
                    <a:lnTo>
                      <a:pt x="5373" y="1218"/>
                    </a:lnTo>
                    <a:lnTo>
                      <a:pt x="5363" y="1218"/>
                    </a:lnTo>
                    <a:lnTo>
                      <a:pt x="5355" y="1217"/>
                    </a:lnTo>
                    <a:lnTo>
                      <a:pt x="5330" y="1218"/>
                    </a:lnTo>
                    <a:lnTo>
                      <a:pt x="5297" y="1225"/>
                    </a:lnTo>
                    <a:lnTo>
                      <a:pt x="5253" y="1235"/>
                    </a:lnTo>
                    <a:lnTo>
                      <a:pt x="5253" y="1235"/>
                    </a:lnTo>
                    <a:lnTo>
                      <a:pt x="5220" y="1243"/>
                    </a:lnTo>
                    <a:lnTo>
                      <a:pt x="5188" y="1251"/>
                    </a:lnTo>
                    <a:lnTo>
                      <a:pt x="5134" y="1270"/>
                    </a:lnTo>
                    <a:lnTo>
                      <a:pt x="5091" y="1286"/>
                    </a:lnTo>
                    <a:lnTo>
                      <a:pt x="5060" y="1303"/>
                    </a:lnTo>
                    <a:lnTo>
                      <a:pt x="5060" y="1303"/>
                    </a:lnTo>
                    <a:lnTo>
                      <a:pt x="5022" y="1256"/>
                    </a:lnTo>
                    <a:lnTo>
                      <a:pt x="4985" y="1213"/>
                    </a:lnTo>
                    <a:lnTo>
                      <a:pt x="4985" y="1213"/>
                    </a:lnTo>
                    <a:lnTo>
                      <a:pt x="5005" y="1184"/>
                    </a:lnTo>
                    <a:lnTo>
                      <a:pt x="5030" y="1144"/>
                    </a:lnTo>
                    <a:lnTo>
                      <a:pt x="5056" y="1095"/>
                    </a:lnTo>
                    <a:lnTo>
                      <a:pt x="5071" y="1065"/>
                    </a:lnTo>
                    <a:lnTo>
                      <a:pt x="5084" y="1034"/>
                    </a:lnTo>
                    <a:lnTo>
                      <a:pt x="5084" y="1034"/>
                    </a:lnTo>
                    <a:lnTo>
                      <a:pt x="5103" y="993"/>
                    </a:lnTo>
                    <a:lnTo>
                      <a:pt x="5114" y="961"/>
                    </a:lnTo>
                    <a:lnTo>
                      <a:pt x="5119" y="938"/>
                    </a:lnTo>
                    <a:lnTo>
                      <a:pt x="5121" y="928"/>
                    </a:lnTo>
                    <a:lnTo>
                      <a:pt x="5121" y="918"/>
                    </a:lnTo>
                    <a:lnTo>
                      <a:pt x="5119" y="912"/>
                    </a:lnTo>
                    <a:lnTo>
                      <a:pt x="5117" y="905"/>
                    </a:lnTo>
                    <a:lnTo>
                      <a:pt x="5114" y="899"/>
                    </a:lnTo>
                    <a:lnTo>
                      <a:pt x="5111" y="892"/>
                    </a:lnTo>
                    <a:lnTo>
                      <a:pt x="5099" y="879"/>
                    </a:lnTo>
                    <a:lnTo>
                      <a:pt x="5084" y="866"/>
                    </a:lnTo>
                    <a:lnTo>
                      <a:pt x="5084" y="866"/>
                    </a:lnTo>
                    <a:lnTo>
                      <a:pt x="5071" y="851"/>
                    </a:lnTo>
                    <a:lnTo>
                      <a:pt x="5058" y="839"/>
                    </a:lnTo>
                    <a:lnTo>
                      <a:pt x="5051" y="836"/>
                    </a:lnTo>
                    <a:lnTo>
                      <a:pt x="5045" y="833"/>
                    </a:lnTo>
                    <a:lnTo>
                      <a:pt x="5038" y="831"/>
                    </a:lnTo>
                    <a:lnTo>
                      <a:pt x="5032" y="829"/>
                    </a:lnTo>
                    <a:lnTo>
                      <a:pt x="5022" y="829"/>
                    </a:lnTo>
                    <a:lnTo>
                      <a:pt x="5012" y="831"/>
                    </a:lnTo>
                    <a:lnTo>
                      <a:pt x="4989" y="838"/>
                    </a:lnTo>
                    <a:lnTo>
                      <a:pt x="4957" y="847"/>
                    </a:lnTo>
                    <a:lnTo>
                      <a:pt x="4916" y="866"/>
                    </a:lnTo>
                    <a:lnTo>
                      <a:pt x="4916" y="866"/>
                    </a:lnTo>
                    <a:lnTo>
                      <a:pt x="4885" y="879"/>
                    </a:lnTo>
                    <a:lnTo>
                      <a:pt x="4855" y="894"/>
                    </a:lnTo>
                    <a:lnTo>
                      <a:pt x="4806" y="920"/>
                    </a:lnTo>
                    <a:lnTo>
                      <a:pt x="4766" y="945"/>
                    </a:lnTo>
                    <a:lnTo>
                      <a:pt x="4737" y="965"/>
                    </a:lnTo>
                    <a:lnTo>
                      <a:pt x="4737" y="965"/>
                    </a:lnTo>
                    <a:lnTo>
                      <a:pt x="4694" y="928"/>
                    </a:lnTo>
                    <a:lnTo>
                      <a:pt x="4647" y="890"/>
                    </a:lnTo>
                    <a:lnTo>
                      <a:pt x="4647" y="890"/>
                    </a:lnTo>
                    <a:lnTo>
                      <a:pt x="4664" y="859"/>
                    </a:lnTo>
                    <a:lnTo>
                      <a:pt x="4680" y="816"/>
                    </a:lnTo>
                    <a:lnTo>
                      <a:pt x="4699" y="762"/>
                    </a:lnTo>
                    <a:lnTo>
                      <a:pt x="4707" y="730"/>
                    </a:lnTo>
                    <a:lnTo>
                      <a:pt x="4717" y="697"/>
                    </a:lnTo>
                    <a:lnTo>
                      <a:pt x="4717" y="697"/>
                    </a:lnTo>
                    <a:lnTo>
                      <a:pt x="4725" y="653"/>
                    </a:lnTo>
                    <a:lnTo>
                      <a:pt x="4732" y="620"/>
                    </a:lnTo>
                    <a:lnTo>
                      <a:pt x="4733" y="597"/>
                    </a:lnTo>
                    <a:lnTo>
                      <a:pt x="4733" y="587"/>
                    </a:lnTo>
                    <a:lnTo>
                      <a:pt x="4732" y="577"/>
                    </a:lnTo>
                    <a:lnTo>
                      <a:pt x="4728" y="570"/>
                    </a:lnTo>
                    <a:lnTo>
                      <a:pt x="4725" y="564"/>
                    </a:lnTo>
                    <a:lnTo>
                      <a:pt x="4722" y="557"/>
                    </a:lnTo>
                    <a:lnTo>
                      <a:pt x="4717" y="552"/>
                    </a:lnTo>
                    <a:lnTo>
                      <a:pt x="4704" y="542"/>
                    </a:lnTo>
                    <a:lnTo>
                      <a:pt x="4687" y="531"/>
                    </a:lnTo>
                    <a:lnTo>
                      <a:pt x="4687" y="531"/>
                    </a:lnTo>
                    <a:lnTo>
                      <a:pt x="4671" y="519"/>
                    </a:lnTo>
                    <a:lnTo>
                      <a:pt x="4656" y="511"/>
                    </a:lnTo>
                    <a:lnTo>
                      <a:pt x="4649" y="508"/>
                    </a:lnTo>
                    <a:lnTo>
                      <a:pt x="4643" y="506"/>
                    </a:lnTo>
                    <a:lnTo>
                      <a:pt x="4634" y="505"/>
                    </a:lnTo>
                    <a:lnTo>
                      <a:pt x="4628" y="505"/>
                    </a:lnTo>
                    <a:lnTo>
                      <a:pt x="4618" y="506"/>
                    </a:lnTo>
                    <a:lnTo>
                      <a:pt x="4610" y="509"/>
                    </a:lnTo>
                    <a:lnTo>
                      <a:pt x="4586" y="519"/>
                    </a:lnTo>
                    <a:lnTo>
                      <a:pt x="4557" y="536"/>
                    </a:lnTo>
                    <a:lnTo>
                      <a:pt x="4521" y="559"/>
                    </a:lnTo>
                    <a:lnTo>
                      <a:pt x="4521" y="559"/>
                    </a:lnTo>
                    <a:lnTo>
                      <a:pt x="4491" y="579"/>
                    </a:lnTo>
                    <a:lnTo>
                      <a:pt x="4464" y="598"/>
                    </a:lnTo>
                    <a:lnTo>
                      <a:pt x="4420" y="633"/>
                    </a:lnTo>
                    <a:lnTo>
                      <a:pt x="4385" y="664"/>
                    </a:lnTo>
                    <a:lnTo>
                      <a:pt x="4361" y="691"/>
                    </a:lnTo>
                    <a:lnTo>
                      <a:pt x="4361" y="691"/>
                    </a:lnTo>
                    <a:lnTo>
                      <a:pt x="4311" y="661"/>
                    </a:lnTo>
                    <a:lnTo>
                      <a:pt x="4260" y="633"/>
                    </a:lnTo>
                    <a:lnTo>
                      <a:pt x="4260" y="633"/>
                    </a:lnTo>
                    <a:lnTo>
                      <a:pt x="4270" y="598"/>
                    </a:lnTo>
                    <a:lnTo>
                      <a:pt x="4280" y="552"/>
                    </a:lnTo>
                    <a:lnTo>
                      <a:pt x="4288" y="496"/>
                    </a:lnTo>
                    <a:lnTo>
                      <a:pt x="4291" y="463"/>
                    </a:lnTo>
                    <a:lnTo>
                      <a:pt x="4293" y="429"/>
                    </a:lnTo>
                    <a:lnTo>
                      <a:pt x="4293" y="429"/>
                    </a:lnTo>
                    <a:lnTo>
                      <a:pt x="4296" y="384"/>
                    </a:lnTo>
                    <a:lnTo>
                      <a:pt x="4295" y="351"/>
                    </a:lnTo>
                    <a:lnTo>
                      <a:pt x="4293" y="326"/>
                    </a:lnTo>
                    <a:lnTo>
                      <a:pt x="4291" y="317"/>
                    </a:lnTo>
                    <a:lnTo>
                      <a:pt x="4288" y="308"/>
                    </a:lnTo>
                    <a:lnTo>
                      <a:pt x="4285" y="302"/>
                    </a:lnTo>
                    <a:lnTo>
                      <a:pt x="4280" y="297"/>
                    </a:lnTo>
                    <a:lnTo>
                      <a:pt x="4275" y="292"/>
                    </a:lnTo>
                    <a:lnTo>
                      <a:pt x="4268" y="287"/>
                    </a:lnTo>
                    <a:lnTo>
                      <a:pt x="4255" y="279"/>
                    </a:lnTo>
                    <a:lnTo>
                      <a:pt x="4235" y="270"/>
                    </a:lnTo>
                    <a:lnTo>
                      <a:pt x="4235" y="270"/>
                    </a:lnTo>
                    <a:lnTo>
                      <a:pt x="4217" y="262"/>
                    </a:lnTo>
                    <a:lnTo>
                      <a:pt x="4202" y="256"/>
                    </a:lnTo>
                    <a:lnTo>
                      <a:pt x="4194" y="254"/>
                    </a:lnTo>
                    <a:lnTo>
                      <a:pt x="4187" y="254"/>
                    </a:lnTo>
                    <a:lnTo>
                      <a:pt x="4181" y="254"/>
                    </a:lnTo>
                    <a:lnTo>
                      <a:pt x="4173" y="256"/>
                    </a:lnTo>
                    <a:lnTo>
                      <a:pt x="4164" y="259"/>
                    </a:lnTo>
                    <a:lnTo>
                      <a:pt x="4156" y="262"/>
                    </a:lnTo>
                    <a:lnTo>
                      <a:pt x="4136" y="277"/>
                    </a:lnTo>
                    <a:lnTo>
                      <a:pt x="4110" y="298"/>
                    </a:lnTo>
                    <a:lnTo>
                      <a:pt x="4077" y="328"/>
                    </a:lnTo>
                    <a:lnTo>
                      <a:pt x="4077" y="328"/>
                    </a:lnTo>
                    <a:lnTo>
                      <a:pt x="4052" y="353"/>
                    </a:lnTo>
                    <a:lnTo>
                      <a:pt x="4029" y="376"/>
                    </a:lnTo>
                    <a:lnTo>
                      <a:pt x="3991" y="419"/>
                    </a:lnTo>
                    <a:lnTo>
                      <a:pt x="3963" y="455"/>
                    </a:lnTo>
                    <a:lnTo>
                      <a:pt x="3942" y="485"/>
                    </a:lnTo>
                    <a:lnTo>
                      <a:pt x="3942" y="485"/>
                    </a:lnTo>
                    <a:lnTo>
                      <a:pt x="3889" y="465"/>
                    </a:lnTo>
                    <a:lnTo>
                      <a:pt x="3835" y="445"/>
                    </a:lnTo>
                    <a:lnTo>
                      <a:pt x="3835" y="445"/>
                    </a:lnTo>
                    <a:lnTo>
                      <a:pt x="3838" y="411"/>
                    </a:lnTo>
                    <a:lnTo>
                      <a:pt x="3840" y="364"/>
                    </a:lnTo>
                    <a:lnTo>
                      <a:pt x="3838" y="307"/>
                    </a:lnTo>
                    <a:lnTo>
                      <a:pt x="3835" y="274"/>
                    </a:lnTo>
                    <a:lnTo>
                      <a:pt x="3831" y="239"/>
                    </a:lnTo>
                    <a:lnTo>
                      <a:pt x="3831" y="239"/>
                    </a:lnTo>
                    <a:lnTo>
                      <a:pt x="3826" y="195"/>
                    </a:lnTo>
                    <a:lnTo>
                      <a:pt x="3820" y="162"/>
                    </a:lnTo>
                    <a:lnTo>
                      <a:pt x="3813" y="138"/>
                    </a:lnTo>
                    <a:lnTo>
                      <a:pt x="3810" y="129"/>
                    </a:lnTo>
                    <a:lnTo>
                      <a:pt x="3805" y="122"/>
                    </a:lnTo>
                    <a:lnTo>
                      <a:pt x="3800" y="115"/>
                    </a:lnTo>
                    <a:lnTo>
                      <a:pt x="3795" y="110"/>
                    </a:lnTo>
                    <a:lnTo>
                      <a:pt x="3788" y="107"/>
                    </a:lnTo>
                    <a:lnTo>
                      <a:pt x="3782" y="104"/>
                    </a:lnTo>
                    <a:lnTo>
                      <a:pt x="3767" y="97"/>
                    </a:lnTo>
                    <a:lnTo>
                      <a:pt x="3747" y="92"/>
                    </a:lnTo>
                    <a:lnTo>
                      <a:pt x="3747" y="92"/>
                    </a:lnTo>
                    <a:lnTo>
                      <a:pt x="3727" y="87"/>
                    </a:lnTo>
                    <a:lnTo>
                      <a:pt x="3711" y="84"/>
                    </a:lnTo>
                    <a:lnTo>
                      <a:pt x="3704" y="84"/>
                    </a:lnTo>
                    <a:lnTo>
                      <a:pt x="3696" y="84"/>
                    </a:lnTo>
                    <a:lnTo>
                      <a:pt x="3690" y="86"/>
                    </a:lnTo>
                    <a:lnTo>
                      <a:pt x="3683" y="89"/>
                    </a:lnTo>
                    <a:lnTo>
                      <a:pt x="3675" y="92"/>
                    </a:lnTo>
                    <a:lnTo>
                      <a:pt x="3666" y="99"/>
                    </a:lnTo>
                    <a:lnTo>
                      <a:pt x="3650" y="117"/>
                    </a:lnTo>
                    <a:lnTo>
                      <a:pt x="3627" y="142"/>
                    </a:lnTo>
                    <a:lnTo>
                      <a:pt x="3601" y="176"/>
                    </a:lnTo>
                    <a:lnTo>
                      <a:pt x="3601" y="176"/>
                    </a:lnTo>
                    <a:lnTo>
                      <a:pt x="3581" y="206"/>
                    </a:lnTo>
                    <a:lnTo>
                      <a:pt x="3561" y="232"/>
                    </a:lnTo>
                    <a:lnTo>
                      <a:pt x="3531" y="282"/>
                    </a:lnTo>
                    <a:lnTo>
                      <a:pt x="3510" y="323"/>
                    </a:lnTo>
                    <a:lnTo>
                      <a:pt x="3495" y="354"/>
                    </a:lnTo>
                    <a:lnTo>
                      <a:pt x="3495" y="354"/>
                    </a:lnTo>
                    <a:lnTo>
                      <a:pt x="3439" y="345"/>
                    </a:lnTo>
                    <a:lnTo>
                      <a:pt x="3381" y="335"/>
                    </a:lnTo>
                    <a:lnTo>
                      <a:pt x="3381" y="335"/>
                    </a:lnTo>
                    <a:lnTo>
                      <a:pt x="3380" y="300"/>
                    </a:lnTo>
                    <a:lnTo>
                      <a:pt x="3373" y="254"/>
                    </a:lnTo>
                    <a:lnTo>
                      <a:pt x="3361" y="198"/>
                    </a:lnTo>
                    <a:lnTo>
                      <a:pt x="3353" y="165"/>
                    </a:lnTo>
                    <a:lnTo>
                      <a:pt x="3343" y="132"/>
                    </a:lnTo>
                    <a:lnTo>
                      <a:pt x="3343" y="132"/>
                    </a:lnTo>
                    <a:lnTo>
                      <a:pt x="3330" y="89"/>
                    </a:lnTo>
                    <a:lnTo>
                      <a:pt x="3319" y="58"/>
                    </a:lnTo>
                    <a:lnTo>
                      <a:pt x="3307" y="36"/>
                    </a:lnTo>
                    <a:lnTo>
                      <a:pt x="3302" y="28"/>
                    </a:lnTo>
                    <a:lnTo>
                      <a:pt x="3297" y="21"/>
                    </a:lnTo>
                    <a:lnTo>
                      <a:pt x="3291" y="15"/>
                    </a:lnTo>
                    <a:lnTo>
                      <a:pt x="3286" y="12"/>
                    </a:lnTo>
                    <a:lnTo>
                      <a:pt x="3279" y="8"/>
                    </a:lnTo>
                    <a:lnTo>
                      <a:pt x="3271" y="7"/>
                    </a:lnTo>
                    <a:lnTo>
                      <a:pt x="3254" y="3"/>
                    </a:lnTo>
                    <a:lnTo>
                      <a:pt x="3235" y="2"/>
                    </a:lnTo>
                    <a:lnTo>
                      <a:pt x="3235" y="2"/>
                    </a:lnTo>
                    <a:lnTo>
                      <a:pt x="3215" y="0"/>
                    </a:lnTo>
                    <a:lnTo>
                      <a:pt x="3198" y="0"/>
                    </a:lnTo>
                    <a:lnTo>
                      <a:pt x="3190" y="2"/>
                    </a:lnTo>
                    <a:lnTo>
                      <a:pt x="3183" y="3"/>
                    </a:lnTo>
                    <a:lnTo>
                      <a:pt x="3177" y="5"/>
                    </a:lnTo>
                    <a:lnTo>
                      <a:pt x="3170" y="10"/>
                    </a:lnTo>
                    <a:lnTo>
                      <a:pt x="3164" y="15"/>
                    </a:lnTo>
                    <a:lnTo>
                      <a:pt x="3157" y="23"/>
                    </a:lnTo>
                    <a:lnTo>
                      <a:pt x="3142" y="43"/>
                    </a:lnTo>
                    <a:lnTo>
                      <a:pt x="3126" y="71"/>
                    </a:lnTo>
                    <a:lnTo>
                      <a:pt x="3106" y="110"/>
                    </a:lnTo>
                    <a:lnTo>
                      <a:pt x="3106" y="110"/>
                    </a:lnTo>
                    <a:lnTo>
                      <a:pt x="3089" y="142"/>
                    </a:lnTo>
                    <a:lnTo>
                      <a:pt x="3076" y="171"/>
                    </a:lnTo>
                    <a:lnTo>
                      <a:pt x="3055" y="226"/>
                    </a:lnTo>
                    <a:lnTo>
                      <a:pt x="3042" y="270"/>
                    </a:lnTo>
                    <a:lnTo>
                      <a:pt x="3032" y="305"/>
                    </a:lnTo>
                    <a:lnTo>
                      <a:pt x="3032" y="305"/>
                    </a:lnTo>
                    <a:lnTo>
                      <a:pt x="2974" y="303"/>
                    </a:lnTo>
                    <a:lnTo>
                      <a:pt x="2916" y="305"/>
                    </a:lnTo>
                    <a:lnTo>
                      <a:pt x="2916" y="305"/>
                    </a:lnTo>
                    <a:lnTo>
                      <a:pt x="2908" y="270"/>
                    </a:lnTo>
                    <a:lnTo>
                      <a:pt x="2893" y="226"/>
                    </a:lnTo>
                    <a:lnTo>
                      <a:pt x="2872" y="171"/>
                    </a:lnTo>
                    <a:lnTo>
                      <a:pt x="2859" y="142"/>
                    </a:lnTo>
                    <a:lnTo>
                      <a:pt x="2844" y="110"/>
                    </a:lnTo>
                    <a:lnTo>
                      <a:pt x="2844" y="110"/>
                    </a:lnTo>
                    <a:lnTo>
                      <a:pt x="2824" y="71"/>
                    </a:lnTo>
                    <a:lnTo>
                      <a:pt x="2806" y="43"/>
                    </a:lnTo>
                    <a:lnTo>
                      <a:pt x="2793" y="23"/>
                    </a:lnTo>
                    <a:lnTo>
                      <a:pt x="2786" y="15"/>
                    </a:lnTo>
                    <a:lnTo>
                      <a:pt x="2779" y="10"/>
                    </a:lnTo>
                    <a:lnTo>
                      <a:pt x="2773" y="5"/>
                    </a:lnTo>
                    <a:lnTo>
                      <a:pt x="2766" y="3"/>
                    </a:lnTo>
                    <a:lnTo>
                      <a:pt x="2758" y="2"/>
                    </a:lnTo>
                    <a:lnTo>
                      <a:pt x="2751" y="0"/>
                    </a:lnTo>
                    <a:lnTo>
                      <a:pt x="2735" y="0"/>
                    </a:lnTo>
                    <a:lnTo>
                      <a:pt x="2715" y="2"/>
                    </a:lnTo>
                    <a:lnTo>
                      <a:pt x="2715" y="2"/>
                    </a:lnTo>
                    <a:lnTo>
                      <a:pt x="2694" y="3"/>
                    </a:lnTo>
                    <a:lnTo>
                      <a:pt x="2677" y="7"/>
                    </a:lnTo>
                    <a:lnTo>
                      <a:pt x="2671" y="8"/>
                    </a:lnTo>
                    <a:lnTo>
                      <a:pt x="2664" y="12"/>
                    </a:lnTo>
                    <a:lnTo>
                      <a:pt x="2657" y="15"/>
                    </a:lnTo>
                    <a:lnTo>
                      <a:pt x="2652" y="21"/>
                    </a:lnTo>
                    <a:lnTo>
                      <a:pt x="2648" y="28"/>
                    </a:lnTo>
                    <a:lnTo>
                      <a:pt x="2641" y="36"/>
                    </a:lnTo>
                    <a:lnTo>
                      <a:pt x="2631" y="58"/>
                    </a:lnTo>
                    <a:lnTo>
                      <a:pt x="2620" y="89"/>
                    </a:lnTo>
                    <a:lnTo>
                      <a:pt x="2606" y="132"/>
                    </a:lnTo>
                    <a:lnTo>
                      <a:pt x="2606" y="132"/>
                    </a:lnTo>
                    <a:lnTo>
                      <a:pt x="2596" y="165"/>
                    </a:lnTo>
                    <a:lnTo>
                      <a:pt x="2588" y="198"/>
                    </a:lnTo>
                    <a:lnTo>
                      <a:pt x="2577" y="254"/>
                    </a:lnTo>
                    <a:lnTo>
                      <a:pt x="2570" y="300"/>
                    </a:lnTo>
                    <a:lnTo>
                      <a:pt x="2567" y="335"/>
                    </a:lnTo>
                    <a:lnTo>
                      <a:pt x="2567" y="335"/>
                    </a:lnTo>
                    <a:lnTo>
                      <a:pt x="2511" y="345"/>
                    </a:lnTo>
                    <a:lnTo>
                      <a:pt x="2455" y="354"/>
                    </a:lnTo>
                    <a:lnTo>
                      <a:pt x="2455" y="354"/>
                    </a:lnTo>
                    <a:lnTo>
                      <a:pt x="2440" y="323"/>
                    </a:lnTo>
                    <a:lnTo>
                      <a:pt x="2417" y="282"/>
                    </a:lnTo>
                    <a:lnTo>
                      <a:pt x="2387" y="232"/>
                    </a:lnTo>
                    <a:lnTo>
                      <a:pt x="2369" y="206"/>
                    </a:lnTo>
                    <a:lnTo>
                      <a:pt x="2347" y="176"/>
                    </a:lnTo>
                    <a:lnTo>
                      <a:pt x="2347" y="176"/>
                    </a:lnTo>
                    <a:lnTo>
                      <a:pt x="2321" y="142"/>
                    </a:lnTo>
                    <a:lnTo>
                      <a:pt x="2300" y="117"/>
                    </a:lnTo>
                    <a:lnTo>
                      <a:pt x="2282" y="99"/>
                    </a:lnTo>
                    <a:lnTo>
                      <a:pt x="2275" y="92"/>
                    </a:lnTo>
                    <a:lnTo>
                      <a:pt x="2267" y="89"/>
                    </a:lnTo>
                    <a:lnTo>
                      <a:pt x="2260" y="86"/>
                    </a:lnTo>
                    <a:lnTo>
                      <a:pt x="2252" y="84"/>
                    </a:lnTo>
                    <a:lnTo>
                      <a:pt x="2245" y="84"/>
                    </a:lnTo>
                    <a:lnTo>
                      <a:pt x="2239" y="84"/>
                    </a:lnTo>
                    <a:lnTo>
                      <a:pt x="2222" y="87"/>
                    </a:lnTo>
                    <a:lnTo>
                      <a:pt x="2202" y="92"/>
                    </a:lnTo>
                    <a:lnTo>
                      <a:pt x="2202" y="92"/>
                    </a:lnTo>
                    <a:lnTo>
                      <a:pt x="2183" y="97"/>
                    </a:lnTo>
                    <a:lnTo>
                      <a:pt x="2166" y="104"/>
                    </a:lnTo>
                    <a:lnTo>
                      <a:pt x="2160" y="107"/>
                    </a:lnTo>
                    <a:lnTo>
                      <a:pt x="2155" y="110"/>
                    </a:lnTo>
                    <a:lnTo>
                      <a:pt x="2148" y="115"/>
                    </a:lnTo>
                    <a:lnTo>
                      <a:pt x="2145" y="122"/>
                    </a:lnTo>
                    <a:lnTo>
                      <a:pt x="2140" y="129"/>
                    </a:lnTo>
                    <a:lnTo>
                      <a:pt x="2136" y="138"/>
                    </a:lnTo>
                    <a:lnTo>
                      <a:pt x="2130" y="162"/>
                    </a:lnTo>
                    <a:lnTo>
                      <a:pt x="2123" y="195"/>
                    </a:lnTo>
                    <a:lnTo>
                      <a:pt x="2118" y="239"/>
                    </a:lnTo>
                    <a:lnTo>
                      <a:pt x="2118" y="239"/>
                    </a:lnTo>
                    <a:lnTo>
                      <a:pt x="2113" y="274"/>
                    </a:lnTo>
                    <a:lnTo>
                      <a:pt x="2112" y="307"/>
                    </a:lnTo>
                    <a:lnTo>
                      <a:pt x="2110" y="364"/>
                    </a:lnTo>
                    <a:lnTo>
                      <a:pt x="2112" y="411"/>
                    </a:lnTo>
                    <a:lnTo>
                      <a:pt x="2115" y="447"/>
                    </a:lnTo>
                    <a:lnTo>
                      <a:pt x="2115" y="447"/>
                    </a:lnTo>
                    <a:lnTo>
                      <a:pt x="2061" y="465"/>
                    </a:lnTo>
                    <a:lnTo>
                      <a:pt x="2008" y="486"/>
                    </a:lnTo>
                    <a:lnTo>
                      <a:pt x="2008" y="486"/>
                    </a:lnTo>
                    <a:lnTo>
                      <a:pt x="1986" y="457"/>
                    </a:lnTo>
                    <a:lnTo>
                      <a:pt x="1958" y="419"/>
                    </a:lnTo>
                    <a:lnTo>
                      <a:pt x="1920" y="376"/>
                    </a:lnTo>
                    <a:lnTo>
                      <a:pt x="1897" y="353"/>
                    </a:lnTo>
                    <a:lnTo>
                      <a:pt x="1871" y="328"/>
                    </a:lnTo>
                    <a:lnTo>
                      <a:pt x="1871" y="328"/>
                    </a:lnTo>
                    <a:lnTo>
                      <a:pt x="1840" y="298"/>
                    </a:lnTo>
                    <a:lnTo>
                      <a:pt x="1813" y="277"/>
                    </a:lnTo>
                    <a:lnTo>
                      <a:pt x="1793" y="262"/>
                    </a:lnTo>
                    <a:lnTo>
                      <a:pt x="1784" y="259"/>
                    </a:lnTo>
                    <a:lnTo>
                      <a:pt x="1775" y="256"/>
                    </a:lnTo>
                    <a:lnTo>
                      <a:pt x="1769" y="254"/>
                    </a:lnTo>
                    <a:lnTo>
                      <a:pt x="1762" y="254"/>
                    </a:lnTo>
                    <a:lnTo>
                      <a:pt x="1754" y="254"/>
                    </a:lnTo>
                    <a:lnTo>
                      <a:pt x="1747" y="256"/>
                    </a:lnTo>
                    <a:lnTo>
                      <a:pt x="1731" y="262"/>
                    </a:lnTo>
                    <a:lnTo>
                      <a:pt x="1713" y="270"/>
                    </a:lnTo>
                    <a:lnTo>
                      <a:pt x="1713" y="270"/>
                    </a:lnTo>
                    <a:lnTo>
                      <a:pt x="1695" y="279"/>
                    </a:lnTo>
                    <a:lnTo>
                      <a:pt x="1680" y="287"/>
                    </a:lnTo>
                    <a:lnTo>
                      <a:pt x="1675" y="292"/>
                    </a:lnTo>
                    <a:lnTo>
                      <a:pt x="1670" y="297"/>
                    </a:lnTo>
                    <a:lnTo>
                      <a:pt x="1665" y="302"/>
                    </a:lnTo>
                    <a:lnTo>
                      <a:pt x="1662" y="308"/>
                    </a:lnTo>
                    <a:lnTo>
                      <a:pt x="1658" y="317"/>
                    </a:lnTo>
                    <a:lnTo>
                      <a:pt x="1657" y="326"/>
                    </a:lnTo>
                    <a:lnTo>
                      <a:pt x="1653" y="351"/>
                    </a:lnTo>
                    <a:lnTo>
                      <a:pt x="1653" y="384"/>
                    </a:lnTo>
                    <a:lnTo>
                      <a:pt x="1655" y="429"/>
                    </a:lnTo>
                    <a:lnTo>
                      <a:pt x="1655" y="429"/>
                    </a:lnTo>
                    <a:lnTo>
                      <a:pt x="1658" y="465"/>
                    </a:lnTo>
                    <a:lnTo>
                      <a:pt x="1662" y="498"/>
                    </a:lnTo>
                    <a:lnTo>
                      <a:pt x="1670" y="554"/>
                    </a:lnTo>
                    <a:lnTo>
                      <a:pt x="1680" y="600"/>
                    </a:lnTo>
                    <a:lnTo>
                      <a:pt x="1690" y="635"/>
                    </a:lnTo>
                    <a:lnTo>
                      <a:pt x="1690" y="635"/>
                    </a:lnTo>
                    <a:lnTo>
                      <a:pt x="1639" y="663"/>
                    </a:lnTo>
                    <a:lnTo>
                      <a:pt x="1591" y="692"/>
                    </a:lnTo>
                    <a:lnTo>
                      <a:pt x="1591" y="692"/>
                    </a:lnTo>
                    <a:lnTo>
                      <a:pt x="1564" y="666"/>
                    </a:lnTo>
                    <a:lnTo>
                      <a:pt x="1530" y="635"/>
                    </a:lnTo>
                    <a:lnTo>
                      <a:pt x="1485" y="598"/>
                    </a:lnTo>
                    <a:lnTo>
                      <a:pt x="1459" y="580"/>
                    </a:lnTo>
                    <a:lnTo>
                      <a:pt x="1429" y="559"/>
                    </a:lnTo>
                    <a:lnTo>
                      <a:pt x="1429" y="559"/>
                    </a:lnTo>
                    <a:lnTo>
                      <a:pt x="1391" y="536"/>
                    </a:lnTo>
                    <a:lnTo>
                      <a:pt x="1363" y="519"/>
                    </a:lnTo>
                    <a:lnTo>
                      <a:pt x="1340" y="509"/>
                    </a:lnTo>
                    <a:lnTo>
                      <a:pt x="1330" y="506"/>
                    </a:lnTo>
                    <a:lnTo>
                      <a:pt x="1322" y="505"/>
                    </a:lnTo>
                    <a:lnTo>
                      <a:pt x="1314" y="505"/>
                    </a:lnTo>
                    <a:lnTo>
                      <a:pt x="1307" y="506"/>
                    </a:lnTo>
                    <a:lnTo>
                      <a:pt x="1301" y="508"/>
                    </a:lnTo>
                    <a:lnTo>
                      <a:pt x="1294" y="511"/>
                    </a:lnTo>
                    <a:lnTo>
                      <a:pt x="1279" y="519"/>
                    </a:lnTo>
                    <a:lnTo>
                      <a:pt x="1263" y="531"/>
                    </a:lnTo>
                    <a:lnTo>
                      <a:pt x="1263" y="531"/>
                    </a:lnTo>
                    <a:lnTo>
                      <a:pt x="1246" y="542"/>
                    </a:lnTo>
                    <a:lnTo>
                      <a:pt x="1233" y="552"/>
                    </a:lnTo>
                    <a:lnTo>
                      <a:pt x="1228" y="557"/>
                    </a:lnTo>
                    <a:lnTo>
                      <a:pt x="1223" y="564"/>
                    </a:lnTo>
                    <a:lnTo>
                      <a:pt x="1220" y="570"/>
                    </a:lnTo>
                    <a:lnTo>
                      <a:pt x="1218" y="577"/>
                    </a:lnTo>
                    <a:lnTo>
                      <a:pt x="1216" y="587"/>
                    </a:lnTo>
                    <a:lnTo>
                      <a:pt x="1216" y="595"/>
                    </a:lnTo>
                    <a:lnTo>
                      <a:pt x="1218" y="620"/>
                    </a:lnTo>
                    <a:lnTo>
                      <a:pt x="1223" y="653"/>
                    </a:lnTo>
                    <a:lnTo>
                      <a:pt x="1233" y="697"/>
                    </a:lnTo>
                    <a:lnTo>
                      <a:pt x="1233" y="697"/>
                    </a:lnTo>
                    <a:lnTo>
                      <a:pt x="1241" y="732"/>
                    </a:lnTo>
                    <a:lnTo>
                      <a:pt x="1251" y="763"/>
                    </a:lnTo>
                    <a:lnTo>
                      <a:pt x="1269" y="818"/>
                    </a:lnTo>
                    <a:lnTo>
                      <a:pt x="1287" y="861"/>
                    </a:lnTo>
                    <a:lnTo>
                      <a:pt x="1302" y="894"/>
                    </a:lnTo>
                    <a:lnTo>
                      <a:pt x="1302" y="894"/>
                    </a:lnTo>
                    <a:lnTo>
                      <a:pt x="1258" y="930"/>
                    </a:lnTo>
                    <a:lnTo>
                      <a:pt x="1213" y="966"/>
                    </a:lnTo>
                    <a:lnTo>
                      <a:pt x="1213" y="966"/>
                    </a:lnTo>
                    <a:lnTo>
                      <a:pt x="1185" y="946"/>
                    </a:lnTo>
                    <a:lnTo>
                      <a:pt x="1146" y="922"/>
                    </a:lnTo>
                    <a:lnTo>
                      <a:pt x="1094" y="894"/>
                    </a:lnTo>
                    <a:lnTo>
                      <a:pt x="1065" y="879"/>
                    </a:lnTo>
                    <a:lnTo>
                      <a:pt x="1033" y="866"/>
                    </a:lnTo>
                    <a:lnTo>
                      <a:pt x="1033" y="866"/>
                    </a:lnTo>
                    <a:lnTo>
                      <a:pt x="992" y="847"/>
                    </a:lnTo>
                    <a:lnTo>
                      <a:pt x="961" y="838"/>
                    </a:lnTo>
                    <a:lnTo>
                      <a:pt x="936" y="831"/>
                    </a:lnTo>
                    <a:lnTo>
                      <a:pt x="926" y="829"/>
                    </a:lnTo>
                    <a:lnTo>
                      <a:pt x="918" y="829"/>
                    </a:lnTo>
                    <a:lnTo>
                      <a:pt x="910" y="831"/>
                    </a:lnTo>
                    <a:lnTo>
                      <a:pt x="903" y="833"/>
                    </a:lnTo>
                    <a:lnTo>
                      <a:pt x="897" y="836"/>
                    </a:lnTo>
                    <a:lnTo>
                      <a:pt x="892" y="839"/>
                    </a:lnTo>
                    <a:lnTo>
                      <a:pt x="878" y="851"/>
                    </a:lnTo>
                    <a:lnTo>
                      <a:pt x="864" y="866"/>
                    </a:lnTo>
                    <a:lnTo>
                      <a:pt x="864" y="866"/>
                    </a:lnTo>
                    <a:lnTo>
                      <a:pt x="850" y="879"/>
                    </a:lnTo>
                    <a:lnTo>
                      <a:pt x="839" y="892"/>
                    </a:lnTo>
                    <a:lnTo>
                      <a:pt x="834" y="899"/>
                    </a:lnTo>
                    <a:lnTo>
                      <a:pt x="832" y="905"/>
                    </a:lnTo>
                    <a:lnTo>
                      <a:pt x="829" y="912"/>
                    </a:lnTo>
                    <a:lnTo>
                      <a:pt x="829" y="918"/>
                    </a:lnTo>
                    <a:lnTo>
                      <a:pt x="829" y="928"/>
                    </a:lnTo>
                    <a:lnTo>
                      <a:pt x="829" y="938"/>
                    </a:lnTo>
                    <a:lnTo>
                      <a:pt x="836" y="961"/>
                    </a:lnTo>
                    <a:lnTo>
                      <a:pt x="847" y="993"/>
                    </a:lnTo>
                    <a:lnTo>
                      <a:pt x="864" y="1034"/>
                    </a:lnTo>
                    <a:lnTo>
                      <a:pt x="864" y="1034"/>
                    </a:lnTo>
                    <a:lnTo>
                      <a:pt x="878" y="1067"/>
                    </a:lnTo>
                    <a:lnTo>
                      <a:pt x="893" y="1095"/>
                    </a:lnTo>
                    <a:lnTo>
                      <a:pt x="920" y="1146"/>
                    </a:lnTo>
                    <a:lnTo>
                      <a:pt x="944" y="1185"/>
                    </a:lnTo>
                    <a:lnTo>
                      <a:pt x="966" y="1215"/>
                    </a:lnTo>
                    <a:lnTo>
                      <a:pt x="966" y="1215"/>
                    </a:lnTo>
                    <a:lnTo>
                      <a:pt x="928" y="1258"/>
                    </a:lnTo>
                    <a:lnTo>
                      <a:pt x="892" y="1303"/>
                    </a:lnTo>
                    <a:lnTo>
                      <a:pt x="892" y="1303"/>
                    </a:lnTo>
                    <a:lnTo>
                      <a:pt x="859" y="1288"/>
                    </a:lnTo>
                    <a:lnTo>
                      <a:pt x="816" y="1270"/>
                    </a:lnTo>
                    <a:lnTo>
                      <a:pt x="761" y="1251"/>
                    </a:lnTo>
                    <a:lnTo>
                      <a:pt x="730" y="1243"/>
                    </a:lnTo>
                    <a:lnTo>
                      <a:pt x="695" y="1235"/>
                    </a:lnTo>
                    <a:lnTo>
                      <a:pt x="695" y="1235"/>
                    </a:lnTo>
                    <a:lnTo>
                      <a:pt x="653" y="1225"/>
                    </a:lnTo>
                    <a:lnTo>
                      <a:pt x="620" y="1218"/>
                    </a:lnTo>
                    <a:lnTo>
                      <a:pt x="595" y="1217"/>
                    </a:lnTo>
                    <a:lnTo>
                      <a:pt x="585" y="1218"/>
                    </a:lnTo>
                    <a:lnTo>
                      <a:pt x="577" y="1218"/>
                    </a:lnTo>
                    <a:lnTo>
                      <a:pt x="570" y="1222"/>
                    </a:lnTo>
                    <a:lnTo>
                      <a:pt x="564" y="1225"/>
                    </a:lnTo>
                    <a:lnTo>
                      <a:pt x="557" y="1228"/>
                    </a:lnTo>
                    <a:lnTo>
                      <a:pt x="552" y="1233"/>
                    </a:lnTo>
                    <a:lnTo>
                      <a:pt x="540" y="1246"/>
                    </a:lnTo>
                    <a:lnTo>
                      <a:pt x="529" y="1263"/>
                    </a:lnTo>
                    <a:lnTo>
                      <a:pt x="529" y="1263"/>
                    </a:lnTo>
                    <a:lnTo>
                      <a:pt x="517" y="1279"/>
                    </a:lnTo>
                    <a:lnTo>
                      <a:pt x="509" y="1294"/>
                    </a:lnTo>
                    <a:lnTo>
                      <a:pt x="506" y="1301"/>
                    </a:lnTo>
                    <a:lnTo>
                      <a:pt x="504" y="1307"/>
                    </a:lnTo>
                    <a:lnTo>
                      <a:pt x="504" y="1316"/>
                    </a:lnTo>
                    <a:lnTo>
                      <a:pt x="504" y="1322"/>
                    </a:lnTo>
                    <a:lnTo>
                      <a:pt x="506" y="1332"/>
                    </a:lnTo>
                    <a:lnTo>
                      <a:pt x="509" y="1340"/>
                    </a:lnTo>
                    <a:lnTo>
                      <a:pt x="519" y="1364"/>
                    </a:lnTo>
                    <a:lnTo>
                      <a:pt x="535" y="1393"/>
                    </a:lnTo>
                    <a:lnTo>
                      <a:pt x="559" y="1429"/>
                    </a:lnTo>
                    <a:lnTo>
                      <a:pt x="559" y="1429"/>
                    </a:lnTo>
                    <a:lnTo>
                      <a:pt x="578" y="1459"/>
                    </a:lnTo>
                    <a:lnTo>
                      <a:pt x="598" y="1486"/>
                    </a:lnTo>
                    <a:lnTo>
                      <a:pt x="633" y="1530"/>
                    </a:lnTo>
                    <a:lnTo>
                      <a:pt x="664" y="1565"/>
                    </a:lnTo>
                    <a:lnTo>
                      <a:pt x="690" y="1589"/>
                    </a:lnTo>
                    <a:lnTo>
                      <a:pt x="690" y="1589"/>
                    </a:lnTo>
                    <a:lnTo>
                      <a:pt x="661" y="1639"/>
                    </a:lnTo>
                    <a:lnTo>
                      <a:pt x="633" y="1690"/>
                    </a:lnTo>
                    <a:lnTo>
                      <a:pt x="633" y="1690"/>
                    </a:lnTo>
                    <a:lnTo>
                      <a:pt x="598" y="1680"/>
                    </a:lnTo>
                    <a:lnTo>
                      <a:pt x="552" y="1670"/>
                    </a:lnTo>
                    <a:lnTo>
                      <a:pt x="496" y="1662"/>
                    </a:lnTo>
                    <a:lnTo>
                      <a:pt x="463" y="1659"/>
                    </a:lnTo>
                    <a:lnTo>
                      <a:pt x="428" y="1657"/>
                    </a:lnTo>
                    <a:lnTo>
                      <a:pt x="428" y="1657"/>
                    </a:lnTo>
                    <a:lnTo>
                      <a:pt x="384" y="1654"/>
                    </a:lnTo>
                    <a:lnTo>
                      <a:pt x="351" y="1655"/>
                    </a:lnTo>
                    <a:lnTo>
                      <a:pt x="326" y="1657"/>
                    </a:lnTo>
                    <a:lnTo>
                      <a:pt x="316" y="1659"/>
                    </a:lnTo>
                    <a:lnTo>
                      <a:pt x="308" y="1662"/>
                    </a:lnTo>
                    <a:lnTo>
                      <a:pt x="301" y="1665"/>
                    </a:lnTo>
                    <a:lnTo>
                      <a:pt x="295" y="1670"/>
                    </a:lnTo>
                    <a:lnTo>
                      <a:pt x="290" y="1675"/>
                    </a:lnTo>
                    <a:lnTo>
                      <a:pt x="287" y="1682"/>
                    </a:lnTo>
                    <a:lnTo>
                      <a:pt x="278" y="1695"/>
                    </a:lnTo>
                    <a:lnTo>
                      <a:pt x="270" y="1715"/>
                    </a:lnTo>
                    <a:lnTo>
                      <a:pt x="270" y="1715"/>
                    </a:lnTo>
                    <a:lnTo>
                      <a:pt x="260" y="1733"/>
                    </a:lnTo>
                    <a:lnTo>
                      <a:pt x="255" y="1748"/>
                    </a:lnTo>
                    <a:lnTo>
                      <a:pt x="254" y="1756"/>
                    </a:lnTo>
                    <a:lnTo>
                      <a:pt x="252" y="1763"/>
                    </a:lnTo>
                    <a:lnTo>
                      <a:pt x="254" y="1769"/>
                    </a:lnTo>
                    <a:lnTo>
                      <a:pt x="255" y="1777"/>
                    </a:lnTo>
                    <a:lnTo>
                      <a:pt x="257" y="1786"/>
                    </a:lnTo>
                    <a:lnTo>
                      <a:pt x="262" y="1794"/>
                    </a:lnTo>
                    <a:lnTo>
                      <a:pt x="277" y="1815"/>
                    </a:lnTo>
                    <a:lnTo>
                      <a:pt x="298" y="1840"/>
                    </a:lnTo>
                    <a:lnTo>
                      <a:pt x="328" y="1873"/>
                    </a:lnTo>
                    <a:lnTo>
                      <a:pt x="328" y="1873"/>
                    </a:lnTo>
                    <a:lnTo>
                      <a:pt x="351" y="1898"/>
                    </a:lnTo>
                    <a:lnTo>
                      <a:pt x="376" y="1921"/>
                    </a:lnTo>
                    <a:lnTo>
                      <a:pt x="418" y="1959"/>
                    </a:lnTo>
                    <a:lnTo>
                      <a:pt x="455" y="1987"/>
                    </a:lnTo>
                    <a:lnTo>
                      <a:pt x="484" y="2008"/>
                    </a:lnTo>
                    <a:lnTo>
                      <a:pt x="484" y="2008"/>
                    </a:lnTo>
                    <a:lnTo>
                      <a:pt x="465" y="2061"/>
                    </a:lnTo>
                    <a:lnTo>
                      <a:pt x="445" y="2115"/>
                    </a:lnTo>
                    <a:lnTo>
                      <a:pt x="445" y="2115"/>
                    </a:lnTo>
                    <a:lnTo>
                      <a:pt x="410" y="2112"/>
                    </a:lnTo>
                    <a:lnTo>
                      <a:pt x="362" y="2110"/>
                    </a:lnTo>
                    <a:lnTo>
                      <a:pt x="306" y="2112"/>
                    </a:lnTo>
                    <a:lnTo>
                      <a:pt x="273" y="2115"/>
                    </a:lnTo>
                    <a:lnTo>
                      <a:pt x="237" y="2119"/>
                    </a:lnTo>
                    <a:lnTo>
                      <a:pt x="237" y="2119"/>
                    </a:lnTo>
                    <a:lnTo>
                      <a:pt x="194" y="2124"/>
                    </a:lnTo>
                    <a:lnTo>
                      <a:pt x="161" y="2130"/>
                    </a:lnTo>
                    <a:lnTo>
                      <a:pt x="136" y="2137"/>
                    </a:lnTo>
                    <a:lnTo>
                      <a:pt x="128" y="2140"/>
                    </a:lnTo>
                    <a:lnTo>
                      <a:pt x="120" y="2145"/>
                    </a:lnTo>
                    <a:lnTo>
                      <a:pt x="115" y="2150"/>
                    </a:lnTo>
                    <a:lnTo>
                      <a:pt x="110" y="2155"/>
                    </a:lnTo>
                    <a:lnTo>
                      <a:pt x="105" y="2162"/>
                    </a:lnTo>
                    <a:lnTo>
                      <a:pt x="102" y="2168"/>
                    </a:lnTo>
                    <a:lnTo>
                      <a:pt x="97" y="2183"/>
                    </a:lnTo>
                    <a:lnTo>
                      <a:pt x="92" y="2203"/>
                    </a:lnTo>
                    <a:lnTo>
                      <a:pt x="92" y="2203"/>
                    </a:lnTo>
                    <a:lnTo>
                      <a:pt x="85" y="2223"/>
                    </a:lnTo>
                    <a:lnTo>
                      <a:pt x="84" y="2239"/>
                    </a:lnTo>
                    <a:lnTo>
                      <a:pt x="82" y="2246"/>
                    </a:lnTo>
                    <a:lnTo>
                      <a:pt x="84" y="2254"/>
                    </a:lnTo>
                    <a:lnTo>
                      <a:pt x="85" y="2260"/>
                    </a:lnTo>
                    <a:lnTo>
                      <a:pt x="87" y="2267"/>
                    </a:lnTo>
                    <a:lnTo>
                      <a:pt x="92" y="2275"/>
                    </a:lnTo>
                    <a:lnTo>
                      <a:pt x="99" y="2284"/>
                    </a:lnTo>
                    <a:lnTo>
                      <a:pt x="115" y="2300"/>
                    </a:lnTo>
                    <a:lnTo>
                      <a:pt x="141" y="2323"/>
                    </a:lnTo>
                    <a:lnTo>
                      <a:pt x="176" y="2349"/>
                    </a:lnTo>
                    <a:lnTo>
                      <a:pt x="176" y="2349"/>
                    </a:lnTo>
                    <a:lnTo>
                      <a:pt x="204" y="2369"/>
                    </a:lnTo>
                    <a:lnTo>
                      <a:pt x="232" y="2389"/>
                    </a:lnTo>
                    <a:lnTo>
                      <a:pt x="280" y="2419"/>
                    </a:lnTo>
                    <a:lnTo>
                      <a:pt x="321" y="2440"/>
                    </a:lnTo>
                    <a:lnTo>
                      <a:pt x="354" y="2455"/>
                    </a:lnTo>
                    <a:lnTo>
                      <a:pt x="354" y="2455"/>
                    </a:lnTo>
                    <a:lnTo>
                      <a:pt x="343" y="2511"/>
                    </a:lnTo>
                    <a:lnTo>
                      <a:pt x="333" y="2569"/>
                    </a:lnTo>
                    <a:lnTo>
                      <a:pt x="333" y="2569"/>
                    </a:lnTo>
                    <a:lnTo>
                      <a:pt x="298" y="2572"/>
                    </a:lnTo>
                    <a:lnTo>
                      <a:pt x="252" y="2579"/>
                    </a:lnTo>
                    <a:lnTo>
                      <a:pt x="196" y="2589"/>
                    </a:lnTo>
                    <a:lnTo>
                      <a:pt x="165" y="2597"/>
                    </a:lnTo>
                    <a:lnTo>
                      <a:pt x="130" y="2607"/>
                    </a:lnTo>
                    <a:lnTo>
                      <a:pt x="130" y="2607"/>
                    </a:lnTo>
                    <a:lnTo>
                      <a:pt x="89" y="2620"/>
                    </a:lnTo>
                    <a:lnTo>
                      <a:pt x="57" y="2631"/>
                    </a:lnTo>
                    <a:lnTo>
                      <a:pt x="34" y="2643"/>
                    </a:lnTo>
                    <a:lnTo>
                      <a:pt x="26" y="2648"/>
                    </a:lnTo>
                    <a:lnTo>
                      <a:pt x="19" y="2653"/>
                    </a:lnTo>
                    <a:lnTo>
                      <a:pt x="14" y="2659"/>
                    </a:lnTo>
                    <a:lnTo>
                      <a:pt x="11" y="2664"/>
                    </a:lnTo>
                    <a:lnTo>
                      <a:pt x="8" y="2671"/>
                    </a:lnTo>
                    <a:lnTo>
                      <a:pt x="5" y="2679"/>
                    </a:lnTo>
                    <a:lnTo>
                      <a:pt x="3" y="2696"/>
                    </a:lnTo>
                    <a:lnTo>
                      <a:pt x="1" y="2715"/>
                    </a:lnTo>
                    <a:lnTo>
                      <a:pt x="1" y="2715"/>
                    </a:lnTo>
                    <a:lnTo>
                      <a:pt x="0" y="2735"/>
                    </a:lnTo>
                    <a:lnTo>
                      <a:pt x="0" y="2752"/>
                    </a:lnTo>
                    <a:lnTo>
                      <a:pt x="0" y="2760"/>
                    </a:lnTo>
                    <a:lnTo>
                      <a:pt x="1" y="2767"/>
                    </a:lnTo>
                    <a:lnTo>
                      <a:pt x="5" y="2773"/>
                    </a:lnTo>
                    <a:lnTo>
                      <a:pt x="8" y="2780"/>
                    </a:lnTo>
                    <a:lnTo>
                      <a:pt x="14" y="2786"/>
                    </a:lnTo>
                    <a:lnTo>
                      <a:pt x="21" y="2793"/>
                    </a:lnTo>
                    <a:lnTo>
                      <a:pt x="41" y="2808"/>
                    </a:lnTo>
                    <a:lnTo>
                      <a:pt x="71" y="2824"/>
                    </a:lnTo>
                    <a:lnTo>
                      <a:pt x="110" y="2844"/>
                    </a:lnTo>
                    <a:lnTo>
                      <a:pt x="110" y="2844"/>
                    </a:lnTo>
                    <a:lnTo>
                      <a:pt x="141" y="2861"/>
                    </a:lnTo>
                    <a:lnTo>
                      <a:pt x="171" y="2874"/>
                    </a:lnTo>
                    <a:lnTo>
                      <a:pt x="224" y="2894"/>
                    </a:lnTo>
                    <a:lnTo>
                      <a:pt x="268" y="2908"/>
                    </a:lnTo>
                    <a:lnTo>
                      <a:pt x="303" y="2918"/>
                    </a:lnTo>
                    <a:lnTo>
                      <a:pt x="303" y="2918"/>
                    </a:lnTo>
                    <a:lnTo>
                      <a:pt x="301" y="2976"/>
                    </a:lnTo>
                    <a:lnTo>
                      <a:pt x="303" y="3034"/>
                    </a:lnTo>
                    <a:lnTo>
                      <a:pt x="303" y="3034"/>
                    </a:lnTo>
                    <a:lnTo>
                      <a:pt x="268" y="3042"/>
                    </a:lnTo>
                    <a:lnTo>
                      <a:pt x="224" y="3057"/>
                    </a:lnTo>
                    <a:lnTo>
                      <a:pt x="171" y="3078"/>
                    </a:lnTo>
                    <a:lnTo>
                      <a:pt x="141" y="3091"/>
                    </a:lnTo>
                    <a:lnTo>
                      <a:pt x="110" y="3106"/>
                    </a:lnTo>
                    <a:lnTo>
                      <a:pt x="110" y="3106"/>
                    </a:lnTo>
                    <a:lnTo>
                      <a:pt x="71" y="3126"/>
                    </a:lnTo>
                    <a:lnTo>
                      <a:pt x="41" y="3144"/>
                    </a:lnTo>
                    <a:lnTo>
                      <a:pt x="21" y="3157"/>
                    </a:lnTo>
                    <a:lnTo>
                      <a:pt x="14" y="3164"/>
                    </a:lnTo>
                    <a:lnTo>
                      <a:pt x="8" y="3171"/>
                    </a:lnTo>
                    <a:lnTo>
                      <a:pt x="5" y="3177"/>
                    </a:lnTo>
                    <a:lnTo>
                      <a:pt x="1" y="3184"/>
                    </a:lnTo>
                    <a:lnTo>
                      <a:pt x="0" y="3192"/>
                    </a:lnTo>
                    <a:lnTo>
                      <a:pt x="0" y="3199"/>
                    </a:lnTo>
                    <a:lnTo>
                      <a:pt x="0" y="3215"/>
                    </a:lnTo>
                    <a:lnTo>
                      <a:pt x="1" y="3237"/>
                    </a:lnTo>
                    <a:lnTo>
                      <a:pt x="1" y="3237"/>
                    </a:lnTo>
                    <a:lnTo>
                      <a:pt x="3" y="3256"/>
                    </a:lnTo>
                    <a:lnTo>
                      <a:pt x="5" y="3273"/>
                    </a:lnTo>
                    <a:lnTo>
                      <a:pt x="8" y="3279"/>
                    </a:lnTo>
                    <a:lnTo>
                      <a:pt x="11" y="3286"/>
                    </a:lnTo>
                    <a:lnTo>
                      <a:pt x="14" y="3293"/>
                    </a:lnTo>
                    <a:lnTo>
                      <a:pt x="19" y="3298"/>
                    </a:lnTo>
                    <a:lnTo>
                      <a:pt x="26" y="3302"/>
                    </a:lnTo>
                    <a:lnTo>
                      <a:pt x="34" y="3309"/>
                    </a:lnTo>
                    <a:lnTo>
                      <a:pt x="57" y="3319"/>
                    </a:lnTo>
                    <a:lnTo>
                      <a:pt x="89" y="3330"/>
                    </a:lnTo>
                    <a:lnTo>
                      <a:pt x="130" y="3344"/>
                    </a:lnTo>
                    <a:lnTo>
                      <a:pt x="130" y="3344"/>
                    </a:lnTo>
                    <a:lnTo>
                      <a:pt x="165" y="3354"/>
                    </a:lnTo>
                    <a:lnTo>
                      <a:pt x="196" y="3362"/>
                    </a:lnTo>
                    <a:lnTo>
                      <a:pt x="250" y="3373"/>
                    </a:lnTo>
                    <a:lnTo>
                      <a:pt x="296" y="3380"/>
                    </a:lnTo>
                    <a:lnTo>
                      <a:pt x="333" y="3383"/>
                    </a:lnTo>
                    <a:lnTo>
                      <a:pt x="333" y="3383"/>
                    </a:lnTo>
                    <a:lnTo>
                      <a:pt x="343" y="3439"/>
                    </a:lnTo>
                    <a:lnTo>
                      <a:pt x="352" y="3497"/>
                    </a:lnTo>
                    <a:lnTo>
                      <a:pt x="352" y="3497"/>
                    </a:lnTo>
                    <a:lnTo>
                      <a:pt x="320" y="3512"/>
                    </a:lnTo>
                    <a:lnTo>
                      <a:pt x="280" y="3533"/>
                    </a:lnTo>
                    <a:lnTo>
                      <a:pt x="230" y="3563"/>
                    </a:lnTo>
                    <a:lnTo>
                      <a:pt x="204" y="3581"/>
                    </a:lnTo>
                    <a:lnTo>
                      <a:pt x="176" y="3603"/>
                    </a:lnTo>
                    <a:lnTo>
                      <a:pt x="176" y="3603"/>
                    </a:lnTo>
                    <a:lnTo>
                      <a:pt x="141" y="3629"/>
                    </a:lnTo>
                    <a:lnTo>
                      <a:pt x="115" y="3650"/>
                    </a:lnTo>
                    <a:lnTo>
                      <a:pt x="99" y="3668"/>
                    </a:lnTo>
                    <a:lnTo>
                      <a:pt x="92" y="3677"/>
                    </a:lnTo>
                    <a:lnTo>
                      <a:pt x="87" y="3683"/>
                    </a:lnTo>
                    <a:lnTo>
                      <a:pt x="85" y="3690"/>
                    </a:lnTo>
                    <a:lnTo>
                      <a:pt x="84" y="3698"/>
                    </a:lnTo>
                    <a:lnTo>
                      <a:pt x="82" y="3705"/>
                    </a:lnTo>
                    <a:lnTo>
                      <a:pt x="84" y="3711"/>
                    </a:lnTo>
                    <a:lnTo>
                      <a:pt x="85" y="3728"/>
                    </a:lnTo>
                    <a:lnTo>
                      <a:pt x="92" y="3748"/>
                    </a:lnTo>
                    <a:lnTo>
                      <a:pt x="92" y="3748"/>
                    </a:lnTo>
                    <a:lnTo>
                      <a:pt x="97" y="3767"/>
                    </a:lnTo>
                    <a:lnTo>
                      <a:pt x="102" y="3784"/>
                    </a:lnTo>
                    <a:lnTo>
                      <a:pt x="105" y="3790"/>
                    </a:lnTo>
                    <a:lnTo>
                      <a:pt x="110" y="3795"/>
                    </a:lnTo>
                    <a:lnTo>
                      <a:pt x="115" y="3802"/>
                    </a:lnTo>
                    <a:lnTo>
                      <a:pt x="120" y="3805"/>
                    </a:lnTo>
                    <a:lnTo>
                      <a:pt x="128" y="3810"/>
                    </a:lnTo>
                    <a:lnTo>
                      <a:pt x="136" y="3814"/>
                    </a:lnTo>
                    <a:lnTo>
                      <a:pt x="161" y="3820"/>
                    </a:lnTo>
                    <a:lnTo>
                      <a:pt x="194" y="3827"/>
                    </a:lnTo>
                    <a:lnTo>
                      <a:pt x="237" y="3832"/>
                    </a:lnTo>
                    <a:lnTo>
                      <a:pt x="237" y="3832"/>
                    </a:lnTo>
                    <a:lnTo>
                      <a:pt x="272" y="3837"/>
                    </a:lnTo>
                    <a:lnTo>
                      <a:pt x="305" y="3838"/>
                    </a:lnTo>
                    <a:lnTo>
                      <a:pt x="361" y="3840"/>
                    </a:lnTo>
                    <a:lnTo>
                      <a:pt x="407" y="3838"/>
                    </a:lnTo>
                    <a:lnTo>
                      <a:pt x="443" y="3835"/>
                    </a:lnTo>
                    <a:lnTo>
                      <a:pt x="443" y="3835"/>
                    </a:lnTo>
                    <a:lnTo>
                      <a:pt x="463" y="3889"/>
                    </a:lnTo>
                    <a:lnTo>
                      <a:pt x="483" y="3944"/>
                    </a:lnTo>
                    <a:lnTo>
                      <a:pt x="483" y="3944"/>
                    </a:lnTo>
                    <a:lnTo>
                      <a:pt x="453" y="3965"/>
                    </a:lnTo>
                    <a:lnTo>
                      <a:pt x="417" y="3993"/>
                    </a:lnTo>
                    <a:lnTo>
                      <a:pt x="374" y="4031"/>
                    </a:lnTo>
                    <a:lnTo>
                      <a:pt x="351" y="4053"/>
                    </a:lnTo>
                    <a:lnTo>
                      <a:pt x="328" y="4079"/>
                    </a:lnTo>
                    <a:lnTo>
                      <a:pt x="328" y="4079"/>
                    </a:lnTo>
                    <a:lnTo>
                      <a:pt x="298" y="4110"/>
                    </a:lnTo>
                    <a:lnTo>
                      <a:pt x="277" y="4137"/>
                    </a:lnTo>
                    <a:lnTo>
                      <a:pt x="262" y="4157"/>
                    </a:lnTo>
                    <a:lnTo>
                      <a:pt x="257" y="4166"/>
                    </a:lnTo>
                    <a:lnTo>
                      <a:pt x="255" y="4175"/>
                    </a:lnTo>
                    <a:lnTo>
                      <a:pt x="254" y="4181"/>
                    </a:lnTo>
                    <a:lnTo>
                      <a:pt x="252" y="4189"/>
                    </a:lnTo>
                    <a:lnTo>
                      <a:pt x="254" y="4196"/>
                    </a:lnTo>
                    <a:lnTo>
                      <a:pt x="255" y="4203"/>
                    </a:lnTo>
                    <a:lnTo>
                      <a:pt x="260" y="4219"/>
                    </a:lnTo>
                    <a:lnTo>
                      <a:pt x="270" y="4237"/>
                    </a:lnTo>
                    <a:lnTo>
                      <a:pt x="270" y="4237"/>
                    </a:lnTo>
                    <a:lnTo>
                      <a:pt x="278" y="4255"/>
                    </a:lnTo>
                    <a:lnTo>
                      <a:pt x="287" y="4270"/>
                    </a:lnTo>
                    <a:lnTo>
                      <a:pt x="290" y="4275"/>
                    </a:lnTo>
                    <a:lnTo>
                      <a:pt x="295" y="4282"/>
                    </a:lnTo>
                    <a:lnTo>
                      <a:pt x="301" y="4285"/>
                    </a:lnTo>
                    <a:lnTo>
                      <a:pt x="308" y="4288"/>
                    </a:lnTo>
                    <a:lnTo>
                      <a:pt x="316" y="4292"/>
                    </a:lnTo>
                    <a:lnTo>
                      <a:pt x="326" y="4293"/>
                    </a:lnTo>
                    <a:lnTo>
                      <a:pt x="351" y="4297"/>
                    </a:lnTo>
                    <a:lnTo>
                      <a:pt x="384" y="4297"/>
                    </a:lnTo>
                    <a:lnTo>
                      <a:pt x="428" y="4295"/>
                    </a:lnTo>
                    <a:lnTo>
                      <a:pt x="428" y="4295"/>
                    </a:lnTo>
                    <a:lnTo>
                      <a:pt x="463" y="4292"/>
                    </a:lnTo>
                    <a:lnTo>
                      <a:pt x="494" y="4288"/>
                    </a:lnTo>
                    <a:lnTo>
                      <a:pt x="550" y="4280"/>
                    </a:lnTo>
                    <a:lnTo>
                      <a:pt x="596" y="4272"/>
                    </a:lnTo>
                    <a:lnTo>
                      <a:pt x="631" y="4262"/>
                    </a:lnTo>
                    <a:lnTo>
                      <a:pt x="631" y="4262"/>
                    </a:lnTo>
                    <a:lnTo>
                      <a:pt x="659" y="4311"/>
                    </a:lnTo>
                    <a:lnTo>
                      <a:pt x="689" y="4363"/>
                    </a:lnTo>
                    <a:lnTo>
                      <a:pt x="689" y="4363"/>
                    </a:lnTo>
                    <a:lnTo>
                      <a:pt x="664" y="4387"/>
                    </a:lnTo>
                    <a:lnTo>
                      <a:pt x="633" y="4422"/>
                    </a:lnTo>
                    <a:lnTo>
                      <a:pt x="596" y="4466"/>
                    </a:lnTo>
                    <a:lnTo>
                      <a:pt x="578" y="4493"/>
                    </a:lnTo>
                    <a:lnTo>
                      <a:pt x="559" y="4521"/>
                    </a:lnTo>
                    <a:lnTo>
                      <a:pt x="559" y="4521"/>
                    </a:lnTo>
                    <a:lnTo>
                      <a:pt x="535" y="4559"/>
                    </a:lnTo>
                    <a:lnTo>
                      <a:pt x="519" y="4587"/>
                    </a:lnTo>
                    <a:lnTo>
                      <a:pt x="509" y="4610"/>
                    </a:lnTo>
                    <a:lnTo>
                      <a:pt x="506" y="4620"/>
                    </a:lnTo>
                    <a:lnTo>
                      <a:pt x="504" y="4628"/>
                    </a:lnTo>
                    <a:lnTo>
                      <a:pt x="504" y="4636"/>
                    </a:lnTo>
                    <a:lnTo>
                      <a:pt x="504" y="4643"/>
                    </a:lnTo>
                    <a:lnTo>
                      <a:pt x="506" y="4649"/>
                    </a:lnTo>
                    <a:lnTo>
                      <a:pt x="509" y="4656"/>
                    </a:lnTo>
                    <a:lnTo>
                      <a:pt x="517" y="4671"/>
                    </a:lnTo>
                    <a:lnTo>
                      <a:pt x="529" y="4687"/>
                    </a:lnTo>
                    <a:lnTo>
                      <a:pt x="529" y="4687"/>
                    </a:lnTo>
                    <a:lnTo>
                      <a:pt x="540" y="4704"/>
                    </a:lnTo>
                    <a:lnTo>
                      <a:pt x="552" y="4717"/>
                    </a:lnTo>
                    <a:lnTo>
                      <a:pt x="557" y="4722"/>
                    </a:lnTo>
                    <a:lnTo>
                      <a:pt x="564" y="4727"/>
                    </a:lnTo>
                    <a:lnTo>
                      <a:pt x="570" y="4730"/>
                    </a:lnTo>
                    <a:lnTo>
                      <a:pt x="577" y="4732"/>
                    </a:lnTo>
                    <a:lnTo>
                      <a:pt x="585" y="4734"/>
                    </a:lnTo>
                    <a:lnTo>
                      <a:pt x="595" y="4734"/>
                    </a:lnTo>
                    <a:lnTo>
                      <a:pt x="620" y="4732"/>
                    </a:lnTo>
                    <a:lnTo>
                      <a:pt x="653" y="4727"/>
                    </a:lnTo>
                    <a:lnTo>
                      <a:pt x="695" y="4717"/>
                    </a:lnTo>
                    <a:lnTo>
                      <a:pt x="695" y="4717"/>
                    </a:lnTo>
                    <a:lnTo>
                      <a:pt x="730" y="4709"/>
                    </a:lnTo>
                    <a:lnTo>
                      <a:pt x="760" y="4699"/>
                    </a:lnTo>
                    <a:lnTo>
                      <a:pt x="814" y="4682"/>
                    </a:lnTo>
                    <a:lnTo>
                      <a:pt x="857" y="4664"/>
                    </a:lnTo>
                    <a:lnTo>
                      <a:pt x="888" y="4649"/>
                    </a:lnTo>
                    <a:lnTo>
                      <a:pt x="888" y="4649"/>
                    </a:lnTo>
                    <a:lnTo>
                      <a:pt x="926" y="4694"/>
                    </a:lnTo>
                    <a:lnTo>
                      <a:pt x="964" y="4739"/>
                    </a:lnTo>
                    <a:lnTo>
                      <a:pt x="964" y="4739"/>
                    </a:lnTo>
                    <a:lnTo>
                      <a:pt x="943" y="4768"/>
                    </a:lnTo>
                    <a:lnTo>
                      <a:pt x="918" y="4808"/>
                    </a:lnTo>
                    <a:lnTo>
                      <a:pt x="892" y="4857"/>
                    </a:lnTo>
                    <a:lnTo>
                      <a:pt x="878" y="4885"/>
                    </a:lnTo>
                    <a:lnTo>
                      <a:pt x="864" y="4917"/>
                    </a:lnTo>
                    <a:lnTo>
                      <a:pt x="864" y="4917"/>
                    </a:lnTo>
                    <a:lnTo>
                      <a:pt x="847" y="4958"/>
                    </a:lnTo>
                    <a:lnTo>
                      <a:pt x="836" y="4989"/>
                    </a:lnTo>
                    <a:lnTo>
                      <a:pt x="829" y="5014"/>
                    </a:lnTo>
                    <a:lnTo>
                      <a:pt x="829" y="5024"/>
                    </a:lnTo>
                    <a:lnTo>
                      <a:pt x="829" y="5032"/>
                    </a:lnTo>
                    <a:lnTo>
                      <a:pt x="829" y="5040"/>
                    </a:lnTo>
                    <a:lnTo>
                      <a:pt x="832" y="5047"/>
                    </a:lnTo>
                    <a:lnTo>
                      <a:pt x="834" y="5053"/>
                    </a:lnTo>
                    <a:lnTo>
                      <a:pt x="839" y="5060"/>
                    </a:lnTo>
                    <a:lnTo>
                      <a:pt x="850" y="5072"/>
                    </a:lnTo>
                    <a:lnTo>
                      <a:pt x="864" y="5086"/>
                    </a:lnTo>
                    <a:lnTo>
                      <a:pt x="864" y="5086"/>
                    </a:lnTo>
                    <a:lnTo>
                      <a:pt x="878" y="5101"/>
                    </a:lnTo>
                    <a:lnTo>
                      <a:pt x="892" y="5111"/>
                    </a:lnTo>
                    <a:lnTo>
                      <a:pt x="897" y="5116"/>
                    </a:lnTo>
                    <a:lnTo>
                      <a:pt x="903" y="5119"/>
                    </a:lnTo>
                    <a:lnTo>
                      <a:pt x="910" y="5121"/>
                    </a:lnTo>
                    <a:lnTo>
                      <a:pt x="918" y="5121"/>
                    </a:lnTo>
                    <a:lnTo>
                      <a:pt x="926" y="5121"/>
                    </a:lnTo>
                    <a:lnTo>
                      <a:pt x="936" y="5121"/>
                    </a:lnTo>
                    <a:lnTo>
                      <a:pt x="961" y="5114"/>
                    </a:lnTo>
                    <a:lnTo>
                      <a:pt x="992" y="5103"/>
                    </a:lnTo>
                    <a:lnTo>
                      <a:pt x="1033" y="5086"/>
                    </a:lnTo>
                    <a:lnTo>
                      <a:pt x="1033" y="5086"/>
                    </a:lnTo>
                    <a:lnTo>
                      <a:pt x="1065" y="5072"/>
                    </a:lnTo>
                    <a:lnTo>
                      <a:pt x="1093" y="5058"/>
                    </a:lnTo>
                    <a:lnTo>
                      <a:pt x="1142" y="5032"/>
                    </a:lnTo>
                    <a:lnTo>
                      <a:pt x="1182" y="5007"/>
                    </a:lnTo>
                    <a:lnTo>
                      <a:pt x="1211" y="4987"/>
                    </a:lnTo>
                    <a:lnTo>
                      <a:pt x="1211" y="4987"/>
                    </a:lnTo>
                    <a:lnTo>
                      <a:pt x="1254" y="5025"/>
                    </a:lnTo>
                    <a:lnTo>
                      <a:pt x="1301" y="5062"/>
                    </a:lnTo>
                    <a:lnTo>
                      <a:pt x="1301" y="5062"/>
                    </a:lnTo>
                    <a:lnTo>
                      <a:pt x="1286" y="5095"/>
                    </a:lnTo>
                    <a:lnTo>
                      <a:pt x="1268" y="5138"/>
                    </a:lnTo>
                    <a:lnTo>
                      <a:pt x="1249" y="5190"/>
                    </a:lnTo>
                    <a:lnTo>
                      <a:pt x="1241" y="5222"/>
                    </a:lnTo>
                    <a:lnTo>
                      <a:pt x="1233" y="5255"/>
                    </a:lnTo>
                    <a:lnTo>
                      <a:pt x="1233" y="5255"/>
                    </a:lnTo>
                    <a:lnTo>
                      <a:pt x="1223" y="5297"/>
                    </a:lnTo>
                    <a:lnTo>
                      <a:pt x="1218" y="5330"/>
                    </a:lnTo>
                    <a:lnTo>
                      <a:pt x="1216" y="5355"/>
                    </a:lnTo>
                    <a:lnTo>
                      <a:pt x="1216" y="5365"/>
                    </a:lnTo>
                    <a:lnTo>
                      <a:pt x="1218" y="5373"/>
                    </a:lnTo>
                    <a:lnTo>
                      <a:pt x="1220" y="5382"/>
                    </a:lnTo>
                    <a:lnTo>
                      <a:pt x="1223" y="5386"/>
                    </a:lnTo>
                    <a:lnTo>
                      <a:pt x="1228" y="5393"/>
                    </a:lnTo>
                    <a:lnTo>
                      <a:pt x="1233" y="5398"/>
                    </a:lnTo>
                    <a:lnTo>
                      <a:pt x="1246" y="5410"/>
                    </a:lnTo>
                    <a:lnTo>
                      <a:pt x="1263" y="5421"/>
                    </a:lnTo>
                    <a:lnTo>
                      <a:pt x="1263" y="5421"/>
                    </a:lnTo>
                    <a:lnTo>
                      <a:pt x="1279" y="5433"/>
                    </a:lnTo>
                    <a:lnTo>
                      <a:pt x="1294" y="5441"/>
                    </a:lnTo>
                    <a:lnTo>
                      <a:pt x="1301" y="5444"/>
                    </a:lnTo>
                    <a:lnTo>
                      <a:pt x="1307" y="5446"/>
                    </a:lnTo>
                    <a:lnTo>
                      <a:pt x="1314" y="5446"/>
                    </a:lnTo>
                    <a:lnTo>
                      <a:pt x="1322" y="5446"/>
                    </a:lnTo>
                    <a:lnTo>
                      <a:pt x="1330" y="5444"/>
                    </a:lnTo>
                    <a:lnTo>
                      <a:pt x="1340" y="5441"/>
                    </a:lnTo>
                    <a:lnTo>
                      <a:pt x="1363" y="5431"/>
                    </a:lnTo>
                    <a:lnTo>
                      <a:pt x="1391" y="5415"/>
                    </a:lnTo>
                    <a:lnTo>
                      <a:pt x="1429" y="5391"/>
                    </a:lnTo>
                    <a:lnTo>
                      <a:pt x="1429" y="5391"/>
                    </a:lnTo>
                    <a:lnTo>
                      <a:pt x="1457" y="5372"/>
                    </a:lnTo>
                    <a:lnTo>
                      <a:pt x="1484" y="5354"/>
                    </a:lnTo>
                    <a:lnTo>
                      <a:pt x="1526" y="5319"/>
                    </a:lnTo>
                    <a:lnTo>
                      <a:pt x="1561" y="5288"/>
                    </a:lnTo>
                    <a:lnTo>
                      <a:pt x="1586" y="5263"/>
                    </a:lnTo>
                    <a:lnTo>
                      <a:pt x="1586" y="5263"/>
                    </a:lnTo>
                    <a:lnTo>
                      <a:pt x="1637" y="5292"/>
                    </a:lnTo>
                    <a:lnTo>
                      <a:pt x="1688" y="5322"/>
                    </a:lnTo>
                    <a:lnTo>
                      <a:pt x="1688" y="5322"/>
                    </a:lnTo>
                    <a:lnTo>
                      <a:pt x="1678" y="5355"/>
                    </a:lnTo>
                    <a:lnTo>
                      <a:pt x="1670" y="5401"/>
                    </a:lnTo>
                    <a:lnTo>
                      <a:pt x="1662" y="5456"/>
                    </a:lnTo>
                    <a:lnTo>
                      <a:pt x="1658" y="5487"/>
                    </a:lnTo>
                    <a:lnTo>
                      <a:pt x="1655" y="5522"/>
                    </a:lnTo>
                    <a:lnTo>
                      <a:pt x="1655" y="5522"/>
                    </a:lnTo>
                    <a:lnTo>
                      <a:pt x="1653" y="5566"/>
                    </a:lnTo>
                    <a:lnTo>
                      <a:pt x="1653" y="5599"/>
                    </a:lnTo>
                    <a:lnTo>
                      <a:pt x="1657" y="5624"/>
                    </a:lnTo>
                    <a:lnTo>
                      <a:pt x="1658" y="5634"/>
                    </a:lnTo>
                    <a:lnTo>
                      <a:pt x="1662" y="5642"/>
                    </a:lnTo>
                    <a:lnTo>
                      <a:pt x="1665" y="5649"/>
                    </a:lnTo>
                    <a:lnTo>
                      <a:pt x="1670" y="5655"/>
                    </a:lnTo>
                    <a:lnTo>
                      <a:pt x="1675" y="5660"/>
                    </a:lnTo>
                    <a:lnTo>
                      <a:pt x="1680" y="5663"/>
                    </a:lnTo>
                    <a:lnTo>
                      <a:pt x="1695" y="5672"/>
                    </a:lnTo>
                    <a:lnTo>
                      <a:pt x="1713" y="5680"/>
                    </a:lnTo>
                    <a:lnTo>
                      <a:pt x="1713" y="5680"/>
                    </a:lnTo>
                    <a:lnTo>
                      <a:pt x="1731" y="5690"/>
                    </a:lnTo>
                    <a:lnTo>
                      <a:pt x="1747" y="5695"/>
                    </a:lnTo>
                    <a:lnTo>
                      <a:pt x="1754" y="5696"/>
                    </a:lnTo>
                    <a:lnTo>
                      <a:pt x="1762" y="5698"/>
                    </a:lnTo>
                    <a:lnTo>
                      <a:pt x="1769" y="5696"/>
                    </a:lnTo>
                    <a:lnTo>
                      <a:pt x="1775" y="5695"/>
                    </a:lnTo>
                    <a:lnTo>
                      <a:pt x="1784" y="5693"/>
                    </a:lnTo>
                    <a:lnTo>
                      <a:pt x="1793" y="5688"/>
                    </a:lnTo>
                    <a:lnTo>
                      <a:pt x="1813" y="5673"/>
                    </a:lnTo>
                    <a:lnTo>
                      <a:pt x="1840" y="5654"/>
                    </a:lnTo>
                    <a:lnTo>
                      <a:pt x="1871" y="5622"/>
                    </a:lnTo>
                    <a:lnTo>
                      <a:pt x="1871" y="5622"/>
                    </a:lnTo>
                    <a:lnTo>
                      <a:pt x="1896" y="5599"/>
                    </a:lnTo>
                    <a:lnTo>
                      <a:pt x="1919" y="5576"/>
                    </a:lnTo>
                    <a:lnTo>
                      <a:pt x="1955" y="5535"/>
                    </a:lnTo>
                    <a:lnTo>
                      <a:pt x="1985" y="5499"/>
                    </a:lnTo>
                    <a:lnTo>
                      <a:pt x="2005" y="5469"/>
                    </a:lnTo>
                    <a:lnTo>
                      <a:pt x="2005" y="5469"/>
                    </a:lnTo>
                    <a:lnTo>
                      <a:pt x="2059" y="5490"/>
                    </a:lnTo>
                    <a:lnTo>
                      <a:pt x="2115" y="5508"/>
                    </a:lnTo>
                    <a:lnTo>
                      <a:pt x="2115" y="5508"/>
                    </a:lnTo>
                    <a:lnTo>
                      <a:pt x="2112" y="5545"/>
                    </a:lnTo>
                    <a:lnTo>
                      <a:pt x="2110" y="5591"/>
                    </a:lnTo>
                    <a:lnTo>
                      <a:pt x="2112" y="5647"/>
                    </a:lnTo>
                    <a:lnTo>
                      <a:pt x="2113" y="5678"/>
                    </a:lnTo>
                    <a:lnTo>
                      <a:pt x="2118" y="5713"/>
                    </a:lnTo>
                    <a:lnTo>
                      <a:pt x="2118" y="5713"/>
                    </a:lnTo>
                    <a:lnTo>
                      <a:pt x="2123" y="5756"/>
                    </a:lnTo>
                    <a:lnTo>
                      <a:pt x="2130" y="5789"/>
                    </a:lnTo>
                    <a:lnTo>
                      <a:pt x="2136" y="5814"/>
                    </a:lnTo>
                    <a:lnTo>
                      <a:pt x="2140" y="5822"/>
                    </a:lnTo>
                    <a:lnTo>
                      <a:pt x="2145" y="5830"/>
                    </a:lnTo>
                    <a:lnTo>
                      <a:pt x="2148" y="5835"/>
                    </a:lnTo>
                    <a:lnTo>
                      <a:pt x="2155" y="5840"/>
                    </a:lnTo>
                    <a:lnTo>
                      <a:pt x="2160" y="5845"/>
                    </a:lnTo>
                    <a:lnTo>
                      <a:pt x="2166" y="5848"/>
                    </a:lnTo>
                    <a:lnTo>
                      <a:pt x="2183" y="5853"/>
                    </a:lnTo>
                    <a:lnTo>
                      <a:pt x="2202" y="5858"/>
                    </a:lnTo>
                    <a:lnTo>
                      <a:pt x="2202" y="5858"/>
                    </a:lnTo>
                    <a:lnTo>
                      <a:pt x="2222" y="5865"/>
                    </a:lnTo>
                    <a:lnTo>
                      <a:pt x="2239" y="5866"/>
                    </a:lnTo>
                    <a:lnTo>
                      <a:pt x="2245" y="5868"/>
                    </a:lnTo>
                    <a:lnTo>
                      <a:pt x="2252" y="5866"/>
                    </a:lnTo>
                    <a:lnTo>
                      <a:pt x="2260" y="5865"/>
                    </a:lnTo>
                    <a:lnTo>
                      <a:pt x="2267" y="5863"/>
                    </a:lnTo>
                    <a:lnTo>
                      <a:pt x="2275" y="5858"/>
                    </a:lnTo>
                    <a:lnTo>
                      <a:pt x="2282" y="5851"/>
                    </a:lnTo>
                    <a:lnTo>
                      <a:pt x="2300" y="5835"/>
                    </a:lnTo>
                    <a:lnTo>
                      <a:pt x="2321" y="5809"/>
                    </a:lnTo>
                    <a:lnTo>
                      <a:pt x="2347" y="5774"/>
                    </a:lnTo>
                    <a:lnTo>
                      <a:pt x="2347" y="5774"/>
                    </a:lnTo>
                    <a:lnTo>
                      <a:pt x="2369" y="5746"/>
                    </a:lnTo>
                    <a:lnTo>
                      <a:pt x="2385" y="5720"/>
                    </a:lnTo>
                    <a:lnTo>
                      <a:pt x="2415" y="5673"/>
                    </a:lnTo>
                    <a:lnTo>
                      <a:pt x="2437" y="5632"/>
                    </a:lnTo>
                    <a:lnTo>
                      <a:pt x="2453" y="5599"/>
                    </a:lnTo>
                    <a:lnTo>
                      <a:pt x="2453" y="5599"/>
                    </a:lnTo>
                    <a:lnTo>
                      <a:pt x="2511" y="5611"/>
                    </a:lnTo>
                    <a:lnTo>
                      <a:pt x="2568" y="5621"/>
                    </a:lnTo>
                    <a:lnTo>
                      <a:pt x="2568" y="5621"/>
                    </a:lnTo>
                    <a:lnTo>
                      <a:pt x="2570" y="5657"/>
                    </a:lnTo>
                    <a:lnTo>
                      <a:pt x="2577" y="5701"/>
                    </a:lnTo>
                    <a:lnTo>
                      <a:pt x="2588" y="5756"/>
                    </a:lnTo>
                    <a:lnTo>
                      <a:pt x="2596" y="5787"/>
                    </a:lnTo>
                    <a:lnTo>
                      <a:pt x="2606" y="5820"/>
                    </a:lnTo>
                    <a:lnTo>
                      <a:pt x="2606" y="5820"/>
                    </a:lnTo>
                    <a:lnTo>
                      <a:pt x="2620" y="5861"/>
                    </a:lnTo>
                    <a:lnTo>
                      <a:pt x="2631" y="5893"/>
                    </a:lnTo>
                    <a:lnTo>
                      <a:pt x="2641" y="5916"/>
                    </a:lnTo>
                    <a:lnTo>
                      <a:pt x="2648" y="5924"/>
                    </a:lnTo>
                    <a:lnTo>
                      <a:pt x="2652" y="5931"/>
                    </a:lnTo>
                    <a:lnTo>
                      <a:pt x="2657" y="5936"/>
                    </a:lnTo>
                    <a:lnTo>
                      <a:pt x="2664" y="5939"/>
                    </a:lnTo>
                    <a:lnTo>
                      <a:pt x="2671" y="5942"/>
                    </a:lnTo>
                    <a:lnTo>
                      <a:pt x="2677" y="5945"/>
                    </a:lnTo>
                    <a:lnTo>
                      <a:pt x="2694" y="5947"/>
                    </a:lnTo>
                    <a:lnTo>
                      <a:pt x="2715" y="5949"/>
                    </a:lnTo>
                    <a:lnTo>
                      <a:pt x="2715" y="5949"/>
                    </a:lnTo>
                    <a:lnTo>
                      <a:pt x="2735" y="5950"/>
                    </a:lnTo>
                    <a:lnTo>
                      <a:pt x="2751" y="5950"/>
                    </a:lnTo>
                    <a:lnTo>
                      <a:pt x="2758" y="5950"/>
                    </a:lnTo>
                    <a:lnTo>
                      <a:pt x="2766" y="5949"/>
                    </a:lnTo>
                    <a:lnTo>
                      <a:pt x="2773" y="5945"/>
                    </a:lnTo>
                    <a:lnTo>
                      <a:pt x="2779" y="5942"/>
                    </a:lnTo>
                    <a:lnTo>
                      <a:pt x="2786" y="5936"/>
                    </a:lnTo>
                    <a:lnTo>
                      <a:pt x="2793" y="5929"/>
                    </a:lnTo>
                    <a:lnTo>
                      <a:pt x="2806" y="5909"/>
                    </a:lnTo>
                    <a:lnTo>
                      <a:pt x="2824" y="5879"/>
                    </a:lnTo>
                    <a:lnTo>
                      <a:pt x="2844" y="5840"/>
                    </a:lnTo>
                    <a:lnTo>
                      <a:pt x="2844" y="5840"/>
                    </a:lnTo>
                    <a:lnTo>
                      <a:pt x="2859" y="5810"/>
                    </a:lnTo>
                    <a:lnTo>
                      <a:pt x="2872" y="5781"/>
                    </a:lnTo>
                    <a:lnTo>
                      <a:pt x="2892" y="5729"/>
                    </a:lnTo>
                    <a:lnTo>
                      <a:pt x="2906" y="5687"/>
                    </a:lnTo>
                    <a:lnTo>
                      <a:pt x="2916" y="5652"/>
                    </a:lnTo>
                    <a:lnTo>
                      <a:pt x="2916" y="5652"/>
                    </a:lnTo>
                    <a:lnTo>
                      <a:pt x="2974" y="5652"/>
                    </a:lnTo>
                    <a:lnTo>
                      <a:pt x="3033" y="5652"/>
                    </a:lnTo>
                    <a:lnTo>
                      <a:pt x="3033" y="5652"/>
                    </a:lnTo>
                    <a:lnTo>
                      <a:pt x="3043" y="5687"/>
                    </a:lnTo>
                    <a:lnTo>
                      <a:pt x="3056" y="5729"/>
                    </a:lnTo>
                    <a:lnTo>
                      <a:pt x="3078" y="5781"/>
                    </a:lnTo>
                    <a:lnTo>
                      <a:pt x="3091" y="5810"/>
                    </a:lnTo>
                    <a:lnTo>
                      <a:pt x="3106" y="5840"/>
                    </a:lnTo>
                    <a:lnTo>
                      <a:pt x="3106" y="5840"/>
                    </a:lnTo>
                    <a:lnTo>
                      <a:pt x="3126" y="5879"/>
                    </a:lnTo>
                    <a:lnTo>
                      <a:pt x="3142" y="5909"/>
                    </a:lnTo>
                    <a:lnTo>
                      <a:pt x="3157" y="5929"/>
                    </a:lnTo>
                    <a:lnTo>
                      <a:pt x="3164" y="5936"/>
                    </a:lnTo>
                    <a:lnTo>
                      <a:pt x="3170" y="5942"/>
                    </a:lnTo>
                    <a:lnTo>
                      <a:pt x="3177" y="5945"/>
                    </a:lnTo>
                    <a:lnTo>
                      <a:pt x="3183" y="5949"/>
                    </a:lnTo>
                    <a:lnTo>
                      <a:pt x="3190" y="5950"/>
                    </a:lnTo>
                    <a:lnTo>
                      <a:pt x="3198" y="5950"/>
                    </a:lnTo>
                    <a:lnTo>
                      <a:pt x="3215" y="5950"/>
                    </a:lnTo>
                    <a:lnTo>
                      <a:pt x="3235" y="5949"/>
                    </a:lnTo>
                    <a:lnTo>
                      <a:pt x="3235" y="5949"/>
                    </a:lnTo>
                    <a:lnTo>
                      <a:pt x="3254" y="5947"/>
                    </a:lnTo>
                    <a:lnTo>
                      <a:pt x="3271" y="5945"/>
                    </a:lnTo>
                    <a:lnTo>
                      <a:pt x="3279" y="5942"/>
                    </a:lnTo>
                    <a:lnTo>
                      <a:pt x="3286" y="5939"/>
                    </a:lnTo>
                    <a:lnTo>
                      <a:pt x="3291" y="5936"/>
                    </a:lnTo>
                    <a:lnTo>
                      <a:pt x="3297" y="5931"/>
                    </a:lnTo>
                    <a:lnTo>
                      <a:pt x="3302" y="5924"/>
                    </a:lnTo>
                    <a:lnTo>
                      <a:pt x="3307" y="5916"/>
                    </a:lnTo>
                    <a:lnTo>
                      <a:pt x="3319" y="5893"/>
                    </a:lnTo>
                    <a:lnTo>
                      <a:pt x="3330" y="5861"/>
                    </a:lnTo>
                    <a:lnTo>
                      <a:pt x="3343" y="5820"/>
                    </a:lnTo>
                    <a:lnTo>
                      <a:pt x="3343" y="5820"/>
                    </a:lnTo>
                    <a:lnTo>
                      <a:pt x="3353" y="5787"/>
                    </a:lnTo>
                    <a:lnTo>
                      <a:pt x="3360" y="5756"/>
                    </a:lnTo>
                    <a:lnTo>
                      <a:pt x="3371" y="5701"/>
                    </a:lnTo>
                    <a:lnTo>
                      <a:pt x="3378" y="5657"/>
                    </a:lnTo>
                    <a:lnTo>
                      <a:pt x="3381" y="5621"/>
                    </a:lnTo>
                    <a:lnTo>
                      <a:pt x="3381" y="5621"/>
                    </a:lnTo>
                    <a:lnTo>
                      <a:pt x="3439" y="5612"/>
                    </a:lnTo>
                    <a:lnTo>
                      <a:pt x="3497" y="5601"/>
                    </a:lnTo>
                    <a:lnTo>
                      <a:pt x="3497" y="5601"/>
                    </a:lnTo>
                    <a:lnTo>
                      <a:pt x="3511" y="5634"/>
                    </a:lnTo>
                    <a:lnTo>
                      <a:pt x="3535" y="5673"/>
                    </a:lnTo>
                    <a:lnTo>
                      <a:pt x="3563" y="5721"/>
                    </a:lnTo>
                    <a:lnTo>
                      <a:pt x="3581" y="5748"/>
                    </a:lnTo>
                    <a:lnTo>
                      <a:pt x="3601" y="5774"/>
                    </a:lnTo>
                    <a:lnTo>
                      <a:pt x="3601" y="5774"/>
                    </a:lnTo>
                    <a:lnTo>
                      <a:pt x="3627" y="5809"/>
                    </a:lnTo>
                    <a:lnTo>
                      <a:pt x="3650" y="5835"/>
                    </a:lnTo>
                    <a:lnTo>
                      <a:pt x="3666" y="5851"/>
                    </a:lnTo>
                    <a:lnTo>
                      <a:pt x="3675" y="5858"/>
                    </a:lnTo>
                    <a:lnTo>
                      <a:pt x="3683" y="5863"/>
                    </a:lnTo>
                    <a:lnTo>
                      <a:pt x="3690" y="5865"/>
                    </a:lnTo>
                    <a:lnTo>
                      <a:pt x="3696" y="5866"/>
                    </a:lnTo>
                    <a:lnTo>
                      <a:pt x="3704" y="5868"/>
                    </a:lnTo>
                    <a:lnTo>
                      <a:pt x="3711" y="5866"/>
                    </a:lnTo>
                    <a:lnTo>
                      <a:pt x="3727" y="5865"/>
                    </a:lnTo>
                    <a:lnTo>
                      <a:pt x="3747" y="5858"/>
                    </a:lnTo>
                    <a:lnTo>
                      <a:pt x="3747" y="5858"/>
                    </a:lnTo>
                    <a:lnTo>
                      <a:pt x="3767" y="5853"/>
                    </a:lnTo>
                    <a:lnTo>
                      <a:pt x="3782" y="5848"/>
                    </a:lnTo>
                    <a:lnTo>
                      <a:pt x="3788" y="5845"/>
                    </a:lnTo>
                    <a:lnTo>
                      <a:pt x="3795" y="5840"/>
                    </a:lnTo>
                    <a:lnTo>
                      <a:pt x="3800" y="5835"/>
                    </a:lnTo>
                    <a:lnTo>
                      <a:pt x="3805" y="5830"/>
                    </a:lnTo>
                    <a:lnTo>
                      <a:pt x="3810" y="5822"/>
                    </a:lnTo>
                    <a:lnTo>
                      <a:pt x="3813" y="5814"/>
                    </a:lnTo>
                    <a:lnTo>
                      <a:pt x="3820" y="5789"/>
                    </a:lnTo>
                    <a:lnTo>
                      <a:pt x="3826" y="5756"/>
                    </a:lnTo>
                    <a:lnTo>
                      <a:pt x="3831" y="5713"/>
                    </a:lnTo>
                    <a:lnTo>
                      <a:pt x="3831" y="5713"/>
                    </a:lnTo>
                    <a:lnTo>
                      <a:pt x="3835" y="5678"/>
                    </a:lnTo>
                    <a:lnTo>
                      <a:pt x="3838" y="5647"/>
                    </a:lnTo>
                    <a:lnTo>
                      <a:pt x="3840" y="5593"/>
                    </a:lnTo>
                    <a:lnTo>
                      <a:pt x="3838" y="5546"/>
                    </a:lnTo>
                    <a:lnTo>
                      <a:pt x="3835" y="5510"/>
                    </a:lnTo>
                    <a:lnTo>
                      <a:pt x="3835" y="5510"/>
                    </a:lnTo>
                    <a:lnTo>
                      <a:pt x="3891" y="5490"/>
                    </a:lnTo>
                    <a:lnTo>
                      <a:pt x="3945" y="5471"/>
                    </a:lnTo>
                    <a:lnTo>
                      <a:pt x="3945" y="5471"/>
                    </a:lnTo>
                    <a:lnTo>
                      <a:pt x="3965" y="5499"/>
                    </a:lnTo>
                    <a:lnTo>
                      <a:pt x="3995" y="5535"/>
                    </a:lnTo>
                    <a:lnTo>
                      <a:pt x="4031" y="5576"/>
                    </a:lnTo>
                    <a:lnTo>
                      <a:pt x="4052" y="5599"/>
                    </a:lnTo>
                    <a:lnTo>
                      <a:pt x="4077" y="5622"/>
                    </a:lnTo>
                    <a:lnTo>
                      <a:pt x="4077" y="5622"/>
                    </a:lnTo>
                    <a:lnTo>
                      <a:pt x="4110" y="5654"/>
                    </a:lnTo>
                    <a:lnTo>
                      <a:pt x="4136" y="5673"/>
                    </a:lnTo>
                    <a:lnTo>
                      <a:pt x="4156" y="5688"/>
                    </a:lnTo>
                    <a:lnTo>
                      <a:pt x="4164" y="5693"/>
                    </a:lnTo>
                    <a:lnTo>
                      <a:pt x="4173" y="5695"/>
                    </a:lnTo>
                    <a:lnTo>
                      <a:pt x="4181" y="5696"/>
                    </a:lnTo>
                    <a:lnTo>
                      <a:pt x="4187" y="5698"/>
                    </a:lnTo>
                    <a:lnTo>
                      <a:pt x="4194" y="5696"/>
                    </a:lnTo>
                    <a:lnTo>
                      <a:pt x="4202" y="5695"/>
                    </a:lnTo>
                    <a:lnTo>
                      <a:pt x="4217" y="5690"/>
                    </a:lnTo>
                    <a:lnTo>
                      <a:pt x="4235" y="5680"/>
                    </a:lnTo>
                    <a:lnTo>
                      <a:pt x="4235" y="5680"/>
                    </a:lnTo>
                    <a:lnTo>
                      <a:pt x="4255" y="5672"/>
                    </a:lnTo>
                    <a:lnTo>
                      <a:pt x="4268" y="5663"/>
                    </a:lnTo>
                    <a:lnTo>
                      <a:pt x="4275" y="5660"/>
                    </a:lnTo>
                    <a:lnTo>
                      <a:pt x="4280" y="5655"/>
                    </a:lnTo>
                    <a:lnTo>
                      <a:pt x="4285" y="5649"/>
                    </a:lnTo>
                    <a:lnTo>
                      <a:pt x="4288" y="5642"/>
                    </a:lnTo>
                    <a:lnTo>
                      <a:pt x="4291" y="5634"/>
                    </a:lnTo>
                    <a:lnTo>
                      <a:pt x="4293" y="5624"/>
                    </a:lnTo>
                    <a:lnTo>
                      <a:pt x="4295" y="5599"/>
                    </a:lnTo>
                    <a:lnTo>
                      <a:pt x="4296" y="5566"/>
                    </a:lnTo>
                    <a:lnTo>
                      <a:pt x="4293" y="5522"/>
                    </a:lnTo>
                    <a:lnTo>
                      <a:pt x="4293" y="5522"/>
                    </a:lnTo>
                    <a:lnTo>
                      <a:pt x="4291" y="5489"/>
                    </a:lnTo>
                    <a:lnTo>
                      <a:pt x="4288" y="5457"/>
                    </a:lnTo>
                    <a:lnTo>
                      <a:pt x="4280" y="5401"/>
                    </a:lnTo>
                    <a:lnTo>
                      <a:pt x="4272" y="5357"/>
                    </a:lnTo>
                    <a:lnTo>
                      <a:pt x="4262" y="5322"/>
                    </a:lnTo>
                    <a:lnTo>
                      <a:pt x="4262" y="5322"/>
                    </a:lnTo>
                    <a:lnTo>
                      <a:pt x="4313" y="5292"/>
                    </a:lnTo>
                    <a:lnTo>
                      <a:pt x="4364" y="5263"/>
                    </a:lnTo>
                    <a:lnTo>
                      <a:pt x="4364" y="5263"/>
                    </a:lnTo>
                    <a:lnTo>
                      <a:pt x="4389" y="5289"/>
                    </a:lnTo>
                    <a:lnTo>
                      <a:pt x="4423" y="5319"/>
                    </a:lnTo>
                    <a:lnTo>
                      <a:pt x="4466" y="5354"/>
                    </a:lnTo>
                    <a:lnTo>
                      <a:pt x="4493" y="5372"/>
                    </a:lnTo>
                    <a:lnTo>
                      <a:pt x="4521" y="5391"/>
                    </a:lnTo>
                    <a:lnTo>
                      <a:pt x="4521" y="5391"/>
                    </a:lnTo>
                    <a:lnTo>
                      <a:pt x="4557" y="5415"/>
                    </a:lnTo>
                    <a:lnTo>
                      <a:pt x="4586" y="5431"/>
                    </a:lnTo>
                    <a:lnTo>
                      <a:pt x="4610" y="5443"/>
                    </a:lnTo>
                    <a:lnTo>
                      <a:pt x="4618" y="5444"/>
                    </a:lnTo>
                    <a:lnTo>
                      <a:pt x="4628" y="5446"/>
                    </a:lnTo>
                    <a:lnTo>
                      <a:pt x="4634" y="5446"/>
                    </a:lnTo>
                    <a:lnTo>
                      <a:pt x="4643" y="5446"/>
                    </a:lnTo>
                    <a:lnTo>
                      <a:pt x="4649" y="5444"/>
                    </a:lnTo>
                    <a:lnTo>
                      <a:pt x="4656" y="5441"/>
                    </a:lnTo>
                    <a:lnTo>
                      <a:pt x="4671" y="5433"/>
                    </a:lnTo>
                    <a:lnTo>
                      <a:pt x="4687" y="5421"/>
                    </a:lnTo>
                    <a:lnTo>
                      <a:pt x="4687" y="5421"/>
                    </a:lnTo>
                    <a:lnTo>
                      <a:pt x="4704" y="5410"/>
                    </a:lnTo>
                    <a:lnTo>
                      <a:pt x="4717" y="5398"/>
                    </a:lnTo>
                    <a:lnTo>
                      <a:pt x="4722" y="5393"/>
                    </a:lnTo>
                    <a:lnTo>
                      <a:pt x="4725" y="5386"/>
                    </a:lnTo>
                    <a:lnTo>
                      <a:pt x="4728" y="5382"/>
                    </a:lnTo>
                    <a:lnTo>
                      <a:pt x="4732" y="5373"/>
                    </a:lnTo>
                    <a:lnTo>
                      <a:pt x="4733" y="5365"/>
                    </a:lnTo>
                    <a:lnTo>
                      <a:pt x="4733" y="5355"/>
                    </a:lnTo>
                    <a:lnTo>
                      <a:pt x="4732" y="5330"/>
                    </a:lnTo>
                    <a:lnTo>
                      <a:pt x="4725" y="5297"/>
                    </a:lnTo>
                    <a:lnTo>
                      <a:pt x="4717" y="5255"/>
                    </a:lnTo>
                    <a:lnTo>
                      <a:pt x="4717" y="5255"/>
                    </a:lnTo>
                    <a:lnTo>
                      <a:pt x="4707" y="5222"/>
                    </a:lnTo>
                    <a:lnTo>
                      <a:pt x="4699" y="5190"/>
                    </a:lnTo>
                    <a:lnTo>
                      <a:pt x="4682" y="5138"/>
                    </a:lnTo>
                    <a:lnTo>
                      <a:pt x="4664" y="5096"/>
                    </a:lnTo>
                    <a:lnTo>
                      <a:pt x="4649" y="5063"/>
                    </a:lnTo>
                    <a:lnTo>
                      <a:pt x="4649" y="5063"/>
                    </a:lnTo>
                    <a:lnTo>
                      <a:pt x="4695" y="5025"/>
                    </a:lnTo>
                    <a:lnTo>
                      <a:pt x="4740" y="4987"/>
                    </a:lnTo>
                    <a:lnTo>
                      <a:pt x="4740" y="4987"/>
                    </a:lnTo>
                    <a:lnTo>
                      <a:pt x="4769" y="5009"/>
                    </a:lnTo>
                    <a:lnTo>
                      <a:pt x="4807" y="5032"/>
                    </a:lnTo>
                    <a:lnTo>
                      <a:pt x="4857" y="5058"/>
                    </a:lnTo>
                    <a:lnTo>
                      <a:pt x="4885" y="5072"/>
                    </a:lnTo>
                    <a:lnTo>
                      <a:pt x="4916" y="5086"/>
                    </a:lnTo>
                    <a:lnTo>
                      <a:pt x="4916" y="5086"/>
                    </a:lnTo>
                    <a:lnTo>
                      <a:pt x="4957" y="5103"/>
                    </a:lnTo>
                    <a:lnTo>
                      <a:pt x="4989" y="5114"/>
                    </a:lnTo>
                    <a:lnTo>
                      <a:pt x="5012" y="5121"/>
                    </a:lnTo>
                    <a:lnTo>
                      <a:pt x="5022" y="5121"/>
                    </a:lnTo>
                    <a:lnTo>
                      <a:pt x="5032" y="5121"/>
                    </a:lnTo>
                    <a:lnTo>
                      <a:pt x="5038" y="5121"/>
                    </a:lnTo>
                    <a:lnTo>
                      <a:pt x="5045" y="5119"/>
                    </a:lnTo>
                    <a:lnTo>
                      <a:pt x="5051" y="5116"/>
                    </a:lnTo>
                    <a:lnTo>
                      <a:pt x="5058" y="5111"/>
                    </a:lnTo>
                    <a:lnTo>
                      <a:pt x="5071" y="5101"/>
                    </a:lnTo>
                    <a:lnTo>
                      <a:pt x="5084" y="5086"/>
                    </a:lnTo>
                    <a:lnTo>
                      <a:pt x="5084" y="5086"/>
                    </a:lnTo>
                    <a:lnTo>
                      <a:pt x="5099" y="5072"/>
                    </a:lnTo>
                    <a:lnTo>
                      <a:pt x="5111" y="5060"/>
                    </a:lnTo>
                    <a:lnTo>
                      <a:pt x="5114" y="5053"/>
                    </a:lnTo>
                    <a:lnTo>
                      <a:pt x="5117" y="5047"/>
                    </a:lnTo>
                    <a:lnTo>
                      <a:pt x="5119" y="5040"/>
                    </a:lnTo>
                    <a:lnTo>
                      <a:pt x="5121" y="5032"/>
                    </a:lnTo>
                    <a:lnTo>
                      <a:pt x="5121" y="5024"/>
                    </a:lnTo>
                    <a:lnTo>
                      <a:pt x="5119" y="5014"/>
                    </a:lnTo>
                    <a:lnTo>
                      <a:pt x="5114" y="4989"/>
                    </a:lnTo>
                    <a:lnTo>
                      <a:pt x="5103" y="4958"/>
                    </a:lnTo>
                    <a:lnTo>
                      <a:pt x="5084" y="4917"/>
                    </a:lnTo>
                    <a:lnTo>
                      <a:pt x="5084" y="4917"/>
                    </a:lnTo>
                    <a:lnTo>
                      <a:pt x="5071" y="4887"/>
                    </a:lnTo>
                    <a:lnTo>
                      <a:pt x="5058" y="4857"/>
                    </a:lnTo>
                    <a:lnTo>
                      <a:pt x="5032" y="4809"/>
                    </a:lnTo>
                    <a:lnTo>
                      <a:pt x="5007" y="4770"/>
                    </a:lnTo>
                    <a:lnTo>
                      <a:pt x="4987" y="4740"/>
                    </a:lnTo>
                    <a:lnTo>
                      <a:pt x="4987" y="4740"/>
                    </a:lnTo>
                    <a:lnTo>
                      <a:pt x="5025" y="4696"/>
                    </a:lnTo>
                    <a:lnTo>
                      <a:pt x="5063" y="4651"/>
                    </a:lnTo>
                    <a:lnTo>
                      <a:pt x="5063" y="4651"/>
                    </a:lnTo>
                    <a:lnTo>
                      <a:pt x="5094" y="4666"/>
                    </a:lnTo>
                    <a:lnTo>
                      <a:pt x="5137" y="4682"/>
                    </a:lnTo>
                    <a:lnTo>
                      <a:pt x="5190" y="4701"/>
                    </a:lnTo>
                    <a:lnTo>
                      <a:pt x="5220" y="4709"/>
                    </a:lnTo>
                    <a:lnTo>
                      <a:pt x="5253" y="4717"/>
                    </a:lnTo>
                    <a:lnTo>
                      <a:pt x="5253" y="4717"/>
                    </a:lnTo>
                    <a:lnTo>
                      <a:pt x="5297" y="4727"/>
                    </a:lnTo>
                    <a:lnTo>
                      <a:pt x="5330" y="4732"/>
                    </a:lnTo>
                    <a:lnTo>
                      <a:pt x="5355" y="4734"/>
                    </a:lnTo>
                    <a:lnTo>
                      <a:pt x="5363" y="4734"/>
                    </a:lnTo>
                    <a:lnTo>
                      <a:pt x="5373" y="4732"/>
                    </a:lnTo>
                    <a:lnTo>
                      <a:pt x="5380" y="4730"/>
                    </a:lnTo>
                    <a:lnTo>
                      <a:pt x="5386" y="4727"/>
                    </a:lnTo>
                    <a:lnTo>
                      <a:pt x="5393" y="4722"/>
                    </a:lnTo>
                    <a:lnTo>
                      <a:pt x="5398" y="4717"/>
                    </a:lnTo>
                    <a:lnTo>
                      <a:pt x="5408" y="4704"/>
                    </a:lnTo>
                    <a:lnTo>
                      <a:pt x="5419" y="4687"/>
                    </a:lnTo>
                    <a:lnTo>
                      <a:pt x="5419" y="4687"/>
                    </a:lnTo>
                    <a:lnTo>
                      <a:pt x="5431" y="4671"/>
                    </a:lnTo>
                    <a:lnTo>
                      <a:pt x="5441" y="4656"/>
                    </a:lnTo>
                    <a:lnTo>
                      <a:pt x="5442" y="4649"/>
                    </a:lnTo>
                    <a:lnTo>
                      <a:pt x="5444" y="4643"/>
                    </a:lnTo>
                    <a:lnTo>
                      <a:pt x="5445" y="4636"/>
                    </a:lnTo>
                    <a:lnTo>
                      <a:pt x="5445" y="4628"/>
                    </a:lnTo>
                    <a:lnTo>
                      <a:pt x="5444" y="4620"/>
                    </a:lnTo>
                    <a:lnTo>
                      <a:pt x="5441" y="4610"/>
                    </a:lnTo>
                    <a:lnTo>
                      <a:pt x="5431" y="4587"/>
                    </a:lnTo>
                    <a:lnTo>
                      <a:pt x="5414" y="4559"/>
                    </a:lnTo>
                    <a:lnTo>
                      <a:pt x="5391" y="4521"/>
                    </a:lnTo>
                    <a:lnTo>
                      <a:pt x="5391" y="4521"/>
                    </a:lnTo>
                    <a:lnTo>
                      <a:pt x="5371" y="4493"/>
                    </a:lnTo>
                    <a:lnTo>
                      <a:pt x="5353" y="4468"/>
                    </a:lnTo>
                    <a:lnTo>
                      <a:pt x="5319" y="4424"/>
                    </a:lnTo>
                    <a:lnTo>
                      <a:pt x="5287" y="4389"/>
                    </a:lnTo>
                    <a:lnTo>
                      <a:pt x="5262" y="4364"/>
                    </a:lnTo>
                    <a:lnTo>
                      <a:pt x="5262" y="4364"/>
                    </a:lnTo>
                    <a:lnTo>
                      <a:pt x="5292" y="4313"/>
                    </a:lnTo>
                    <a:lnTo>
                      <a:pt x="5322" y="4262"/>
                    </a:lnTo>
                    <a:lnTo>
                      <a:pt x="5322" y="4262"/>
                    </a:lnTo>
                    <a:lnTo>
                      <a:pt x="5356" y="4272"/>
                    </a:lnTo>
                    <a:lnTo>
                      <a:pt x="5401" y="4282"/>
                    </a:lnTo>
                    <a:lnTo>
                      <a:pt x="5455" y="4288"/>
                    </a:lnTo>
                    <a:lnTo>
                      <a:pt x="5487" y="4292"/>
                    </a:lnTo>
                    <a:lnTo>
                      <a:pt x="5521" y="4295"/>
                    </a:lnTo>
                    <a:lnTo>
                      <a:pt x="5521" y="4295"/>
                    </a:lnTo>
                    <a:lnTo>
                      <a:pt x="5566" y="4297"/>
                    </a:lnTo>
                    <a:lnTo>
                      <a:pt x="5599" y="4297"/>
                    </a:lnTo>
                    <a:lnTo>
                      <a:pt x="5624" y="4293"/>
                    </a:lnTo>
                    <a:lnTo>
                      <a:pt x="5633" y="4292"/>
                    </a:lnTo>
                    <a:lnTo>
                      <a:pt x="5642" y="4288"/>
                    </a:lnTo>
                    <a:lnTo>
                      <a:pt x="5648" y="4285"/>
                    </a:lnTo>
                    <a:lnTo>
                      <a:pt x="5653" y="4282"/>
                    </a:lnTo>
                    <a:lnTo>
                      <a:pt x="5658" y="4275"/>
                    </a:lnTo>
                    <a:lnTo>
                      <a:pt x="5663" y="4270"/>
                    </a:lnTo>
                    <a:lnTo>
                      <a:pt x="5671" y="4255"/>
                    </a:lnTo>
                    <a:lnTo>
                      <a:pt x="5680" y="4237"/>
                    </a:lnTo>
                    <a:lnTo>
                      <a:pt x="5680" y="4237"/>
                    </a:lnTo>
                    <a:lnTo>
                      <a:pt x="5688" y="4219"/>
                    </a:lnTo>
                    <a:lnTo>
                      <a:pt x="5694" y="4203"/>
                    </a:lnTo>
                    <a:lnTo>
                      <a:pt x="5696" y="4196"/>
                    </a:lnTo>
                    <a:lnTo>
                      <a:pt x="5696" y="4189"/>
                    </a:lnTo>
                    <a:lnTo>
                      <a:pt x="5696" y="4181"/>
                    </a:lnTo>
                    <a:lnTo>
                      <a:pt x="5694" y="4175"/>
                    </a:lnTo>
                    <a:lnTo>
                      <a:pt x="5691" y="4166"/>
                    </a:lnTo>
                    <a:lnTo>
                      <a:pt x="5688" y="4157"/>
                    </a:lnTo>
                    <a:lnTo>
                      <a:pt x="5673" y="4137"/>
                    </a:lnTo>
                    <a:lnTo>
                      <a:pt x="5652" y="4110"/>
                    </a:lnTo>
                    <a:lnTo>
                      <a:pt x="5622" y="4079"/>
                    </a:lnTo>
                    <a:lnTo>
                      <a:pt x="5622" y="4079"/>
                    </a:lnTo>
                    <a:lnTo>
                      <a:pt x="5599" y="4054"/>
                    </a:lnTo>
                    <a:lnTo>
                      <a:pt x="5576" y="4031"/>
                    </a:lnTo>
                    <a:lnTo>
                      <a:pt x="5535" y="3995"/>
                    </a:lnTo>
                    <a:lnTo>
                      <a:pt x="5498" y="3967"/>
                    </a:lnTo>
                    <a:lnTo>
                      <a:pt x="5469" y="3945"/>
                    </a:lnTo>
                    <a:lnTo>
                      <a:pt x="5469" y="3945"/>
                    </a:lnTo>
                    <a:lnTo>
                      <a:pt x="5488" y="3891"/>
                    </a:lnTo>
                    <a:lnTo>
                      <a:pt x="5508" y="3835"/>
                    </a:lnTo>
                    <a:lnTo>
                      <a:pt x="5508" y="3835"/>
                    </a:lnTo>
                    <a:lnTo>
                      <a:pt x="5544" y="3838"/>
                    </a:lnTo>
                    <a:lnTo>
                      <a:pt x="5591" y="3840"/>
                    </a:lnTo>
                    <a:lnTo>
                      <a:pt x="5645" y="3838"/>
                    </a:lnTo>
                    <a:lnTo>
                      <a:pt x="5678" y="3837"/>
                    </a:lnTo>
                    <a:lnTo>
                      <a:pt x="5711" y="3832"/>
                    </a:lnTo>
                    <a:lnTo>
                      <a:pt x="5711" y="3832"/>
                    </a:lnTo>
                    <a:lnTo>
                      <a:pt x="5755" y="3827"/>
                    </a:lnTo>
                    <a:lnTo>
                      <a:pt x="5788" y="3820"/>
                    </a:lnTo>
                    <a:lnTo>
                      <a:pt x="5812" y="3814"/>
                    </a:lnTo>
                    <a:lnTo>
                      <a:pt x="5821" y="3810"/>
                    </a:lnTo>
                    <a:lnTo>
                      <a:pt x="5828" y="3805"/>
                    </a:lnTo>
                    <a:lnTo>
                      <a:pt x="5835" y="3802"/>
                    </a:lnTo>
                    <a:lnTo>
                      <a:pt x="5840" y="3795"/>
                    </a:lnTo>
                    <a:lnTo>
                      <a:pt x="5843" y="3790"/>
                    </a:lnTo>
                    <a:lnTo>
                      <a:pt x="5848" y="3784"/>
                    </a:lnTo>
                    <a:lnTo>
                      <a:pt x="5853" y="3767"/>
                    </a:lnTo>
                    <a:lnTo>
                      <a:pt x="5858" y="3748"/>
                    </a:lnTo>
                    <a:lnTo>
                      <a:pt x="5858" y="3748"/>
                    </a:lnTo>
                    <a:lnTo>
                      <a:pt x="5863" y="3728"/>
                    </a:lnTo>
                    <a:lnTo>
                      <a:pt x="5866" y="3711"/>
                    </a:lnTo>
                    <a:lnTo>
                      <a:pt x="5866" y="3705"/>
                    </a:lnTo>
                    <a:lnTo>
                      <a:pt x="5866" y="3698"/>
                    </a:lnTo>
                    <a:lnTo>
                      <a:pt x="5864" y="3690"/>
                    </a:lnTo>
                    <a:lnTo>
                      <a:pt x="5861" y="3683"/>
                    </a:lnTo>
                    <a:lnTo>
                      <a:pt x="5858" y="3677"/>
                    </a:lnTo>
                    <a:lnTo>
                      <a:pt x="5851" y="3668"/>
                    </a:lnTo>
                    <a:lnTo>
                      <a:pt x="5833" y="3650"/>
                    </a:lnTo>
                    <a:lnTo>
                      <a:pt x="5808" y="3629"/>
                    </a:lnTo>
                    <a:lnTo>
                      <a:pt x="5774" y="3603"/>
                    </a:lnTo>
                    <a:lnTo>
                      <a:pt x="5774" y="3603"/>
                    </a:lnTo>
                    <a:lnTo>
                      <a:pt x="5746" y="3581"/>
                    </a:lnTo>
                    <a:lnTo>
                      <a:pt x="5719" y="3565"/>
                    </a:lnTo>
                    <a:lnTo>
                      <a:pt x="5671" y="3535"/>
                    </a:lnTo>
                    <a:lnTo>
                      <a:pt x="5630" y="3512"/>
                    </a:lnTo>
                    <a:lnTo>
                      <a:pt x="5599" y="3497"/>
                    </a:lnTo>
                    <a:lnTo>
                      <a:pt x="5599" y="3497"/>
                    </a:lnTo>
                    <a:lnTo>
                      <a:pt x="5609" y="3439"/>
                    </a:lnTo>
                    <a:lnTo>
                      <a:pt x="5619" y="3383"/>
                    </a:lnTo>
                    <a:lnTo>
                      <a:pt x="5619" y="3383"/>
                    </a:lnTo>
                    <a:lnTo>
                      <a:pt x="5655" y="3380"/>
                    </a:lnTo>
                    <a:lnTo>
                      <a:pt x="5699" y="3373"/>
                    </a:lnTo>
                    <a:lnTo>
                      <a:pt x="5755" y="3362"/>
                    </a:lnTo>
                    <a:lnTo>
                      <a:pt x="5785" y="3354"/>
                    </a:lnTo>
                    <a:lnTo>
                      <a:pt x="5818" y="3344"/>
                    </a:lnTo>
                    <a:lnTo>
                      <a:pt x="5818" y="3344"/>
                    </a:lnTo>
                    <a:lnTo>
                      <a:pt x="5861" y="3330"/>
                    </a:lnTo>
                    <a:lnTo>
                      <a:pt x="5892" y="3319"/>
                    </a:lnTo>
                    <a:lnTo>
                      <a:pt x="5914" y="3309"/>
                    </a:lnTo>
                    <a:lnTo>
                      <a:pt x="5922" y="3302"/>
                    </a:lnTo>
                    <a:lnTo>
                      <a:pt x="5929" y="3298"/>
                    </a:lnTo>
                    <a:lnTo>
                      <a:pt x="5935" y="3293"/>
                    </a:lnTo>
                    <a:lnTo>
                      <a:pt x="5938" y="3286"/>
                    </a:lnTo>
                    <a:lnTo>
                      <a:pt x="5942" y="3279"/>
                    </a:lnTo>
                    <a:lnTo>
                      <a:pt x="5943" y="3273"/>
                    </a:lnTo>
                    <a:lnTo>
                      <a:pt x="5947" y="3256"/>
                    </a:lnTo>
                    <a:lnTo>
                      <a:pt x="5948" y="3237"/>
                    </a:lnTo>
                    <a:lnTo>
                      <a:pt x="5948" y="3237"/>
                    </a:lnTo>
                    <a:lnTo>
                      <a:pt x="5950" y="3215"/>
                    </a:lnTo>
                    <a:lnTo>
                      <a:pt x="5950" y="3199"/>
                    </a:lnTo>
                    <a:lnTo>
                      <a:pt x="5950" y="3192"/>
                    </a:lnTo>
                    <a:lnTo>
                      <a:pt x="5947" y="3184"/>
                    </a:lnTo>
                    <a:lnTo>
                      <a:pt x="5945" y="3177"/>
                    </a:lnTo>
                    <a:lnTo>
                      <a:pt x="5940" y="3171"/>
                    </a:lnTo>
                    <a:lnTo>
                      <a:pt x="5935" y="3164"/>
                    </a:lnTo>
                    <a:lnTo>
                      <a:pt x="5927" y="3157"/>
                    </a:lnTo>
                    <a:lnTo>
                      <a:pt x="5907" y="3144"/>
                    </a:lnTo>
                    <a:lnTo>
                      <a:pt x="5879" y="3126"/>
                    </a:lnTo>
                    <a:lnTo>
                      <a:pt x="5840" y="3106"/>
                    </a:lnTo>
                    <a:lnTo>
                      <a:pt x="5840" y="3106"/>
                    </a:lnTo>
                    <a:close/>
                    <a:moveTo>
                      <a:pt x="2885" y="3319"/>
                    </a:moveTo>
                    <a:lnTo>
                      <a:pt x="2885" y="3319"/>
                    </a:lnTo>
                    <a:lnTo>
                      <a:pt x="2850" y="3307"/>
                    </a:lnTo>
                    <a:lnTo>
                      <a:pt x="2817" y="3294"/>
                    </a:lnTo>
                    <a:lnTo>
                      <a:pt x="2788" y="3276"/>
                    </a:lnTo>
                    <a:lnTo>
                      <a:pt x="2760" y="3256"/>
                    </a:lnTo>
                    <a:lnTo>
                      <a:pt x="2733" y="3235"/>
                    </a:lnTo>
                    <a:lnTo>
                      <a:pt x="2710" y="3210"/>
                    </a:lnTo>
                    <a:lnTo>
                      <a:pt x="2689" y="3184"/>
                    </a:lnTo>
                    <a:lnTo>
                      <a:pt x="2671" y="3154"/>
                    </a:lnTo>
                    <a:lnTo>
                      <a:pt x="2654" y="3124"/>
                    </a:lnTo>
                    <a:lnTo>
                      <a:pt x="2643" y="3093"/>
                    </a:lnTo>
                    <a:lnTo>
                      <a:pt x="2633" y="3060"/>
                    </a:lnTo>
                    <a:lnTo>
                      <a:pt x="2626" y="3027"/>
                    </a:lnTo>
                    <a:lnTo>
                      <a:pt x="2623" y="2992"/>
                    </a:lnTo>
                    <a:lnTo>
                      <a:pt x="2623" y="2958"/>
                    </a:lnTo>
                    <a:lnTo>
                      <a:pt x="2628" y="2922"/>
                    </a:lnTo>
                    <a:lnTo>
                      <a:pt x="2634" y="2887"/>
                    </a:lnTo>
                    <a:lnTo>
                      <a:pt x="2634" y="2887"/>
                    </a:lnTo>
                    <a:lnTo>
                      <a:pt x="2646" y="2852"/>
                    </a:lnTo>
                    <a:lnTo>
                      <a:pt x="2661" y="2819"/>
                    </a:lnTo>
                    <a:lnTo>
                      <a:pt x="2677" y="2790"/>
                    </a:lnTo>
                    <a:lnTo>
                      <a:pt x="2697" y="2762"/>
                    </a:lnTo>
                    <a:lnTo>
                      <a:pt x="2720" y="2735"/>
                    </a:lnTo>
                    <a:lnTo>
                      <a:pt x="2745" y="2712"/>
                    </a:lnTo>
                    <a:lnTo>
                      <a:pt x="2771" y="2691"/>
                    </a:lnTo>
                    <a:lnTo>
                      <a:pt x="2799" y="2673"/>
                    </a:lnTo>
                    <a:lnTo>
                      <a:pt x="2829" y="2656"/>
                    </a:lnTo>
                    <a:lnTo>
                      <a:pt x="2860" y="2645"/>
                    </a:lnTo>
                    <a:lnTo>
                      <a:pt x="2893" y="2635"/>
                    </a:lnTo>
                    <a:lnTo>
                      <a:pt x="2928" y="2628"/>
                    </a:lnTo>
                    <a:lnTo>
                      <a:pt x="2962" y="2625"/>
                    </a:lnTo>
                    <a:lnTo>
                      <a:pt x="2997" y="2625"/>
                    </a:lnTo>
                    <a:lnTo>
                      <a:pt x="3032" y="2630"/>
                    </a:lnTo>
                    <a:lnTo>
                      <a:pt x="3068" y="2636"/>
                    </a:lnTo>
                    <a:lnTo>
                      <a:pt x="3068" y="2636"/>
                    </a:lnTo>
                    <a:lnTo>
                      <a:pt x="3101" y="2648"/>
                    </a:lnTo>
                    <a:lnTo>
                      <a:pt x="3134" y="2663"/>
                    </a:lnTo>
                    <a:lnTo>
                      <a:pt x="3165" y="2679"/>
                    </a:lnTo>
                    <a:lnTo>
                      <a:pt x="3193" y="2699"/>
                    </a:lnTo>
                    <a:lnTo>
                      <a:pt x="3218" y="2722"/>
                    </a:lnTo>
                    <a:lnTo>
                      <a:pt x="3243" y="2747"/>
                    </a:lnTo>
                    <a:lnTo>
                      <a:pt x="3263" y="2773"/>
                    </a:lnTo>
                    <a:lnTo>
                      <a:pt x="3282" y="2801"/>
                    </a:lnTo>
                    <a:lnTo>
                      <a:pt x="3297" y="2831"/>
                    </a:lnTo>
                    <a:lnTo>
                      <a:pt x="3310" y="2864"/>
                    </a:lnTo>
                    <a:lnTo>
                      <a:pt x="3319" y="2895"/>
                    </a:lnTo>
                    <a:lnTo>
                      <a:pt x="3325" y="2930"/>
                    </a:lnTo>
                    <a:lnTo>
                      <a:pt x="3328" y="2964"/>
                    </a:lnTo>
                    <a:lnTo>
                      <a:pt x="3328" y="2999"/>
                    </a:lnTo>
                    <a:lnTo>
                      <a:pt x="3325" y="3034"/>
                    </a:lnTo>
                    <a:lnTo>
                      <a:pt x="3317" y="3070"/>
                    </a:lnTo>
                    <a:lnTo>
                      <a:pt x="3317" y="3070"/>
                    </a:lnTo>
                    <a:lnTo>
                      <a:pt x="3305" y="3103"/>
                    </a:lnTo>
                    <a:lnTo>
                      <a:pt x="3292" y="3136"/>
                    </a:lnTo>
                    <a:lnTo>
                      <a:pt x="3274" y="3167"/>
                    </a:lnTo>
                    <a:lnTo>
                      <a:pt x="3254" y="3195"/>
                    </a:lnTo>
                    <a:lnTo>
                      <a:pt x="3233" y="3222"/>
                    </a:lnTo>
                    <a:lnTo>
                      <a:pt x="3208" y="3245"/>
                    </a:lnTo>
                    <a:lnTo>
                      <a:pt x="3180" y="3266"/>
                    </a:lnTo>
                    <a:lnTo>
                      <a:pt x="3152" y="3284"/>
                    </a:lnTo>
                    <a:lnTo>
                      <a:pt x="3122" y="3299"/>
                    </a:lnTo>
                    <a:lnTo>
                      <a:pt x="3091" y="3312"/>
                    </a:lnTo>
                    <a:lnTo>
                      <a:pt x="3058" y="3321"/>
                    </a:lnTo>
                    <a:lnTo>
                      <a:pt x="3025" y="3327"/>
                    </a:lnTo>
                    <a:lnTo>
                      <a:pt x="2990" y="3330"/>
                    </a:lnTo>
                    <a:lnTo>
                      <a:pt x="2956" y="3330"/>
                    </a:lnTo>
                    <a:lnTo>
                      <a:pt x="2920" y="3327"/>
                    </a:lnTo>
                    <a:lnTo>
                      <a:pt x="2885" y="3319"/>
                    </a:lnTo>
                    <a:lnTo>
                      <a:pt x="2885" y="331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989C3"/>
                  </a:gs>
                  <a:gs pos="100000">
                    <a:srgbClr val="284B76"/>
                  </a:gs>
                </a:gsLst>
                <a:lin ang="0" scaled="1"/>
                <a:tileRect/>
              </a:gradFill>
              <a:ln w="9525">
                <a:noFill/>
                <a:prstDash val="sysDash"/>
                <a:miter lim="800000"/>
                <a:headEnd/>
                <a:tailEnd/>
              </a:ln>
              <a:effectLst>
                <a:outerShdw blurRad="50800" dist="38100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lIns="18288" tIns="18288" rIns="18288" bIns="18288" anchor="ctr" anchorCtr="1"/>
              <a:lstStyle/>
              <a:p>
                <a:pPr algn="ctr" fontAlgn="auto">
                  <a:lnSpc>
                    <a:spcPct val="85000"/>
                  </a:lnSpc>
                  <a:spcBef>
                    <a:spcPct val="20000"/>
                  </a:spcBef>
                  <a:spcAft>
                    <a:spcPts val="0"/>
                  </a:spcAft>
                  <a:defRPr/>
                </a:pPr>
                <a:endParaRPr kumimoji="0" lang="en-US" sz="1400" b="1" dirty="0">
                  <a:solidFill>
                    <a:srgbClr val="FFFFFF"/>
                  </a:solidFill>
                  <a:latin typeface="Arial Narrow" pitchFamily="112" charset="0"/>
                  <a:ea typeface="+mn-ea"/>
                </a:endParaRPr>
              </a:p>
            </p:txBody>
          </p:sp>
          <p:sp>
            <p:nvSpPr>
              <p:cNvPr id="77" name="Freeform 6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>
                  <a:gd name="T0" fmla="*/ 5948 w 5950"/>
                  <a:gd name="T1" fmla="*/ 2715 h 5950"/>
                  <a:gd name="T2" fmla="*/ 2176 w 5950"/>
                  <a:gd name="T3" fmla="*/ 101 h 5950"/>
                  <a:gd name="T4" fmla="*/ 2272 w 5950"/>
                  <a:gd name="T5" fmla="*/ 91 h 5950"/>
                  <a:gd name="T6" fmla="*/ 5380 w 5950"/>
                  <a:gd name="T7" fmla="*/ 1222 h 5950"/>
                  <a:gd name="T8" fmla="*/ 5441 w 5950"/>
                  <a:gd name="T9" fmla="*/ 1296 h 5950"/>
                  <a:gd name="T10" fmla="*/ 5940 w 5950"/>
                  <a:gd name="T11" fmla="*/ 3283 h 5950"/>
                  <a:gd name="T12" fmla="*/ 5919 w 5950"/>
                  <a:gd name="T13" fmla="*/ 3151 h 5950"/>
                  <a:gd name="T14" fmla="*/ 5858 w 5950"/>
                  <a:gd name="T15" fmla="*/ 2203 h 5950"/>
                  <a:gd name="T16" fmla="*/ 2687 w 5950"/>
                  <a:gd name="T17" fmla="*/ 5 h 5950"/>
                  <a:gd name="T18" fmla="*/ 2783 w 5950"/>
                  <a:gd name="T19" fmla="*/ 13 h 5950"/>
                  <a:gd name="T20" fmla="*/ 4634 w 5950"/>
                  <a:gd name="T21" fmla="*/ 505 h 5950"/>
                  <a:gd name="T22" fmla="*/ 4717 w 5950"/>
                  <a:gd name="T23" fmla="*/ 554 h 5950"/>
                  <a:gd name="T24" fmla="*/ 4999 w 5950"/>
                  <a:gd name="T25" fmla="*/ 834 h 5950"/>
                  <a:gd name="T26" fmla="*/ 5084 w 5950"/>
                  <a:gd name="T27" fmla="*/ 866 h 5950"/>
                  <a:gd name="T28" fmla="*/ 5680 w 5950"/>
                  <a:gd name="T29" fmla="*/ 4237 h 5950"/>
                  <a:gd name="T30" fmla="*/ 4159 w 5950"/>
                  <a:gd name="T31" fmla="*/ 5690 h 5950"/>
                  <a:gd name="T32" fmla="*/ 4288 w 5950"/>
                  <a:gd name="T33" fmla="*/ 5640 h 5950"/>
                  <a:gd name="T34" fmla="*/ 5 w 5950"/>
                  <a:gd name="T35" fmla="*/ 2773 h 5950"/>
                  <a:gd name="T36" fmla="*/ 6 w 5950"/>
                  <a:gd name="T37" fmla="*/ 2678 h 5950"/>
                  <a:gd name="T38" fmla="*/ 1653 w 5950"/>
                  <a:gd name="T39" fmla="*/ 345 h 5950"/>
                  <a:gd name="T40" fmla="*/ 1713 w 5950"/>
                  <a:gd name="T41" fmla="*/ 270 h 5950"/>
                  <a:gd name="T42" fmla="*/ 5441 w 5950"/>
                  <a:gd name="T43" fmla="*/ 4656 h 5950"/>
                  <a:gd name="T44" fmla="*/ 5017 w 5950"/>
                  <a:gd name="T45" fmla="*/ 5121 h 5950"/>
                  <a:gd name="T46" fmla="*/ 5121 w 5950"/>
                  <a:gd name="T47" fmla="*/ 5030 h 5950"/>
                  <a:gd name="T48" fmla="*/ 14 w 5950"/>
                  <a:gd name="T49" fmla="*/ 3293 h 5950"/>
                  <a:gd name="T50" fmla="*/ 0 w 5950"/>
                  <a:gd name="T51" fmla="*/ 3197 h 5950"/>
                  <a:gd name="T52" fmla="*/ 272 w 5950"/>
                  <a:gd name="T53" fmla="*/ 1809 h 5950"/>
                  <a:gd name="T54" fmla="*/ 270 w 5950"/>
                  <a:gd name="T55" fmla="*/ 1715 h 5950"/>
                  <a:gd name="T56" fmla="*/ 611 w 5950"/>
                  <a:gd name="T57" fmla="*/ 1218 h 5950"/>
                  <a:gd name="T58" fmla="*/ 844 w 5950"/>
                  <a:gd name="T59" fmla="*/ 885 h 5950"/>
                  <a:gd name="T60" fmla="*/ 923 w 5950"/>
                  <a:gd name="T61" fmla="*/ 829 h 5950"/>
                  <a:gd name="T62" fmla="*/ 1220 w 5950"/>
                  <a:gd name="T63" fmla="*/ 572 h 5950"/>
                  <a:gd name="T64" fmla="*/ 1296 w 5950"/>
                  <a:gd name="T65" fmla="*/ 509 h 5950"/>
                  <a:gd name="T66" fmla="*/ 5696 w 5950"/>
                  <a:gd name="T67" fmla="*/ 1759 h 5950"/>
                  <a:gd name="T68" fmla="*/ 5609 w 5950"/>
                  <a:gd name="T69" fmla="*/ 1655 h 5950"/>
                  <a:gd name="T70" fmla="*/ 3660 w 5950"/>
                  <a:gd name="T71" fmla="*/ 5845 h 5950"/>
                  <a:gd name="T72" fmla="*/ 5864 w 5950"/>
                  <a:gd name="T73" fmla="*/ 3721 h 5950"/>
                  <a:gd name="T74" fmla="*/ 5815 w 5950"/>
                  <a:gd name="T75" fmla="*/ 3814 h 5950"/>
                  <a:gd name="T76" fmla="*/ 3698 w 5950"/>
                  <a:gd name="T77" fmla="*/ 84 h 5950"/>
                  <a:gd name="T78" fmla="*/ 3802 w 5950"/>
                  <a:gd name="T79" fmla="*/ 115 h 5950"/>
                  <a:gd name="T80" fmla="*/ 2166 w 5950"/>
                  <a:gd name="T81" fmla="*/ 5848 h 5950"/>
                  <a:gd name="T82" fmla="*/ 2214 w 5950"/>
                  <a:gd name="T83" fmla="*/ 5825 h 5950"/>
                  <a:gd name="T84" fmla="*/ 104 w 5950"/>
                  <a:gd name="T85" fmla="*/ 2166 h 5950"/>
                  <a:gd name="T86" fmla="*/ 130 w 5950"/>
                  <a:gd name="T87" fmla="*/ 2216 h 5950"/>
                  <a:gd name="T88" fmla="*/ 4708 w 5950"/>
                  <a:gd name="T89" fmla="*/ 5405 h 5950"/>
                  <a:gd name="T90" fmla="*/ 270 w 5950"/>
                  <a:gd name="T91" fmla="*/ 4237 h 5950"/>
                  <a:gd name="T92" fmla="*/ 262 w 5950"/>
                  <a:gd name="T93" fmla="*/ 4158 h 5950"/>
                  <a:gd name="T94" fmla="*/ 108 w 5950"/>
                  <a:gd name="T95" fmla="*/ 3794 h 5950"/>
                  <a:gd name="T96" fmla="*/ 82 w 5950"/>
                  <a:gd name="T97" fmla="*/ 3700 h 5950"/>
                  <a:gd name="T98" fmla="*/ 933 w 5950"/>
                  <a:gd name="T99" fmla="*/ 5121 h 5950"/>
                  <a:gd name="T100" fmla="*/ 864 w 5950"/>
                  <a:gd name="T101" fmla="*/ 5086 h 5950"/>
                  <a:gd name="T102" fmla="*/ 1282 w 5950"/>
                  <a:gd name="T103" fmla="*/ 5391 h 5950"/>
                  <a:gd name="T104" fmla="*/ 1713 w 5950"/>
                  <a:gd name="T105" fmla="*/ 5680 h 5950"/>
                  <a:gd name="T106" fmla="*/ 1657 w 5950"/>
                  <a:gd name="T107" fmla="*/ 5627 h 5950"/>
                  <a:gd name="T108" fmla="*/ 560 w 5950"/>
                  <a:gd name="T109" fmla="*/ 4725 h 5950"/>
                  <a:gd name="T110" fmla="*/ 506 w 5950"/>
                  <a:gd name="T111" fmla="*/ 4646 h 5950"/>
                  <a:gd name="T112" fmla="*/ 3305 w 5950"/>
                  <a:gd name="T113" fmla="*/ 5919 h 5950"/>
                  <a:gd name="T114" fmla="*/ 3235 w 5950"/>
                  <a:gd name="T115" fmla="*/ 5949 h 5950"/>
                  <a:gd name="T116" fmla="*/ 3231 w 5950"/>
                  <a:gd name="T117" fmla="*/ 41 h 5950"/>
                  <a:gd name="T118" fmla="*/ 4235 w 5950"/>
                  <a:gd name="T119" fmla="*/ 270 h 5950"/>
                  <a:gd name="T120" fmla="*/ 4293 w 5950"/>
                  <a:gd name="T121" fmla="*/ 326 h 5950"/>
                  <a:gd name="T122" fmla="*/ 2761 w 5950"/>
                  <a:gd name="T123" fmla="*/ 5949 h 5950"/>
                  <a:gd name="T124" fmla="*/ 2667 w 5950"/>
                  <a:gd name="T125" fmla="*/ 5940 h 595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950"/>
                  <a:gd name="T190" fmla="*/ 0 h 5950"/>
                  <a:gd name="T191" fmla="*/ 5950 w 5950"/>
                  <a:gd name="T192" fmla="*/ 5950 h 595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950" h="5950">
                    <a:moveTo>
                      <a:pt x="5904" y="2636"/>
                    </a:moveTo>
                    <a:lnTo>
                      <a:pt x="5904" y="2636"/>
                    </a:lnTo>
                    <a:lnTo>
                      <a:pt x="5912" y="2719"/>
                    </a:lnTo>
                    <a:lnTo>
                      <a:pt x="5919" y="2800"/>
                    </a:lnTo>
                    <a:lnTo>
                      <a:pt x="5930" y="2791"/>
                    </a:lnTo>
                    <a:lnTo>
                      <a:pt x="5938" y="2781"/>
                    </a:lnTo>
                    <a:lnTo>
                      <a:pt x="5945" y="2773"/>
                    </a:lnTo>
                    <a:lnTo>
                      <a:pt x="5948" y="2763"/>
                    </a:lnTo>
                    <a:lnTo>
                      <a:pt x="5950" y="2753"/>
                    </a:lnTo>
                    <a:lnTo>
                      <a:pt x="5950" y="2742"/>
                    </a:lnTo>
                    <a:lnTo>
                      <a:pt x="5948" y="2715"/>
                    </a:lnTo>
                    <a:lnTo>
                      <a:pt x="5945" y="2689"/>
                    </a:lnTo>
                    <a:lnTo>
                      <a:pt x="5943" y="2678"/>
                    </a:lnTo>
                    <a:lnTo>
                      <a:pt x="5940" y="2668"/>
                    </a:lnTo>
                    <a:lnTo>
                      <a:pt x="5935" y="2659"/>
                    </a:lnTo>
                    <a:lnTo>
                      <a:pt x="5927" y="2651"/>
                    </a:lnTo>
                    <a:lnTo>
                      <a:pt x="5917" y="2645"/>
                    </a:lnTo>
                    <a:lnTo>
                      <a:pt x="5904" y="2636"/>
                    </a:lnTo>
                    <a:close/>
                    <a:moveTo>
                      <a:pt x="2202" y="92"/>
                    </a:moveTo>
                    <a:lnTo>
                      <a:pt x="2202" y="92"/>
                    </a:lnTo>
                    <a:lnTo>
                      <a:pt x="2176" y="101"/>
                    </a:lnTo>
                    <a:lnTo>
                      <a:pt x="2164" y="104"/>
                    </a:lnTo>
                    <a:lnTo>
                      <a:pt x="2156" y="109"/>
                    </a:lnTo>
                    <a:lnTo>
                      <a:pt x="2148" y="117"/>
                    </a:lnTo>
                    <a:lnTo>
                      <a:pt x="2141" y="125"/>
                    </a:lnTo>
                    <a:lnTo>
                      <a:pt x="2136" y="138"/>
                    </a:lnTo>
                    <a:lnTo>
                      <a:pt x="2131" y="155"/>
                    </a:lnTo>
                    <a:lnTo>
                      <a:pt x="2212" y="132"/>
                    </a:lnTo>
                    <a:lnTo>
                      <a:pt x="2295" y="110"/>
                    </a:lnTo>
                    <a:lnTo>
                      <a:pt x="2282" y="99"/>
                    </a:lnTo>
                    <a:lnTo>
                      <a:pt x="2272" y="91"/>
                    </a:lnTo>
                    <a:lnTo>
                      <a:pt x="2260" y="86"/>
                    </a:lnTo>
                    <a:lnTo>
                      <a:pt x="2250" y="84"/>
                    </a:lnTo>
                    <a:lnTo>
                      <a:pt x="2240" y="84"/>
                    </a:lnTo>
                    <a:lnTo>
                      <a:pt x="2229" y="86"/>
                    </a:lnTo>
                    <a:lnTo>
                      <a:pt x="2202" y="92"/>
                    </a:lnTo>
                    <a:close/>
                    <a:moveTo>
                      <a:pt x="5419" y="1263"/>
                    </a:moveTo>
                    <a:lnTo>
                      <a:pt x="5419" y="1263"/>
                    </a:lnTo>
                    <a:lnTo>
                      <a:pt x="5404" y="1242"/>
                    </a:lnTo>
                    <a:lnTo>
                      <a:pt x="5396" y="1233"/>
                    </a:lnTo>
                    <a:lnTo>
                      <a:pt x="5388" y="1227"/>
                    </a:lnTo>
                    <a:lnTo>
                      <a:pt x="5380" y="1222"/>
                    </a:lnTo>
                    <a:lnTo>
                      <a:pt x="5368" y="1218"/>
                    </a:lnTo>
                    <a:lnTo>
                      <a:pt x="5355" y="1217"/>
                    </a:lnTo>
                    <a:lnTo>
                      <a:pt x="5340" y="1218"/>
                    </a:lnTo>
                    <a:lnTo>
                      <a:pt x="5388" y="1286"/>
                    </a:lnTo>
                    <a:lnTo>
                      <a:pt x="5436" y="1354"/>
                    </a:lnTo>
                    <a:lnTo>
                      <a:pt x="5441" y="1339"/>
                    </a:lnTo>
                    <a:lnTo>
                      <a:pt x="5444" y="1327"/>
                    </a:lnTo>
                    <a:lnTo>
                      <a:pt x="5445" y="1316"/>
                    </a:lnTo>
                    <a:lnTo>
                      <a:pt x="5444" y="1306"/>
                    </a:lnTo>
                    <a:lnTo>
                      <a:pt x="5441" y="1296"/>
                    </a:lnTo>
                    <a:lnTo>
                      <a:pt x="5436" y="1286"/>
                    </a:lnTo>
                    <a:lnTo>
                      <a:pt x="5419" y="1263"/>
                    </a:lnTo>
                    <a:close/>
                    <a:moveTo>
                      <a:pt x="5919" y="3151"/>
                    </a:moveTo>
                    <a:lnTo>
                      <a:pt x="5919" y="3151"/>
                    </a:lnTo>
                    <a:lnTo>
                      <a:pt x="5912" y="3233"/>
                    </a:lnTo>
                    <a:lnTo>
                      <a:pt x="5904" y="3314"/>
                    </a:lnTo>
                    <a:lnTo>
                      <a:pt x="5917" y="3307"/>
                    </a:lnTo>
                    <a:lnTo>
                      <a:pt x="5927" y="3299"/>
                    </a:lnTo>
                    <a:lnTo>
                      <a:pt x="5935" y="3291"/>
                    </a:lnTo>
                    <a:lnTo>
                      <a:pt x="5940" y="3283"/>
                    </a:lnTo>
                    <a:lnTo>
                      <a:pt x="5943" y="3273"/>
                    </a:lnTo>
                    <a:lnTo>
                      <a:pt x="5945" y="3263"/>
                    </a:lnTo>
                    <a:lnTo>
                      <a:pt x="5948" y="3237"/>
                    </a:lnTo>
                    <a:lnTo>
                      <a:pt x="5950" y="3208"/>
                    </a:lnTo>
                    <a:lnTo>
                      <a:pt x="5950" y="3199"/>
                    </a:lnTo>
                    <a:lnTo>
                      <a:pt x="5948" y="3187"/>
                    </a:lnTo>
                    <a:lnTo>
                      <a:pt x="5945" y="3179"/>
                    </a:lnTo>
                    <a:lnTo>
                      <a:pt x="5938" y="3169"/>
                    </a:lnTo>
                    <a:lnTo>
                      <a:pt x="5930" y="3161"/>
                    </a:lnTo>
                    <a:lnTo>
                      <a:pt x="5919" y="3151"/>
                    </a:lnTo>
                    <a:close/>
                    <a:moveTo>
                      <a:pt x="5800" y="2133"/>
                    </a:moveTo>
                    <a:lnTo>
                      <a:pt x="5800" y="2133"/>
                    </a:lnTo>
                    <a:lnTo>
                      <a:pt x="5821" y="2213"/>
                    </a:lnTo>
                    <a:lnTo>
                      <a:pt x="5843" y="2292"/>
                    </a:lnTo>
                    <a:lnTo>
                      <a:pt x="5853" y="2280"/>
                    </a:lnTo>
                    <a:lnTo>
                      <a:pt x="5859" y="2270"/>
                    </a:lnTo>
                    <a:lnTo>
                      <a:pt x="5864" y="2260"/>
                    </a:lnTo>
                    <a:lnTo>
                      <a:pt x="5866" y="2251"/>
                    </a:lnTo>
                    <a:lnTo>
                      <a:pt x="5866" y="2241"/>
                    </a:lnTo>
                    <a:lnTo>
                      <a:pt x="5864" y="2229"/>
                    </a:lnTo>
                    <a:lnTo>
                      <a:pt x="5858" y="2203"/>
                    </a:lnTo>
                    <a:lnTo>
                      <a:pt x="5851" y="2176"/>
                    </a:lnTo>
                    <a:lnTo>
                      <a:pt x="5846" y="2166"/>
                    </a:lnTo>
                    <a:lnTo>
                      <a:pt x="5841" y="2158"/>
                    </a:lnTo>
                    <a:lnTo>
                      <a:pt x="5835" y="2150"/>
                    </a:lnTo>
                    <a:lnTo>
                      <a:pt x="5826" y="2143"/>
                    </a:lnTo>
                    <a:lnTo>
                      <a:pt x="5815" y="2138"/>
                    </a:lnTo>
                    <a:lnTo>
                      <a:pt x="5800" y="2133"/>
                    </a:lnTo>
                    <a:close/>
                    <a:moveTo>
                      <a:pt x="2715" y="2"/>
                    </a:moveTo>
                    <a:lnTo>
                      <a:pt x="2715" y="2"/>
                    </a:lnTo>
                    <a:lnTo>
                      <a:pt x="2687" y="5"/>
                    </a:lnTo>
                    <a:lnTo>
                      <a:pt x="2676" y="7"/>
                    </a:lnTo>
                    <a:lnTo>
                      <a:pt x="2666" y="10"/>
                    </a:lnTo>
                    <a:lnTo>
                      <a:pt x="2657" y="16"/>
                    </a:lnTo>
                    <a:lnTo>
                      <a:pt x="2649" y="25"/>
                    </a:lnTo>
                    <a:lnTo>
                      <a:pt x="2641" y="35"/>
                    </a:lnTo>
                    <a:lnTo>
                      <a:pt x="2634" y="51"/>
                    </a:lnTo>
                    <a:lnTo>
                      <a:pt x="2718" y="41"/>
                    </a:lnTo>
                    <a:lnTo>
                      <a:pt x="2803" y="36"/>
                    </a:lnTo>
                    <a:lnTo>
                      <a:pt x="2791" y="21"/>
                    </a:lnTo>
                    <a:lnTo>
                      <a:pt x="2783" y="13"/>
                    </a:lnTo>
                    <a:lnTo>
                      <a:pt x="2773" y="7"/>
                    </a:lnTo>
                    <a:lnTo>
                      <a:pt x="2763" y="2"/>
                    </a:lnTo>
                    <a:lnTo>
                      <a:pt x="2753" y="0"/>
                    </a:lnTo>
                    <a:lnTo>
                      <a:pt x="2742" y="0"/>
                    </a:lnTo>
                    <a:lnTo>
                      <a:pt x="2715" y="2"/>
                    </a:lnTo>
                    <a:close/>
                    <a:moveTo>
                      <a:pt x="4687" y="531"/>
                    </a:moveTo>
                    <a:lnTo>
                      <a:pt x="4687" y="531"/>
                    </a:lnTo>
                    <a:lnTo>
                      <a:pt x="4664" y="514"/>
                    </a:lnTo>
                    <a:lnTo>
                      <a:pt x="4654" y="509"/>
                    </a:lnTo>
                    <a:lnTo>
                      <a:pt x="4644" y="506"/>
                    </a:lnTo>
                    <a:lnTo>
                      <a:pt x="4634" y="505"/>
                    </a:lnTo>
                    <a:lnTo>
                      <a:pt x="4623" y="506"/>
                    </a:lnTo>
                    <a:lnTo>
                      <a:pt x="4611" y="509"/>
                    </a:lnTo>
                    <a:lnTo>
                      <a:pt x="4595" y="514"/>
                    </a:lnTo>
                    <a:lnTo>
                      <a:pt x="4664" y="562"/>
                    </a:lnTo>
                    <a:lnTo>
                      <a:pt x="4732" y="610"/>
                    </a:lnTo>
                    <a:lnTo>
                      <a:pt x="4733" y="595"/>
                    </a:lnTo>
                    <a:lnTo>
                      <a:pt x="4732" y="582"/>
                    </a:lnTo>
                    <a:lnTo>
                      <a:pt x="4728" y="570"/>
                    </a:lnTo>
                    <a:lnTo>
                      <a:pt x="4723" y="562"/>
                    </a:lnTo>
                    <a:lnTo>
                      <a:pt x="4717" y="554"/>
                    </a:lnTo>
                    <a:lnTo>
                      <a:pt x="4708" y="546"/>
                    </a:lnTo>
                    <a:lnTo>
                      <a:pt x="4687" y="531"/>
                    </a:lnTo>
                    <a:close/>
                    <a:moveTo>
                      <a:pt x="5084" y="866"/>
                    </a:moveTo>
                    <a:lnTo>
                      <a:pt x="5084" y="866"/>
                    </a:lnTo>
                    <a:lnTo>
                      <a:pt x="5066" y="846"/>
                    </a:lnTo>
                    <a:lnTo>
                      <a:pt x="5056" y="839"/>
                    </a:lnTo>
                    <a:lnTo>
                      <a:pt x="5048" y="834"/>
                    </a:lnTo>
                    <a:lnTo>
                      <a:pt x="5038" y="831"/>
                    </a:lnTo>
                    <a:lnTo>
                      <a:pt x="5027" y="829"/>
                    </a:lnTo>
                    <a:lnTo>
                      <a:pt x="5014" y="831"/>
                    </a:lnTo>
                    <a:lnTo>
                      <a:pt x="4999" y="834"/>
                    </a:lnTo>
                    <a:lnTo>
                      <a:pt x="5058" y="892"/>
                    </a:lnTo>
                    <a:lnTo>
                      <a:pt x="5116" y="951"/>
                    </a:lnTo>
                    <a:lnTo>
                      <a:pt x="5119" y="936"/>
                    </a:lnTo>
                    <a:lnTo>
                      <a:pt x="5121" y="923"/>
                    </a:lnTo>
                    <a:lnTo>
                      <a:pt x="5119" y="912"/>
                    </a:lnTo>
                    <a:lnTo>
                      <a:pt x="5116" y="902"/>
                    </a:lnTo>
                    <a:lnTo>
                      <a:pt x="5111" y="894"/>
                    </a:lnTo>
                    <a:lnTo>
                      <a:pt x="5104" y="884"/>
                    </a:lnTo>
                    <a:lnTo>
                      <a:pt x="5084" y="866"/>
                    </a:lnTo>
                    <a:close/>
                    <a:moveTo>
                      <a:pt x="5681" y="4148"/>
                    </a:moveTo>
                    <a:lnTo>
                      <a:pt x="5681" y="4148"/>
                    </a:lnTo>
                    <a:lnTo>
                      <a:pt x="5648" y="4222"/>
                    </a:lnTo>
                    <a:lnTo>
                      <a:pt x="5612" y="4295"/>
                    </a:lnTo>
                    <a:lnTo>
                      <a:pt x="5627" y="4293"/>
                    </a:lnTo>
                    <a:lnTo>
                      <a:pt x="5640" y="4290"/>
                    </a:lnTo>
                    <a:lnTo>
                      <a:pt x="5648" y="4285"/>
                    </a:lnTo>
                    <a:lnTo>
                      <a:pt x="5657" y="4279"/>
                    </a:lnTo>
                    <a:lnTo>
                      <a:pt x="5663" y="4270"/>
                    </a:lnTo>
                    <a:lnTo>
                      <a:pt x="5668" y="4260"/>
                    </a:lnTo>
                    <a:lnTo>
                      <a:pt x="5680" y="4237"/>
                    </a:lnTo>
                    <a:lnTo>
                      <a:pt x="5691" y="4213"/>
                    </a:lnTo>
                    <a:lnTo>
                      <a:pt x="5694" y="4203"/>
                    </a:lnTo>
                    <a:lnTo>
                      <a:pt x="5696" y="4193"/>
                    </a:lnTo>
                    <a:lnTo>
                      <a:pt x="5696" y="4183"/>
                    </a:lnTo>
                    <a:lnTo>
                      <a:pt x="5694" y="4171"/>
                    </a:lnTo>
                    <a:lnTo>
                      <a:pt x="5689" y="4160"/>
                    </a:lnTo>
                    <a:lnTo>
                      <a:pt x="5681" y="4148"/>
                    </a:lnTo>
                    <a:close/>
                    <a:moveTo>
                      <a:pt x="4146" y="5682"/>
                    </a:moveTo>
                    <a:lnTo>
                      <a:pt x="4146" y="5682"/>
                    </a:lnTo>
                    <a:lnTo>
                      <a:pt x="4159" y="5690"/>
                    </a:lnTo>
                    <a:lnTo>
                      <a:pt x="4171" y="5695"/>
                    </a:lnTo>
                    <a:lnTo>
                      <a:pt x="4181" y="5698"/>
                    </a:lnTo>
                    <a:lnTo>
                      <a:pt x="4191" y="5698"/>
                    </a:lnTo>
                    <a:lnTo>
                      <a:pt x="4201" y="5695"/>
                    </a:lnTo>
                    <a:lnTo>
                      <a:pt x="4212" y="5691"/>
                    </a:lnTo>
                    <a:lnTo>
                      <a:pt x="4235" y="5680"/>
                    </a:lnTo>
                    <a:lnTo>
                      <a:pt x="4260" y="5668"/>
                    </a:lnTo>
                    <a:lnTo>
                      <a:pt x="4270" y="5663"/>
                    </a:lnTo>
                    <a:lnTo>
                      <a:pt x="4278" y="5657"/>
                    </a:lnTo>
                    <a:lnTo>
                      <a:pt x="4283" y="5650"/>
                    </a:lnTo>
                    <a:lnTo>
                      <a:pt x="4288" y="5640"/>
                    </a:lnTo>
                    <a:lnTo>
                      <a:pt x="4291" y="5629"/>
                    </a:lnTo>
                    <a:lnTo>
                      <a:pt x="4295" y="5614"/>
                    </a:lnTo>
                    <a:lnTo>
                      <a:pt x="4220" y="5649"/>
                    </a:lnTo>
                    <a:lnTo>
                      <a:pt x="4146" y="5682"/>
                    </a:lnTo>
                    <a:close/>
                    <a:moveTo>
                      <a:pt x="1" y="2715"/>
                    </a:moveTo>
                    <a:lnTo>
                      <a:pt x="1" y="2715"/>
                    </a:lnTo>
                    <a:lnTo>
                      <a:pt x="0" y="2744"/>
                    </a:lnTo>
                    <a:lnTo>
                      <a:pt x="0" y="2753"/>
                    </a:lnTo>
                    <a:lnTo>
                      <a:pt x="1" y="2765"/>
                    </a:lnTo>
                    <a:lnTo>
                      <a:pt x="5" y="2773"/>
                    </a:lnTo>
                    <a:lnTo>
                      <a:pt x="11" y="2783"/>
                    </a:lnTo>
                    <a:lnTo>
                      <a:pt x="21" y="2793"/>
                    </a:lnTo>
                    <a:lnTo>
                      <a:pt x="34" y="2803"/>
                    </a:lnTo>
                    <a:lnTo>
                      <a:pt x="41" y="2719"/>
                    </a:lnTo>
                    <a:lnTo>
                      <a:pt x="49" y="2635"/>
                    </a:lnTo>
                    <a:lnTo>
                      <a:pt x="34" y="2643"/>
                    </a:lnTo>
                    <a:lnTo>
                      <a:pt x="23" y="2651"/>
                    </a:lnTo>
                    <a:lnTo>
                      <a:pt x="14" y="2658"/>
                    </a:lnTo>
                    <a:lnTo>
                      <a:pt x="10" y="2668"/>
                    </a:lnTo>
                    <a:lnTo>
                      <a:pt x="6" y="2678"/>
                    </a:lnTo>
                    <a:lnTo>
                      <a:pt x="3" y="2687"/>
                    </a:lnTo>
                    <a:lnTo>
                      <a:pt x="1" y="2715"/>
                    </a:lnTo>
                    <a:close/>
                    <a:moveTo>
                      <a:pt x="1713" y="270"/>
                    </a:moveTo>
                    <a:lnTo>
                      <a:pt x="1713" y="270"/>
                    </a:lnTo>
                    <a:lnTo>
                      <a:pt x="1688" y="282"/>
                    </a:lnTo>
                    <a:lnTo>
                      <a:pt x="1678" y="289"/>
                    </a:lnTo>
                    <a:lnTo>
                      <a:pt x="1670" y="295"/>
                    </a:lnTo>
                    <a:lnTo>
                      <a:pt x="1663" y="303"/>
                    </a:lnTo>
                    <a:lnTo>
                      <a:pt x="1660" y="313"/>
                    </a:lnTo>
                    <a:lnTo>
                      <a:pt x="1657" y="328"/>
                    </a:lnTo>
                    <a:lnTo>
                      <a:pt x="1653" y="345"/>
                    </a:lnTo>
                    <a:lnTo>
                      <a:pt x="1731" y="307"/>
                    </a:lnTo>
                    <a:lnTo>
                      <a:pt x="1808" y="272"/>
                    </a:lnTo>
                    <a:lnTo>
                      <a:pt x="1793" y="264"/>
                    </a:lnTo>
                    <a:lnTo>
                      <a:pt x="1780" y="257"/>
                    </a:lnTo>
                    <a:lnTo>
                      <a:pt x="1770" y="254"/>
                    </a:lnTo>
                    <a:lnTo>
                      <a:pt x="1759" y="254"/>
                    </a:lnTo>
                    <a:lnTo>
                      <a:pt x="1749" y="256"/>
                    </a:lnTo>
                    <a:lnTo>
                      <a:pt x="1739" y="259"/>
                    </a:lnTo>
                    <a:lnTo>
                      <a:pt x="1713" y="270"/>
                    </a:lnTo>
                    <a:close/>
                    <a:moveTo>
                      <a:pt x="5343" y="4734"/>
                    </a:moveTo>
                    <a:lnTo>
                      <a:pt x="5343" y="4734"/>
                    </a:lnTo>
                    <a:lnTo>
                      <a:pt x="5358" y="4734"/>
                    </a:lnTo>
                    <a:lnTo>
                      <a:pt x="5371" y="4732"/>
                    </a:lnTo>
                    <a:lnTo>
                      <a:pt x="5381" y="4729"/>
                    </a:lnTo>
                    <a:lnTo>
                      <a:pt x="5389" y="4724"/>
                    </a:lnTo>
                    <a:lnTo>
                      <a:pt x="5398" y="4717"/>
                    </a:lnTo>
                    <a:lnTo>
                      <a:pt x="5404" y="4709"/>
                    </a:lnTo>
                    <a:lnTo>
                      <a:pt x="5419" y="4687"/>
                    </a:lnTo>
                    <a:lnTo>
                      <a:pt x="5434" y="4666"/>
                    </a:lnTo>
                    <a:lnTo>
                      <a:pt x="5441" y="4656"/>
                    </a:lnTo>
                    <a:lnTo>
                      <a:pt x="5444" y="4646"/>
                    </a:lnTo>
                    <a:lnTo>
                      <a:pt x="5445" y="4636"/>
                    </a:lnTo>
                    <a:lnTo>
                      <a:pt x="5445" y="4626"/>
                    </a:lnTo>
                    <a:lnTo>
                      <a:pt x="5442" y="4615"/>
                    </a:lnTo>
                    <a:lnTo>
                      <a:pt x="5437" y="4600"/>
                    </a:lnTo>
                    <a:lnTo>
                      <a:pt x="5391" y="4668"/>
                    </a:lnTo>
                    <a:lnTo>
                      <a:pt x="5343" y="4734"/>
                    </a:lnTo>
                    <a:close/>
                    <a:moveTo>
                      <a:pt x="5002" y="5118"/>
                    </a:moveTo>
                    <a:lnTo>
                      <a:pt x="5002" y="5118"/>
                    </a:lnTo>
                    <a:lnTo>
                      <a:pt x="5017" y="5121"/>
                    </a:lnTo>
                    <a:lnTo>
                      <a:pt x="5030" y="5121"/>
                    </a:lnTo>
                    <a:lnTo>
                      <a:pt x="5040" y="5121"/>
                    </a:lnTo>
                    <a:lnTo>
                      <a:pt x="5050" y="5118"/>
                    </a:lnTo>
                    <a:lnTo>
                      <a:pt x="5058" y="5111"/>
                    </a:lnTo>
                    <a:lnTo>
                      <a:pt x="5066" y="5105"/>
                    </a:lnTo>
                    <a:lnTo>
                      <a:pt x="5084" y="5086"/>
                    </a:lnTo>
                    <a:lnTo>
                      <a:pt x="5104" y="5067"/>
                    </a:lnTo>
                    <a:lnTo>
                      <a:pt x="5111" y="5058"/>
                    </a:lnTo>
                    <a:lnTo>
                      <a:pt x="5116" y="5050"/>
                    </a:lnTo>
                    <a:lnTo>
                      <a:pt x="5119" y="5040"/>
                    </a:lnTo>
                    <a:lnTo>
                      <a:pt x="5121" y="5030"/>
                    </a:lnTo>
                    <a:lnTo>
                      <a:pt x="5121" y="5019"/>
                    </a:lnTo>
                    <a:lnTo>
                      <a:pt x="5117" y="5004"/>
                    </a:lnTo>
                    <a:lnTo>
                      <a:pt x="5060" y="5062"/>
                    </a:lnTo>
                    <a:lnTo>
                      <a:pt x="5002" y="5118"/>
                    </a:lnTo>
                    <a:close/>
                    <a:moveTo>
                      <a:pt x="1" y="3237"/>
                    </a:moveTo>
                    <a:lnTo>
                      <a:pt x="1" y="3237"/>
                    </a:lnTo>
                    <a:lnTo>
                      <a:pt x="3" y="3263"/>
                    </a:lnTo>
                    <a:lnTo>
                      <a:pt x="6" y="3274"/>
                    </a:lnTo>
                    <a:lnTo>
                      <a:pt x="10" y="3284"/>
                    </a:lnTo>
                    <a:lnTo>
                      <a:pt x="14" y="3293"/>
                    </a:lnTo>
                    <a:lnTo>
                      <a:pt x="23" y="3301"/>
                    </a:lnTo>
                    <a:lnTo>
                      <a:pt x="33" y="3307"/>
                    </a:lnTo>
                    <a:lnTo>
                      <a:pt x="47" y="3316"/>
                    </a:lnTo>
                    <a:lnTo>
                      <a:pt x="39" y="3233"/>
                    </a:lnTo>
                    <a:lnTo>
                      <a:pt x="33" y="3149"/>
                    </a:lnTo>
                    <a:lnTo>
                      <a:pt x="21" y="3159"/>
                    </a:lnTo>
                    <a:lnTo>
                      <a:pt x="11" y="3169"/>
                    </a:lnTo>
                    <a:lnTo>
                      <a:pt x="5" y="3177"/>
                    </a:lnTo>
                    <a:lnTo>
                      <a:pt x="1" y="3187"/>
                    </a:lnTo>
                    <a:lnTo>
                      <a:pt x="0" y="3197"/>
                    </a:lnTo>
                    <a:lnTo>
                      <a:pt x="0" y="3208"/>
                    </a:lnTo>
                    <a:lnTo>
                      <a:pt x="1" y="3237"/>
                    </a:lnTo>
                    <a:close/>
                    <a:moveTo>
                      <a:pt x="270" y="1715"/>
                    </a:moveTo>
                    <a:lnTo>
                      <a:pt x="270" y="1715"/>
                    </a:lnTo>
                    <a:lnTo>
                      <a:pt x="259" y="1739"/>
                    </a:lnTo>
                    <a:lnTo>
                      <a:pt x="254" y="1749"/>
                    </a:lnTo>
                    <a:lnTo>
                      <a:pt x="252" y="1761"/>
                    </a:lnTo>
                    <a:lnTo>
                      <a:pt x="254" y="1771"/>
                    </a:lnTo>
                    <a:lnTo>
                      <a:pt x="255" y="1782"/>
                    </a:lnTo>
                    <a:lnTo>
                      <a:pt x="262" y="1794"/>
                    </a:lnTo>
                    <a:lnTo>
                      <a:pt x="272" y="1809"/>
                    </a:lnTo>
                    <a:lnTo>
                      <a:pt x="306" y="1731"/>
                    </a:lnTo>
                    <a:lnTo>
                      <a:pt x="343" y="1655"/>
                    </a:lnTo>
                    <a:lnTo>
                      <a:pt x="326" y="1657"/>
                    </a:lnTo>
                    <a:lnTo>
                      <a:pt x="313" y="1660"/>
                    </a:lnTo>
                    <a:lnTo>
                      <a:pt x="301" y="1665"/>
                    </a:lnTo>
                    <a:lnTo>
                      <a:pt x="293" y="1672"/>
                    </a:lnTo>
                    <a:lnTo>
                      <a:pt x="287" y="1680"/>
                    </a:lnTo>
                    <a:lnTo>
                      <a:pt x="282" y="1688"/>
                    </a:lnTo>
                    <a:lnTo>
                      <a:pt x="270" y="1715"/>
                    </a:lnTo>
                    <a:close/>
                    <a:moveTo>
                      <a:pt x="529" y="1263"/>
                    </a:moveTo>
                    <a:lnTo>
                      <a:pt x="529" y="1263"/>
                    </a:lnTo>
                    <a:lnTo>
                      <a:pt x="514" y="1286"/>
                    </a:lnTo>
                    <a:lnTo>
                      <a:pt x="509" y="1296"/>
                    </a:lnTo>
                    <a:lnTo>
                      <a:pt x="504" y="1306"/>
                    </a:lnTo>
                    <a:lnTo>
                      <a:pt x="504" y="1316"/>
                    </a:lnTo>
                    <a:lnTo>
                      <a:pt x="504" y="1327"/>
                    </a:lnTo>
                    <a:lnTo>
                      <a:pt x="507" y="1340"/>
                    </a:lnTo>
                    <a:lnTo>
                      <a:pt x="514" y="1355"/>
                    </a:lnTo>
                    <a:lnTo>
                      <a:pt x="562" y="1286"/>
                    </a:lnTo>
                    <a:lnTo>
                      <a:pt x="611" y="1218"/>
                    </a:lnTo>
                    <a:lnTo>
                      <a:pt x="595" y="1217"/>
                    </a:lnTo>
                    <a:lnTo>
                      <a:pt x="582" y="1218"/>
                    </a:lnTo>
                    <a:lnTo>
                      <a:pt x="570" y="1222"/>
                    </a:lnTo>
                    <a:lnTo>
                      <a:pt x="560" y="1225"/>
                    </a:lnTo>
                    <a:lnTo>
                      <a:pt x="554" y="1233"/>
                    </a:lnTo>
                    <a:lnTo>
                      <a:pt x="545" y="1242"/>
                    </a:lnTo>
                    <a:lnTo>
                      <a:pt x="529" y="1263"/>
                    </a:lnTo>
                    <a:close/>
                    <a:moveTo>
                      <a:pt x="864" y="866"/>
                    </a:moveTo>
                    <a:lnTo>
                      <a:pt x="864" y="866"/>
                    </a:lnTo>
                    <a:lnTo>
                      <a:pt x="844" y="885"/>
                    </a:lnTo>
                    <a:lnTo>
                      <a:pt x="837" y="894"/>
                    </a:lnTo>
                    <a:lnTo>
                      <a:pt x="832" y="902"/>
                    </a:lnTo>
                    <a:lnTo>
                      <a:pt x="829" y="912"/>
                    </a:lnTo>
                    <a:lnTo>
                      <a:pt x="829" y="923"/>
                    </a:lnTo>
                    <a:lnTo>
                      <a:pt x="829" y="938"/>
                    </a:lnTo>
                    <a:lnTo>
                      <a:pt x="834" y="955"/>
                    </a:lnTo>
                    <a:lnTo>
                      <a:pt x="893" y="894"/>
                    </a:lnTo>
                    <a:lnTo>
                      <a:pt x="953" y="834"/>
                    </a:lnTo>
                    <a:lnTo>
                      <a:pt x="936" y="831"/>
                    </a:lnTo>
                    <a:lnTo>
                      <a:pt x="923" y="829"/>
                    </a:lnTo>
                    <a:lnTo>
                      <a:pt x="911" y="831"/>
                    </a:lnTo>
                    <a:lnTo>
                      <a:pt x="902" y="833"/>
                    </a:lnTo>
                    <a:lnTo>
                      <a:pt x="893" y="839"/>
                    </a:lnTo>
                    <a:lnTo>
                      <a:pt x="883" y="846"/>
                    </a:lnTo>
                    <a:lnTo>
                      <a:pt x="864" y="866"/>
                    </a:lnTo>
                    <a:close/>
                    <a:moveTo>
                      <a:pt x="1263" y="531"/>
                    </a:moveTo>
                    <a:lnTo>
                      <a:pt x="1263" y="531"/>
                    </a:lnTo>
                    <a:lnTo>
                      <a:pt x="1240" y="547"/>
                    </a:lnTo>
                    <a:lnTo>
                      <a:pt x="1231" y="554"/>
                    </a:lnTo>
                    <a:lnTo>
                      <a:pt x="1225" y="562"/>
                    </a:lnTo>
                    <a:lnTo>
                      <a:pt x="1220" y="572"/>
                    </a:lnTo>
                    <a:lnTo>
                      <a:pt x="1216" y="582"/>
                    </a:lnTo>
                    <a:lnTo>
                      <a:pt x="1216" y="597"/>
                    </a:lnTo>
                    <a:lnTo>
                      <a:pt x="1216" y="613"/>
                    </a:lnTo>
                    <a:lnTo>
                      <a:pt x="1286" y="564"/>
                    </a:lnTo>
                    <a:lnTo>
                      <a:pt x="1357" y="516"/>
                    </a:lnTo>
                    <a:lnTo>
                      <a:pt x="1340" y="509"/>
                    </a:lnTo>
                    <a:lnTo>
                      <a:pt x="1327" y="506"/>
                    </a:lnTo>
                    <a:lnTo>
                      <a:pt x="1315" y="505"/>
                    </a:lnTo>
                    <a:lnTo>
                      <a:pt x="1305" y="506"/>
                    </a:lnTo>
                    <a:lnTo>
                      <a:pt x="1296" y="509"/>
                    </a:lnTo>
                    <a:lnTo>
                      <a:pt x="1286" y="514"/>
                    </a:lnTo>
                    <a:lnTo>
                      <a:pt x="1263" y="531"/>
                    </a:lnTo>
                    <a:close/>
                    <a:moveTo>
                      <a:pt x="5609" y="1655"/>
                    </a:moveTo>
                    <a:lnTo>
                      <a:pt x="5609" y="1655"/>
                    </a:lnTo>
                    <a:lnTo>
                      <a:pt x="5645" y="1730"/>
                    </a:lnTo>
                    <a:lnTo>
                      <a:pt x="5680" y="1805"/>
                    </a:lnTo>
                    <a:lnTo>
                      <a:pt x="5688" y="1792"/>
                    </a:lnTo>
                    <a:lnTo>
                      <a:pt x="5693" y="1781"/>
                    </a:lnTo>
                    <a:lnTo>
                      <a:pt x="5696" y="1769"/>
                    </a:lnTo>
                    <a:lnTo>
                      <a:pt x="5696" y="1759"/>
                    </a:lnTo>
                    <a:lnTo>
                      <a:pt x="5694" y="1749"/>
                    </a:lnTo>
                    <a:lnTo>
                      <a:pt x="5691" y="1739"/>
                    </a:lnTo>
                    <a:lnTo>
                      <a:pt x="5680" y="1715"/>
                    </a:lnTo>
                    <a:lnTo>
                      <a:pt x="5668" y="1690"/>
                    </a:lnTo>
                    <a:lnTo>
                      <a:pt x="5661" y="1680"/>
                    </a:lnTo>
                    <a:lnTo>
                      <a:pt x="5655" y="1672"/>
                    </a:lnTo>
                    <a:lnTo>
                      <a:pt x="5648" y="1665"/>
                    </a:lnTo>
                    <a:lnTo>
                      <a:pt x="5638" y="1660"/>
                    </a:lnTo>
                    <a:lnTo>
                      <a:pt x="5625" y="1657"/>
                    </a:lnTo>
                    <a:lnTo>
                      <a:pt x="5609" y="1655"/>
                    </a:lnTo>
                    <a:close/>
                    <a:moveTo>
                      <a:pt x="3747" y="5858"/>
                    </a:moveTo>
                    <a:lnTo>
                      <a:pt x="3747" y="5858"/>
                    </a:lnTo>
                    <a:lnTo>
                      <a:pt x="3772" y="5851"/>
                    </a:lnTo>
                    <a:lnTo>
                      <a:pt x="3784" y="5848"/>
                    </a:lnTo>
                    <a:lnTo>
                      <a:pt x="3792" y="5843"/>
                    </a:lnTo>
                    <a:lnTo>
                      <a:pt x="3800" y="5837"/>
                    </a:lnTo>
                    <a:lnTo>
                      <a:pt x="3807" y="5828"/>
                    </a:lnTo>
                    <a:lnTo>
                      <a:pt x="3812" y="5817"/>
                    </a:lnTo>
                    <a:lnTo>
                      <a:pt x="3817" y="5804"/>
                    </a:lnTo>
                    <a:lnTo>
                      <a:pt x="3737" y="5825"/>
                    </a:lnTo>
                    <a:lnTo>
                      <a:pt x="3660" y="5845"/>
                    </a:lnTo>
                    <a:lnTo>
                      <a:pt x="3671" y="5855"/>
                    </a:lnTo>
                    <a:lnTo>
                      <a:pt x="3681" y="5861"/>
                    </a:lnTo>
                    <a:lnTo>
                      <a:pt x="3691" y="5866"/>
                    </a:lnTo>
                    <a:lnTo>
                      <a:pt x="3701" y="5868"/>
                    </a:lnTo>
                    <a:lnTo>
                      <a:pt x="3711" y="5868"/>
                    </a:lnTo>
                    <a:lnTo>
                      <a:pt x="3721" y="5865"/>
                    </a:lnTo>
                    <a:lnTo>
                      <a:pt x="3747" y="5858"/>
                    </a:lnTo>
                    <a:close/>
                    <a:moveTo>
                      <a:pt x="5858" y="3748"/>
                    </a:moveTo>
                    <a:lnTo>
                      <a:pt x="5858" y="3748"/>
                    </a:lnTo>
                    <a:lnTo>
                      <a:pt x="5864" y="3721"/>
                    </a:lnTo>
                    <a:lnTo>
                      <a:pt x="5866" y="3711"/>
                    </a:lnTo>
                    <a:lnTo>
                      <a:pt x="5866" y="3701"/>
                    </a:lnTo>
                    <a:lnTo>
                      <a:pt x="5864" y="3692"/>
                    </a:lnTo>
                    <a:lnTo>
                      <a:pt x="5861" y="3682"/>
                    </a:lnTo>
                    <a:lnTo>
                      <a:pt x="5853" y="3670"/>
                    </a:lnTo>
                    <a:lnTo>
                      <a:pt x="5843" y="3659"/>
                    </a:lnTo>
                    <a:lnTo>
                      <a:pt x="5823" y="3741"/>
                    </a:lnTo>
                    <a:lnTo>
                      <a:pt x="5800" y="3817"/>
                    </a:lnTo>
                    <a:lnTo>
                      <a:pt x="5815" y="3814"/>
                    </a:lnTo>
                    <a:lnTo>
                      <a:pt x="5826" y="3807"/>
                    </a:lnTo>
                    <a:lnTo>
                      <a:pt x="5835" y="3800"/>
                    </a:lnTo>
                    <a:lnTo>
                      <a:pt x="5841" y="3794"/>
                    </a:lnTo>
                    <a:lnTo>
                      <a:pt x="5846" y="3784"/>
                    </a:lnTo>
                    <a:lnTo>
                      <a:pt x="5851" y="3774"/>
                    </a:lnTo>
                    <a:lnTo>
                      <a:pt x="5858" y="3748"/>
                    </a:lnTo>
                    <a:close/>
                    <a:moveTo>
                      <a:pt x="3747" y="92"/>
                    </a:moveTo>
                    <a:lnTo>
                      <a:pt x="3747" y="92"/>
                    </a:lnTo>
                    <a:lnTo>
                      <a:pt x="3721" y="86"/>
                    </a:lnTo>
                    <a:lnTo>
                      <a:pt x="3709" y="84"/>
                    </a:lnTo>
                    <a:lnTo>
                      <a:pt x="3698" y="84"/>
                    </a:lnTo>
                    <a:lnTo>
                      <a:pt x="3688" y="86"/>
                    </a:lnTo>
                    <a:lnTo>
                      <a:pt x="3678" y="91"/>
                    </a:lnTo>
                    <a:lnTo>
                      <a:pt x="3666" y="99"/>
                    </a:lnTo>
                    <a:lnTo>
                      <a:pt x="3655" y="110"/>
                    </a:lnTo>
                    <a:lnTo>
                      <a:pt x="3739" y="132"/>
                    </a:lnTo>
                    <a:lnTo>
                      <a:pt x="3818" y="153"/>
                    </a:lnTo>
                    <a:lnTo>
                      <a:pt x="3813" y="138"/>
                    </a:lnTo>
                    <a:lnTo>
                      <a:pt x="3807" y="125"/>
                    </a:lnTo>
                    <a:lnTo>
                      <a:pt x="3802" y="115"/>
                    </a:lnTo>
                    <a:lnTo>
                      <a:pt x="3793" y="109"/>
                    </a:lnTo>
                    <a:lnTo>
                      <a:pt x="3784" y="104"/>
                    </a:lnTo>
                    <a:lnTo>
                      <a:pt x="3774" y="101"/>
                    </a:lnTo>
                    <a:lnTo>
                      <a:pt x="3747" y="92"/>
                    </a:lnTo>
                    <a:close/>
                    <a:moveTo>
                      <a:pt x="2133" y="5802"/>
                    </a:moveTo>
                    <a:lnTo>
                      <a:pt x="2133" y="5802"/>
                    </a:lnTo>
                    <a:lnTo>
                      <a:pt x="2136" y="5817"/>
                    </a:lnTo>
                    <a:lnTo>
                      <a:pt x="2143" y="5828"/>
                    </a:lnTo>
                    <a:lnTo>
                      <a:pt x="2150" y="5837"/>
                    </a:lnTo>
                    <a:lnTo>
                      <a:pt x="2156" y="5843"/>
                    </a:lnTo>
                    <a:lnTo>
                      <a:pt x="2166" y="5848"/>
                    </a:lnTo>
                    <a:lnTo>
                      <a:pt x="2176" y="5851"/>
                    </a:lnTo>
                    <a:lnTo>
                      <a:pt x="2202" y="5858"/>
                    </a:lnTo>
                    <a:lnTo>
                      <a:pt x="2229" y="5865"/>
                    </a:lnTo>
                    <a:lnTo>
                      <a:pt x="2239" y="5868"/>
                    </a:lnTo>
                    <a:lnTo>
                      <a:pt x="2249" y="5868"/>
                    </a:lnTo>
                    <a:lnTo>
                      <a:pt x="2258" y="5866"/>
                    </a:lnTo>
                    <a:lnTo>
                      <a:pt x="2268" y="5861"/>
                    </a:lnTo>
                    <a:lnTo>
                      <a:pt x="2280" y="5855"/>
                    </a:lnTo>
                    <a:lnTo>
                      <a:pt x="2291" y="5845"/>
                    </a:lnTo>
                    <a:lnTo>
                      <a:pt x="2214" y="5825"/>
                    </a:lnTo>
                    <a:lnTo>
                      <a:pt x="2133" y="5802"/>
                    </a:lnTo>
                    <a:close/>
                    <a:moveTo>
                      <a:pt x="130" y="2216"/>
                    </a:moveTo>
                    <a:lnTo>
                      <a:pt x="130" y="2216"/>
                    </a:lnTo>
                    <a:lnTo>
                      <a:pt x="153" y="2132"/>
                    </a:lnTo>
                    <a:lnTo>
                      <a:pt x="136" y="2137"/>
                    </a:lnTo>
                    <a:lnTo>
                      <a:pt x="125" y="2143"/>
                    </a:lnTo>
                    <a:lnTo>
                      <a:pt x="115" y="2148"/>
                    </a:lnTo>
                    <a:lnTo>
                      <a:pt x="108" y="2157"/>
                    </a:lnTo>
                    <a:lnTo>
                      <a:pt x="104" y="2166"/>
                    </a:lnTo>
                    <a:lnTo>
                      <a:pt x="99" y="2176"/>
                    </a:lnTo>
                    <a:lnTo>
                      <a:pt x="92" y="2203"/>
                    </a:lnTo>
                    <a:lnTo>
                      <a:pt x="84" y="2229"/>
                    </a:lnTo>
                    <a:lnTo>
                      <a:pt x="82" y="2241"/>
                    </a:lnTo>
                    <a:lnTo>
                      <a:pt x="82" y="2252"/>
                    </a:lnTo>
                    <a:lnTo>
                      <a:pt x="85" y="2262"/>
                    </a:lnTo>
                    <a:lnTo>
                      <a:pt x="90" y="2272"/>
                    </a:lnTo>
                    <a:lnTo>
                      <a:pt x="99" y="2284"/>
                    </a:lnTo>
                    <a:lnTo>
                      <a:pt x="110" y="2295"/>
                    </a:lnTo>
                    <a:lnTo>
                      <a:pt x="130" y="2216"/>
                    </a:lnTo>
                    <a:close/>
                    <a:moveTo>
                      <a:pt x="4600" y="5438"/>
                    </a:moveTo>
                    <a:lnTo>
                      <a:pt x="4600" y="5438"/>
                    </a:lnTo>
                    <a:lnTo>
                      <a:pt x="4613" y="5443"/>
                    </a:lnTo>
                    <a:lnTo>
                      <a:pt x="4624" y="5446"/>
                    </a:lnTo>
                    <a:lnTo>
                      <a:pt x="4636" y="5446"/>
                    </a:lnTo>
                    <a:lnTo>
                      <a:pt x="4646" y="5444"/>
                    </a:lnTo>
                    <a:lnTo>
                      <a:pt x="4656" y="5441"/>
                    </a:lnTo>
                    <a:lnTo>
                      <a:pt x="4664" y="5436"/>
                    </a:lnTo>
                    <a:lnTo>
                      <a:pt x="4687" y="5421"/>
                    </a:lnTo>
                    <a:lnTo>
                      <a:pt x="4708" y="5405"/>
                    </a:lnTo>
                    <a:lnTo>
                      <a:pt x="4717" y="5398"/>
                    </a:lnTo>
                    <a:lnTo>
                      <a:pt x="4723" y="5390"/>
                    </a:lnTo>
                    <a:lnTo>
                      <a:pt x="4728" y="5382"/>
                    </a:lnTo>
                    <a:lnTo>
                      <a:pt x="4732" y="5372"/>
                    </a:lnTo>
                    <a:lnTo>
                      <a:pt x="4733" y="5358"/>
                    </a:lnTo>
                    <a:lnTo>
                      <a:pt x="4733" y="5344"/>
                    </a:lnTo>
                    <a:lnTo>
                      <a:pt x="4666" y="5391"/>
                    </a:lnTo>
                    <a:lnTo>
                      <a:pt x="4600" y="5438"/>
                    </a:lnTo>
                    <a:close/>
                    <a:moveTo>
                      <a:pt x="270" y="4237"/>
                    </a:moveTo>
                    <a:lnTo>
                      <a:pt x="270" y="4237"/>
                    </a:lnTo>
                    <a:lnTo>
                      <a:pt x="282" y="4262"/>
                    </a:lnTo>
                    <a:lnTo>
                      <a:pt x="287" y="4272"/>
                    </a:lnTo>
                    <a:lnTo>
                      <a:pt x="293" y="4279"/>
                    </a:lnTo>
                    <a:lnTo>
                      <a:pt x="301" y="4285"/>
                    </a:lnTo>
                    <a:lnTo>
                      <a:pt x="311" y="4290"/>
                    </a:lnTo>
                    <a:lnTo>
                      <a:pt x="324" y="4293"/>
                    </a:lnTo>
                    <a:lnTo>
                      <a:pt x="341" y="4295"/>
                    </a:lnTo>
                    <a:lnTo>
                      <a:pt x="305" y="4221"/>
                    </a:lnTo>
                    <a:lnTo>
                      <a:pt x="270" y="4145"/>
                    </a:lnTo>
                    <a:lnTo>
                      <a:pt x="262" y="4158"/>
                    </a:lnTo>
                    <a:lnTo>
                      <a:pt x="255" y="4170"/>
                    </a:lnTo>
                    <a:lnTo>
                      <a:pt x="254" y="4181"/>
                    </a:lnTo>
                    <a:lnTo>
                      <a:pt x="252" y="4191"/>
                    </a:lnTo>
                    <a:lnTo>
                      <a:pt x="254" y="4201"/>
                    </a:lnTo>
                    <a:lnTo>
                      <a:pt x="259" y="4213"/>
                    </a:lnTo>
                    <a:lnTo>
                      <a:pt x="270" y="4237"/>
                    </a:lnTo>
                    <a:close/>
                    <a:moveTo>
                      <a:pt x="92" y="3748"/>
                    </a:moveTo>
                    <a:lnTo>
                      <a:pt x="92" y="3748"/>
                    </a:lnTo>
                    <a:lnTo>
                      <a:pt x="99" y="3774"/>
                    </a:lnTo>
                    <a:lnTo>
                      <a:pt x="104" y="3786"/>
                    </a:lnTo>
                    <a:lnTo>
                      <a:pt x="108" y="3794"/>
                    </a:lnTo>
                    <a:lnTo>
                      <a:pt x="115" y="3802"/>
                    </a:lnTo>
                    <a:lnTo>
                      <a:pt x="123" y="3809"/>
                    </a:lnTo>
                    <a:lnTo>
                      <a:pt x="135" y="3814"/>
                    </a:lnTo>
                    <a:lnTo>
                      <a:pt x="151" y="3819"/>
                    </a:lnTo>
                    <a:lnTo>
                      <a:pt x="128" y="3738"/>
                    </a:lnTo>
                    <a:lnTo>
                      <a:pt x="108" y="3657"/>
                    </a:lnTo>
                    <a:lnTo>
                      <a:pt x="97" y="3670"/>
                    </a:lnTo>
                    <a:lnTo>
                      <a:pt x="89" y="3680"/>
                    </a:lnTo>
                    <a:lnTo>
                      <a:pt x="85" y="3690"/>
                    </a:lnTo>
                    <a:lnTo>
                      <a:pt x="82" y="3700"/>
                    </a:lnTo>
                    <a:lnTo>
                      <a:pt x="82" y="3710"/>
                    </a:lnTo>
                    <a:lnTo>
                      <a:pt x="84" y="3721"/>
                    </a:lnTo>
                    <a:lnTo>
                      <a:pt x="92" y="3748"/>
                    </a:lnTo>
                    <a:close/>
                    <a:moveTo>
                      <a:pt x="864" y="5086"/>
                    </a:moveTo>
                    <a:lnTo>
                      <a:pt x="864" y="5086"/>
                    </a:lnTo>
                    <a:lnTo>
                      <a:pt x="883" y="5105"/>
                    </a:lnTo>
                    <a:lnTo>
                      <a:pt x="892" y="5113"/>
                    </a:lnTo>
                    <a:lnTo>
                      <a:pt x="900" y="5118"/>
                    </a:lnTo>
                    <a:lnTo>
                      <a:pt x="910" y="5121"/>
                    </a:lnTo>
                    <a:lnTo>
                      <a:pt x="921" y="5121"/>
                    </a:lnTo>
                    <a:lnTo>
                      <a:pt x="933" y="5121"/>
                    </a:lnTo>
                    <a:lnTo>
                      <a:pt x="949" y="5118"/>
                    </a:lnTo>
                    <a:lnTo>
                      <a:pt x="890" y="5060"/>
                    </a:lnTo>
                    <a:lnTo>
                      <a:pt x="832" y="5001"/>
                    </a:lnTo>
                    <a:lnTo>
                      <a:pt x="829" y="5016"/>
                    </a:lnTo>
                    <a:lnTo>
                      <a:pt x="829" y="5029"/>
                    </a:lnTo>
                    <a:lnTo>
                      <a:pt x="829" y="5040"/>
                    </a:lnTo>
                    <a:lnTo>
                      <a:pt x="832" y="5050"/>
                    </a:lnTo>
                    <a:lnTo>
                      <a:pt x="837" y="5058"/>
                    </a:lnTo>
                    <a:lnTo>
                      <a:pt x="845" y="5067"/>
                    </a:lnTo>
                    <a:lnTo>
                      <a:pt x="864" y="5086"/>
                    </a:lnTo>
                    <a:close/>
                    <a:moveTo>
                      <a:pt x="1263" y="5421"/>
                    </a:moveTo>
                    <a:lnTo>
                      <a:pt x="1263" y="5421"/>
                    </a:lnTo>
                    <a:lnTo>
                      <a:pt x="1284" y="5436"/>
                    </a:lnTo>
                    <a:lnTo>
                      <a:pt x="1294" y="5441"/>
                    </a:lnTo>
                    <a:lnTo>
                      <a:pt x="1304" y="5444"/>
                    </a:lnTo>
                    <a:lnTo>
                      <a:pt x="1314" y="5446"/>
                    </a:lnTo>
                    <a:lnTo>
                      <a:pt x="1324" y="5446"/>
                    </a:lnTo>
                    <a:lnTo>
                      <a:pt x="1337" y="5443"/>
                    </a:lnTo>
                    <a:lnTo>
                      <a:pt x="1352" y="5438"/>
                    </a:lnTo>
                    <a:lnTo>
                      <a:pt x="1282" y="5391"/>
                    </a:lnTo>
                    <a:lnTo>
                      <a:pt x="1216" y="5344"/>
                    </a:lnTo>
                    <a:lnTo>
                      <a:pt x="1216" y="5358"/>
                    </a:lnTo>
                    <a:lnTo>
                      <a:pt x="1218" y="5372"/>
                    </a:lnTo>
                    <a:lnTo>
                      <a:pt x="1221" y="5382"/>
                    </a:lnTo>
                    <a:lnTo>
                      <a:pt x="1226" y="5390"/>
                    </a:lnTo>
                    <a:lnTo>
                      <a:pt x="1233" y="5398"/>
                    </a:lnTo>
                    <a:lnTo>
                      <a:pt x="1241" y="5405"/>
                    </a:lnTo>
                    <a:lnTo>
                      <a:pt x="1263" y="5421"/>
                    </a:lnTo>
                    <a:close/>
                    <a:moveTo>
                      <a:pt x="1713" y="5680"/>
                    </a:moveTo>
                    <a:lnTo>
                      <a:pt x="1713" y="5680"/>
                    </a:lnTo>
                    <a:lnTo>
                      <a:pt x="1737" y="5691"/>
                    </a:lnTo>
                    <a:lnTo>
                      <a:pt x="1747" y="5695"/>
                    </a:lnTo>
                    <a:lnTo>
                      <a:pt x="1757" y="5698"/>
                    </a:lnTo>
                    <a:lnTo>
                      <a:pt x="1767" y="5698"/>
                    </a:lnTo>
                    <a:lnTo>
                      <a:pt x="1779" y="5695"/>
                    </a:lnTo>
                    <a:lnTo>
                      <a:pt x="1790" y="5690"/>
                    </a:lnTo>
                    <a:lnTo>
                      <a:pt x="1803" y="5682"/>
                    </a:lnTo>
                    <a:lnTo>
                      <a:pt x="1728" y="5649"/>
                    </a:lnTo>
                    <a:lnTo>
                      <a:pt x="1655" y="5612"/>
                    </a:lnTo>
                    <a:lnTo>
                      <a:pt x="1657" y="5627"/>
                    </a:lnTo>
                    <a:lnTo>
                      <a:pt x="1660" y="5640"/>
                    </a:lnTo>
                    <a:lnTo>
                      <a:pt x="1665" y="5650"/>
                    </a:lnTo>
                    <a:lnTo>
                      <a:pt x="1671" y="5657"/>
                    </a:lnTo>
                    <a:lnTo>
                      <a:pt x="1680" y="5663"/>
                    </a:lnTo>
                    <a:lnTo>
                      <a:pt x="1688" y="5668"/>
                    </a:lnTo>
                    <a:lnTo>
                      <a:pt x="1713" y="5680"/>
                    </a:lnTo>
                    <a:close/>
                    <a:moveTo>
                      <a:pt x="529" y="4687"/>
                    </a:moveTo>
                    <a:lnTo>
                      <a:pt x="529" y="4687"/>
                    </a:lnTo>
                    <a:lnTo>
                      <a:pt x="545" y="4710"/>
                    </a:lnTo>
                    <a:lnTo>
                      <a:pt x="552" y="4719"/>
                    </a:lnTo>
                    <a:lnTo>
                      <a:pt x="560" y="4725"/>
                    </a:lnTo>
                    <a:lnTo>
                      <a:pt x="568" y="4730"/>
                    </a:lnTo>
                    <a:lnTo>
                      <a:pt x="580" y="4732"/>
                    </a:lnTo>
                    <a:lnTo>
                      <a:pt x="593" y="4734"/>
                    </a:lnTo>
                    <a:lnTo>
                      <a:pt x="608" y="4734"/>
                    </a:lnTo>
                    <a:lnTo>
                      <a:pt x="560" y="4666"/>
                    </a:lnTo>
                    <a:lnTo>
                      <a:pt x="514" y="4597"/>
                    </a:lnTo>
                    <a:lnTo>
                      <a:pt x="507" y="4612"/>
                    </a:lnTo>
                    <a:lnTo>
                      <a:pt x="504" y="4625"/>
                    </a:lnTo>
                    <a:lnTo>
                      <a:pt x="504" y="4636"/>
                    </a:lnTo>
                    <a:lnTo>
                      <a:pt x="506" y="4646"/>
                    </a:lnTo>
                    <a:lnTo>
                      <a:pt x="509" y="4656"/>
                    </a:lnTo>
                    <a:lnTo>
                      <a:pt x="514" y="4664"/>
                    </a:lnTo>
                    <a:lnTo>
                      <a:pt x="529" y="4687"/>
                    </a:lnTo>
                    <a:close/>
                    <a:moveTo>
                      <a:pt x="3235" y="5949"/>
                    </a:moveTo>
                    <a:lnTo>
                      <a:pt x="3235" y="5949"/>
                    </a:lnTo>
                    <a:lnTo>
                      <a:pt x="3261" y="5947"/>
                    </a:lnTo>
                    <a:lnTo>
                      <a:pt x="3272" y="5944"/>
                    </a:lnTo>
                    <a:lnTo>
                      <a:pt x="3281" y="5940"/>
                    </a:lnTo>
                    <a:lnTo>
                      <a:pt x="3291" y="5937"/>
                    </a:lnTo>
                    <a:lnTo>
                      <a:pt x="3297" y="5929"/>
                    </a:lnTo>
                    <a:lnTo>
                      <a:pt x="3305" y="5919"/>
                    </a:lnTo>
                    <a:lnTo>
                      <a:pt x="3312" y="5906"/>
                    </a:lnTo>
                    <a:lnTo>
                      <a:pt x="3231" y="5914"/>
                    </a:lnTo>
                    <a:lnTo>
                      <a:pt x="3150" y="5921"/>
                    </a:lnTo>
                    <a:lnTo>
                      <a:pt x="3160" y="5932"/>
                    </a:lnTo>
                    <a:lnTo>
                      <a:pt x="3169" y="5940"/>
                    </a:lnTo>
                    <a:lnTo>
                      <a:pt x="3178" y="5945"/>
                    </a:lnTo>
                    <a:lnTo>
                      <a:pt x="3187" y="5949"/>
                    </a:lnTo>
                    <a:lnTo>
                      <a:pt x="3197" y="5950"/>
                    </a:lnTo>
                    <a:lnTo>
                      <a:pt x="3208" y="5950"/>
                    </a:lnTo>
                    <a:lnTo>
                      <a:pt x="3235" y="5949"/>
                    </a:lnTo>
                    <a:close/>
                    <a:moveTo>
                      <a:pt x="3235" y="2"/>
                    </a:moveTo>
                    <a:lnTo>
                      <a:pt x="3235" y="2"/>
                    </a:lnTo>
                    <a:lnTo>
                      <a:pt x="3206" y="0"/>
                    </a:lnTo>
                    <a:lnTo>
                      <a:pt x="3197" y="0"/>
                    </a:lnTo>
                    <a:lnTo>
                      <a:pt x="3185" y="2"/>
                    </a:lnTo>
                    <a:lnTo>
                      <a:pt x="3177" y="7"/>
                    </a:lnTo>
                    <a:lnTo>
                      <a:pt x="3167" y="13"/>
                    </a:lnTo>
                    <a:lnTo>
                      <a:pt x="3157" y="21"/>
                    </a:lnTo>
                    <a:lnTo>
                      <a:pt x="3147" y="36"/>
                    </a:lnTo>
                    <a:lnTo>
                      <a:pt x="3231" y="41"/>
                    </a:lnTo>
                    <a:lnTo>
                      <a:pt x="3315" y="51"/>
                    </a:lnTo>
                    <a:lnTo>
                      <a:pt x="3307" y="36"/>
                    </a:lnTo>
                    <a:lnTo>
                      <a:pt x="3300" y="25"/>
                    </a:lnTo>
                    <a:lnTo>
                      <a:pt x="3292" y="16"/>
                    </a:lnTo>
                    <a:lnTo>
                      <a:pt x="3282" y="10"/>
                    </a:lnTo>
                    <a:lnTo>
                      <a:pt x="3274" y="7"/>
                    </a:lnTo>
                    <a:lnTo>
                      <a:pt x="3263" y="5"/>
                    </a:lnTo>
                    <a:lnTo>
                      <a:pt x="3235" y="2"/>
                    </a:lnTo>
                    <a:close/>
                    <a:moveTo>
                      <a:pt x="4235" y="270"/>
                    </a:moveTo>
                    <a:lnTo>
                      <a:pt x="4235" y="270"/>
                    </a:lnTo>
                    <a:lnTo>
                      <a:pt x="4211" y="259"/>
                    </a:lnTo>
                    <a:lnTo>
                      <a:pt x="4201" y="256"/>
                    </a:lnTo>
                    <a:lnTo>
                      <a:pt x="4191" y="254"/>
                    </a:lnTo>
                    <a:lnTo>
                      <a:pt x="4179" y="254"/>
                    </a:lnTo>
                    <a:lnTo>
                      <a:pt x="4169" y="257"/>
                    </a:lnTo>
                    <a:lnTo>
                      <a:pt x="4156" y="262"/>
                    </a:lnTo>
                    <a:lnTo>
                      <a:pt x="4143" y="272"/>
                    </a:lnTo>
                    <a:lnTo>
                      <a:pt x="4219" y="307"/>
                    </a:lnTo>
                    <a:lnTo>
                      <a:pt x="4295" y="343"/>
                    </a:lnTo>
                    <a:lnTo>
                      <a:pt x="4293" y="326"/>
                    </a:lnTo>
                    <a:lnTo>
                      <a:pt x="4290" y="313"/>
                    </a:lnTo>
                    <a:lnTo>
                      <a:pt x="4285" y="303"/>
                    </a:lnTo>
                    <a:lnTo>
                      <a:pt x="4278" y="295"/>
                    </a:lnTo>
                    <a:lnTo>
                      <a:pt x="4270" y="289"/>
                    </a:lnTo>
                    <a:lnTo>
                      <a:pt x="4260" y="282"/>
                    </a:lnTo>
                    <a:lnTo>
                      <a:pt x="4235" y="270"/>
                    </a:lnTo>
                    <a:close/>
                    <a:moveTo>
                      <a:pt x="2715" y="5949"/>
                    </a:moveTo>
                    <a:lnTo>
                      <a:pt x="2715" y="5949"/>
                    </a:lnTo>
                    <a:lnTo>
                      <a:pt x="2742" y="5950"/>
                    </a:lnTo>
                    <a:lnTo>
                      <a:pt x="2751" y="5950"/>
                    </a:lnTo>
                    <a:lnTo>
                      <a:pt x="2761" y="5949"/>
                    </a:lnTo>
                    <a:lnTo>
                      <a:pt x="2771" y="5945"/>
                    </a:lnTo>
                    <a:lnTo>
                      <a:pt x="2779" y="5940"/>
                    </a:lnTo>
                    <a:lnTo>
                      <a:pt x="2789" y="5932"/>
                    </a:lnTo>
                    <a:lnTo>
                      <a:pt x="2799" y="5921"/>
                    </a:lnTo>
                    <a:lnTo>
                      <a:pt x="2717" y="5914"/>
                    </a:lnTo>
                    <a:lnTo>
                      <a:pt x="2636" y="5906"/>
                    </a:lnTo>
                    <a:lnTo>
                      <a:pt x="2644" y="5919"/>
                    </a:lnTo>
                    <a:lnTo>
                      <a:pt x="2651" y="5929"/>
                    </a:lnTo>
                    <a:lnTo>
                      <a:pt x="2659" y="5936"/>
                    </a:lnTo>
                    <a:lnTo>
                      <a:pt x="2667" y="5940"/>
                    </a:lnTo>
                    <a:lnTo>
                      <a:pt x="2677" y="5944"/>
                    </a:lnTo>
                    <a:lnTo>
                      <a:pt x="2687" y="5947"/>
                    </a:lnTo>
                    <a:lnTo>
                      <a:pt x="2715" y="594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FCAFD"/>
                  </a:gs>
                  <a:gs pos="52000">
                    <a:srgbClr val="193360"/>
                  </a:gs>
                  <a:gs pos="100000">
                    <a:srgbClr val="193360"/>
                  </a:gs>
                </a:gsLst>
                <a:lin ang="270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78" name="Freeform 5"/>
              <p:cNvSpPr>
                <a:spLocks noEditPoints="1"/>
              </p:cNvSpPr>
              <p:nvPr/>
            </p:nvSpPr>
            <p:spPr bwMode="auto">
              <a:xfrm>
                <a:off x="3099454" y="127443"/>
                <a:ext cx="1294093" cy="1294513"/>
              </a:xfrm>
              <a:custGeom>
                <a:avLst/>
                <a:gdLst>
                  <a:gd name="T0" fmla="*/ 5850 w 6142"/>
                  <a:gd name="T1" fmla="*/ 4379 h 6144"/>
                  <a:gd name="T2" fmla="*/ 5495 w 6142"/>
                  <a:gd name="T3" fmla="*/ 4960 h 6144"/>
                  <a:gd name="T4" fmla="*/ 5030 w 6142"/>
                  <a:gd name="T5" fmla="*/ 5438 h 6144"/>
                  <a:gd name="T6" fmla="*/ 4478 w 6142"/>
                  <a:gd name="T7" fmla="*/ 5803 h 6144"/>
                  <a:gd name="T8" fmla="*/ 3858 w 6142"/>
                  <a:gd name="T9" fmla="*/ 6040 h 6144"/>
                  <a:gd name="T10" fmla="*/ 3196 w 6142"/>
                  <a:gd name="T11" fmla="*/ 6142 h 6144"/>
                  <a:gd name="T12" fmla="*/ 2507 w 6142"/>
                  <a:gd name="T13" fmla="*/ 6091 h 6144"/>
                  <a:gd name="T14" fmla="*/ 1906 w 6142"/>
                  <a:gd name="T15" fmla="*/ 5913 h 6144"/>
                  <a:gd name="T16" fmla="*/ 1306 w 6142"/>
                  <a:gd name="T17" fmla="*/ 5585 h 6144"/>
                  <a:gd name="T18" fmla="*/ 804 w 6142"/>
                  <a:gd name="T19" fmla="*/ 5142 h 6144"/>
                  <a:gd name="T20" fmla="*/ 414 w 6142"/>
                  <a:gd name="T21" fmla="*/ 4607 h 6144"/>
                  <a:gd name="T22" fmla="*/ 145 w 6142"/>
                  <a:gd name="T23" fmla="*/ 4001 h 6144"/>
                  <a:gd name="T24" fmla="*/ 14 w 6142"/>
                  <a:gd name="T25" fmla="*/ 3346 h 6144"/>
                  <a:gd name="T26" fmla="*/ 29 w 6142"/>
                  <a:gd name="T27" fmla="*/ 2661 h 6144"/>
                  <a:gd name="T28" fmla="*/ 176 w 6142"/>
                  <a:gd name="T29" fmla="*/ 2051 h 6144"/>
                  <a:gd name="T30" fmla="*/ 476 w 6142"/>
                  <a:gd name="T31" fmla="*/ 1430 h 6144"/>
                  <a:gd name="T32" fmla="*/ 894 w 6142"/>
                  <a:gd name="T33" fmla="*/ 906 h 6144"/>
                  <a:gd name="T34" fmla="*/ 1412 w 6142"/>
                  <a:gd name="T35" fmla="*/ 488 h 6144"/>
                  <a:gd name="T36" fmla="*/ 2004 w 6142"/>
                  <a:gd name="T37" fmla="*/ 192 h 6144"/>
                  <a:gd name="T38" fmla="*/ 2651 w 6142"/>
                  <a:gd name="T39" fmla="*/ 29 h 6144"/>
                  <a:gd name="T40" fmla="*/ 3329 w 6142"/>
                  <a:gd name="T41" fmla="*/ 10 h 6144"/>
                  <a:gd name="T42" fmla="*/ 3942 w 6142"/>
                  <a:gd name="T43" fmla="*/ 126 h 6144"/>
                  <a:gd name="T44" fmla="*/ 4583 w 6142"/>
                  <a:gd name="T45" fmla="*/ 396 h 6144"/>
                  <a:gd name="T46" fmla="*/ 5130 w 6142"/>
                  <a:gd name="T47" fmla="*/ 792 h 6144"/>
                  <a:gd name="T48" fmla="*/ 5572 w 6142"/>
                  <a:gd name="T49" fmla="*/ 1288 h 6144"/>
                  <a:gd name="T50" fmla="*/ 5895 w 6142"/>
                  <a:gd name="T51" fmla="*/ 1865 h 6144"/>
                  <a:gd name="T52" fmla="*/ 6089 w 6142"/>
                  <a:gd name="T53" fmla="*/ 2502 h 6144"/>
                  <a:gd name="T54" fmla="*/ 6142 w 6142"/>
                  <a:gd name="T55" fmla="*/ 3177 h 6144"/>
                  <a:gd name="T56" fmla="*/ 6038 w 6142"/>
                  <a:gd name="T57" fmla="*/ 3867 h 6144"/>
                  <a:gd name="T58" fmla="*/ 3399 w 6142"/>
                  <a:gd name="T59" fmla="*/ 84 h 6144"/>
                  <a:gd name="T60" fmla="*/ 2731 w 6142"/>
                  <a:gd name="T61" fmla="*/ 86 h 6144"/>
                  <a:gd name="T62" fmla="*/ 2094 w 6142"/>
                  <a:gd name="T63" fmla="*/ 231 h 6144"/>
                  <a:gd name="T64" fmla="*/ 1510 w 6142"/>
                  <a:gd name="T65" fmla="*/ 508 h 6144"/>
                  <a:gd name="T66" fmla="*/ 994 w 6142"/>
                  <a:gd name="T67" fmla="*/ 902 h 6144"/>
                  <a:gd name="T68" fmla="*/ 572 w 6142"/>
                  <a:gd name="T69" fmla="*/ 1404 h 6144"/>
                  <a:gd name="T70" fmla="*/ 267 w 6142"/>
                  <a:gd name="T71" fmla="*/ 2002 h 6144"/>
                  <a:gd name="T72" fmla="*/ 108 w 6142"/>
                  <a:gd name="T73" fmla="*/ 2594 h 6144"/>
                  <a:gd name="T74" fmla="*/ 74 w 6142"/>
                  <a:gd name="T75" fmla="*/ 3265 h 6144"/>
                  <a:gd name="T76" fmla="*/ 188 w 6142"/>
                  <a:gd name="T77" fmla="*/ 3910 h 6144"/>
                  <a:gd name="T78" fmla="*/ 435 w 6142"/>
                  <a:gd name="T79" fmla="*/ 4510 h 6144"/>
                  <a:gd name="T80" fmla="*/ 806 w 6142"/>
                  <a:gd name="T81" fmla="*/ 5042 h 6144"/>
                  <a:gd name="T82" fmla="*/ 1286 w 6142"/>
                  <a:gd name="T83" fmla="*/ 5487 h 6144"/>
                  <a:gd name="T84" fmla="*/ 1862 w 6142"/>
                  <a:gd name="T85" fmla="*/ 5820 h 6144"/>
                  <a:gd name="T86" fmla="*/ 2445 w 6142"/>
                  <a:gd name="T87" fmla="*/ 6009 h 6144"/>
                  <a:gd name="T88" fmla="*/ 3119 w 6142"/>
                  <a:gd name="T89" fmla="*/ 6075 h 6144"/>
                  <a:gd name="T90" fmla="*/ 3772 w 6142"/>
                  <a:gd name="T91" fmla="*/ 5993 h 6144"/>
                  <a:gd name="T92" fmla="*/ 4382 w 6142"/>
                  <a:gd name="T93" fmla="*/ 5773 h 6144"/>
                  <a:gd name="T94" fmla="*/ 4930 w 6142"/>
                  <a:gd name="T95" fmla="*/ 5430 h 6144"/>
                  <a:gd name="T96" fmla="*/ 5397 w 6142"/>
                  <a:gd name="T97" fmla="*/ 4975 h 6144"/>
                  <a:gd name="T98" fmla="*/ 5758 w 6142"/>
                  <a:gd name="T99" fmla="*/ 4418 h 6144"/>
                  <a:gd name="T100" fmla="*/ 5971 w 6142"/>
                  <a:gd name="T101" fmla="*/ 3850 h 6144"/>
                  <a:gd name="T102" fmla="*/ 6073 w 6142"/>
                  <a:gd name="T103" fmla="*/ 3173 h 6144"/>
                  <a:gd name="T104" fmla="*/ 6022 w 6142"/>
                  <a:gd name="T105" fmla="*/ 2514 h 6144"/>
                  <a:gd name="T106" fmla="*/ 5834 w 6142"/>
                  <a:gd name="T107" fmla="*/ 1892 h 6144"/>
                  <a:gd name="T108" fmla="*/ 5517 w 6142"/>
                  <a:gd name="T109" fmla="*/ 1328 h 6144"/>
                  <a:gd name="T110" fmla="*/ 5085 w 6142"/>
                  <a:gd name="T111" fmla="*/ 841 h 6144"/>
                  <a:gd name="T112" fmla="*/ 4550 w 6142"/>
                  <a:gd name="T113" fmla="*/ 455 h 6144"/>
                  <a:gd name="T114" fmla="*/ 3923 w 6142"/>
                  <a:gd name="T115" fmla="*/ 190 h 614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142"/>
                  <a:gd name="T175" fmla="*/ 0 h 6144"/>
                  <a:gd name="T176" fmla="*/ 6142 w 6142"/>
                  <a:gd name="T177" fmla="*/ 6144 h 614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142" h="6144">
                    <a:moveTo>
                      <a:pt x="6038" y="3867"/>
                    </a:moveTo>
                    <a:lnTo>
                      <a:pt x="6038" y="3867"/>
                    </a:lnTo>
                    <a:lnTo>
                      <a:pt x="6017" y="3944"/>
                    </a:lnTo>
                    <a:lnTo>
                      <a:pt x="5993" y="4018"/>
                    </a:lnTo>
                    <a:lnTo>
                      <a:pt x="5968" y="4093"/>
                    </a:lnTo>
                    <a:lnTo>
                      <a:pt x="5942" y="4165"/>
                    </a:lnTo>
                    <a:lnTo>
                      <a:pt x="5913" y="4238"/>
                    </a:lnTo>
                    <a:lnTo>
                      <a:pt x="5883" y="4308"/>
                    </a:lnTo>
                    <a:lnTo>
                      <a:pt x="5850" y="4379"/>
                    </a:lnTo>
                    <a:lnTo>
                      <a:pt x="5817" y="4448"/>
                    </a:lnTo>
                    <a:lnTo>
                      <a:pt x="5781" y="4516"/>
                    </a:lnTo>
                    <a:lnTo>
                      <a:pt x="5746" y="4583"/>
                    </a:lnTo>
                    <a:lnTo>
                      <a:pt x="5707" y="4648"/>
                    </a:lnTo>
                    <a:lnTo>
                      <a:pt x="5668" y="4712"/>
                    </a:lnTo>
                    <a:lnTo>
                      <a:pt x="5626" y="4777"/>
                    </a:lnTo>
                    <a:lnTo>
                      <a:pt x="5585" y="4838"/>
                    </a:lnTo>
                    <a:lnTo>
                      <a:pt x="5540" y="4899"/>
                    </a:lnTo>
                    <a:lnTo>
                      <a:pt x="5495" y="4960"/>
                    </a:lnTo>
                    <a:lnTo>
                      <a:pt x="5448" y="5016"/>
                    </a:lnTo>
                    <a:lnTo>
                      <a:pt x="5401" y="5075"/>
                    </a:lnTo>
                    <a:lnTo>
                      <a:pt x="5352" y="5130"/>
                    </a:lnTo>
                    <a:lnTo>
                      <a:pt x="5301" y="5185"/>
                    </a:lnTo>
                    <a:lnTo>
                      <a:pt x="5250" y="5238"/>
                    </a:lnTo>
                    <a:lnTo>
                      <a:pt x="5197" y="5289"/>
                    </a:lnTo>
                    <a:lnTo>
                      <a:pt x="5142" y="5340"/>
                    </a:lnTo>
                    <a:lnTo>
                      <a:pt x="5087" y="5389"/>
                    </a:lnTo>
                    <a:lnTo>
                      <a:pt x="5030" y="5438"/>
                    </a:lnTo>
                    <a:lnTo>
                      <a:pt x="4974" y="5483"/>
                    </a:lnTo>
                    <a:lnTo>
                      <a:pt x="4915" y="5528"/>
                    </a:lnTo>
                    <a:lnTo>
                      <a:pt x="4854" y="5571"/>
                    </a:lnTo>
                    <a:lnTo>
                      <a:pt x="4795" y="5615"/>
                    </a:lnTo>
                    <a:lnTo>
                      <a:pt x="4732" y="5656"/>
                    </a:lnTo>
                    <a:lnTo>
                      <a:pt x="4670" y="5693"/>
                    </a:lnTo>
                    <a:lnTo>
                      <a:pt x="4607" y="5732"/>
                    </a:lnTo>
                    <a:lnTo>
                      <a:pt x="4542" y="5767"/>
                    </a:lnTo>
                    <a:lnTo>
                      <a:pt x="4478" y="5803"/>
                    </a:lnTo>
                    <a:lnTo>
                      <a:pt x="4411" y="5834"/>
                    </a:lnTo>
                    <a:lnTo>
                      <a:pt x="4344" y="5866"/>
                    </a:lnTo>
                    <a:lnTo>
                      <a:pt x="4278" y="5897"/>
                    </a:lnTo>
                    <a:lnTo>
                      <a:pt x="4209" y="5924"/>
                    </a:lnTo>
                    <a:lnTo>
                      <a:pt x="4140" y="5952"/>
                    </a:lnTo>
                    <a:lnTo>
                      <a:pt x="4072" y="5975"/>
                    </a:lnTo>
                    <a:lnTo>
                      <a:pt x="4001" y="5999"/>
                    </a:lnTo>
                    <a:lnTo>
                      <a:pt x="3931" y="6020"/>
                    </a:lnTo>
                    <a:lnTo>
                      <a:pt x="3858" y="6040"/>
                    </a:lnTo>
                    <a:lnTo>
                      <a:pt x="3788" y="6060"/>
                    </a:lnTo>
                    <a:lnTo>
                      <a:pt x="3715" y="6075"/>
                    </a:lnTo>
                    <a:lnTo>
                      <a:pt x="3641" y="6091"/>
                    </a:lnTo>
                    <a:lnTo>
                      <a:pt x="3568" y="6103"/>
                    </a:lnTo>
                    <a:lnTo>
                      <a:pt x="3493" y="6115"/>
                    </a:lnTo>
                    <a:lnTo>
                      <a:pt x="3419" y="6124"/>
                    </a:lnTo>
                    <a:lnTo>
                      <a:pt x="3345" y="6132"/>
                    </a:lnTo>
                    <a:lnTo>
                      <a:pt x="3270" y="6138"/>
                    </a:lnTo>
                    <a:lnTo>
                      <a:pt x="3196" y="6142"/>
                    </a:lnTo>
                    <a:lnTo>
                      <a:pt x="3119" y="6144"/>
                    </a:lnTo>
                    <a:lnTo>
                      <a:pt x="3043" y="6144"/>
                    </a:lnTo>
                    <a:lnTo>
                      <a:pt x="2968" y="6142"/>
                    </a:lnTo>
                    <a:lnTo>
                      <a:pt x="2892" y="6138"/>
                    </a:lnTo>
                    <a:lnTo>
                      <a:pt x="2815" y="6132"/>
                    </a:lnTo>
                    <a:lnTo>
                      <a:pt x="2739" y="6124"/>
                    </a:lnTo>
                    <a:lnTo>
                      <a:pt x="2662" y="6117"/>
                    </a:lnTo>
                    <a:lnTo>
                      <a:pt x="2584" y="6105"/>
                    </a:lnTo>
                    <a:lnTo>
                      <a:pt x="2507" y="6091"/>
                    </a:lnTo>
                    <a:lnTo>
                      <a:pt x="2431" y="6075"/>
                    </a:lnTo>
                    <a:lnTo>
                      <a:pt x="2354" y="6058"/>
                    </a:lnTo>
                    <a:lnTo>
                      <a:pt x="2278" y="6038"/>
                    </a:lnTo>
                    <a:lnTo>
                      <a:pt x="2202" y="6017"/>
                    </a:lnTo>
                    <a:lnTo>
                      <a:pt x="2125" y="5993"/>
                    </a:lnTo>
                    <a:lnTo>
                      <a:pt x="2051" y="5968"/>
                    </a:lnTo>
                    <a:lnTo>
                      <a:pt x="1978" y="5942"/>
                    </a:lnTo>
                    <a:lnTo>
                      <a:pt x="1906" y="5913"/>
                    </a:lnTo>
                    <a:lnTo>
                      <a:pt x="1835" y="5883"/>
                    </a:lnTo>
                    <a:lnTo>
                      <a:pt x="1764" y="5852"/>
                    </a:lnTo>
                    <a:lnTo>
                      <a:pt x="1696" y="5818"/>
                    </a:lnTo>
                    <a:lnTo>
                      <a:pt x="1627" y="5783"/>
                    </a:lnTo>
                    <a:lnTo>
                      <a:pt x="1561" y="5746"/>
                    </a:lnTo>
                    <a:lnTo>
                      <a:pt x="1496" y="5709"/>
                    </a:lnTo>
                    <a:lnTo>
                      <a:pt x="1431" y="5669"/>
                    </a:lnTo>
                    <a:lnTo>
                      <a:pt x="1368" y="5628"/>
                    </a:lnTo>
                    <a:lnTo>
                      <a:pt x="1306" y="5585"/>
                    </a:lnTo>
                    <a:lnTo>
                      <a:pt x="1245" y="5542"/>
                    </a:lnTo>
                    <a:lnTo>
                      <a:pt x="1186" y="5495"/>
                    </a:lnTo>
                    <a:lnTo>
                      <a:pt x="1127" y="5450"/>
                    </a:lnTo>
                    <a:lnTo>
                      <a:pt x="1070" y="5401"/>
                    </a:lnTo>
                    <a:lnTo>
                      <a:pt x="1014" y="5352"/>
                    </a:lnTo>
                    <a:lnTo>
                      <a:pt x="959" y="5301"/>
                    </a:lnTo>
                    <a:lnTo>
                      <a:pt x="906" y="5250"/>
                    </a:lnTo>
                    <a:lnTo>
                      <a:pt x="855" y="5197"/>
                    </a:lnTo>
                    <a:lnTo>
                      <a:pt x="804" y="5142"/>
                    </a:lnTo>
                    <a:lnTo>
                      <a:pt x="755" y="5087"/>
                    </a:lnTo>
                    <a:lnTo>
                      <a:pt x="708" y="5030"/>
                    </a:lnTo>
                    <a:lnTo>
                      <a:pt x="661" y="4973"/>
                    </a:lnTo>
                    <a:lnTo>
                      <a:pt x="616" y="4914"/>
                    </a:lnTo>
                    <a:lnTo>
                      <a:pt x="572" y="4856"/>
                    </a:lnTo>
                    <a:lnTo>
                      <a:pt x="529" y="4795"/>
                    </a:lnTo>
                    <a:lnTo>
                      <a:pt x="490" y="4734"/>
                    </a:lnTo>
                    <a:lnTo>
                      <a:pt x="451" y="4671"/>
                    </a:lnTo>
                    <a:lnTo>
                      <a:pt x="414" y="4607"/>
                    </a:lnTo>
                    <a:lnTo>
                      <a:pt x="376" y="4544"/>
                    </a:lnTo>
                    <a:lnTo>
                      <a:pt x="343" y="4477"/>
                    </a:lnTo>
                    <a:lnTo>
                      <a:pt x="310" y="4412"/>
                    </a:lnTo>
                    <a:lnTo>
                      <a:pt x="278" y="4346"/>
                    </a:lnTo>
                    <a:lnTo>
                      <a:pt x="249" y="4277"/>
                    </a:lnTo>
                    <a:lnTo>
                      <a:pt x="220" y="4210"/>
                    </a:lnTo>
                    <a:lnTo>
                      <a:pt x="194" y="4140"/>
                    </a:lnTo>
                    <a:lnTo>
                      <a:pt x="169" y="4071"/>
                    </a:lnTo>
                    <a:lnTo>
                      <a:pt x="145" y="4001"/>
                    </a:lnTo>
                    <a:lnTo>
                      <a:pt x="124" y="3930"/>
                    </a:lnTo>
                    <a:lnTo>
                      <a:pt x="104" y="3859"/>
                    </a:lnTo>
                    <a:lnTo>
                      <a:pt x="86" y="3787"/>
                    </a:lnTo>
                    <a:lnTo>
                      <a:pt x="69" y="3714"/>
                    </a:lnTo>
                    <a:lnTo>
                      <a:pt x="55" y="3642"/>
                    </a:lnTo>
                    <a:lnTo>
                      <a:pt x="41" y="3567"/>
                    </a:lnTo>
                    <a:lnTo>
                      <a:pt x="29" y="3495"/>
                    </a:lnTo>
                    <a:lnTo>
                      <a:pt x="20" y="3420"/>
                    </a:lnTo>
                    <a:lnTo>
                      <a:pt x="14" y="3346"/>
                    </a:lnTo>
                    <a:lnTo>
                      <a:pt x="8" y="3269"/>
                    </a:lnTo>
                    <a:lnTo>
                      <a:pt x="4" y="3195"/>
                    </a:lnTo>
                    <a:lnTo>
                      <a:pt x="2" y="3118"/>
                    </a:lnTo>
                    <a:lnTo>
                      <a:pt x="0" y="3044"/>
                    </a:lnTo>
                    <a:lnTo>
                      <a:pt x="2" y="2967"/>
                    </a:lnTo>
                    <a:lnTo>
                      <a:pt x="6" y="2891"/>
                    </a:lnTo>
                    <a:lnTo>
                      <a:pt x="12" y="2814"/>
                    </a:lnTo>
                    <a:lnTo>
                      <a:pt x="20" y="2738"/>
                    </a:lnTo>
                    <a:lnTo>
                      <a:pt x="29" y="2661"/>
                    </a:lnTo>
                    <a:lnTo>
                      <a:pt x="41" y="2585"/>
                    </a:lnTo>
                    <a:lnTo>
                      <a:pt x="53" y="2508"/>
                    </a:lnTo>
                    <a:lnTo>
                      <a:pt x="69" y="2430"/>
                    </a:lnTo>
                    <a:lnTo>
                      <a:pt x="86" y="2353"/>
                    </a:lnTo>
                    <a:lnTo>
                      <a:pt x="106" y="2277"/>
                    </a:lnTo>
                    <a:lnTo>
                      <a:pt x="127" y="2200"/>
                    </a:lnTo>
                    <a:lnTo>
                      <a:pt x="151" y="2126"/>
                    </a:lnTo>
                    <a:lnTo>
                      <a:pt x="176" y="2051"/>
                    </a:lnTo>
                    <a:lnTo>
                      <a:pt x="202" y="1977"/>
                    </a:lnTo>
                    <a:lnTo>
                      <a:pt x="231" y="1906"/>
                    </a:lnTo>
                    <a:lnTo>
                      <a:pt x="261" y="1834"/>
                    </a:lnTo>
                    <a:lnTo>
                      <a:pt x="294" y="1763"/>
                    </a:lnTo>
                    <a:lnTo>
                      <a:pt x="327" y="1694"/>
                    </a:lnTo>
                    <a:lnTo>
                      <a:pt x="361" y="1628"/>
                    </a:lnTo>
                    <a:lnTo>
                      <a:pt x="398" y="1561"/>
                    </a:lnTo>
                    <a:lnTo>
                      <a:pt x="437" y="1494"/>
                    </a:lnTo>
                    <a:lnTo>
                      <a:pt x="476" y="1430"/>
                    </a:lnTo>
                    <a:lnTo>
                      <a:pt x="518" y="1367"/>
                    </a:lnTo>
                    <a:lnTo>
                      <a:pt x="559" y="1304"/>
                    </a:lnTo>
                    <a:lnTo>
                      <a:pt x="604" y="1243"/>
                    </a:lnTo>
                    <a:lnTo>
                      <a:pt x="649" y="1184"/>
                    </a:lnTo>
                    <a:lnTo>
                      <a:pt x="696" y="1126"/>
                    </a:lnTo>
                    <a:lnTo>
                      <a:pt x="743" y="1069"/>
                    </a:lnTo>
                    <a:lnTo>
                      <a:pt x="792" y="1014"/>
                    </a:lnTo>
                    <a:lnTo>
                      <a:pt x="843" y="959"/>
                    </a:lnTo>
                    <a:lnTo>
                      <a:pt x="894" y="906"/>
                    </a:lnTo>
                    <a:lnTo>
                      <a:pt x="947" y="853"/>
                    </a:lnTo>
                    <a:lnTo>
                      <a:pt x="1002" y="802"/>
                    </a:lnTo>
                    <a:lnTo>
                      <a:pt x="1057" y="753"/>
                    </a:lnTo>
                    <a:lnTo>
                      <a:pt x="1114" y="706"/>
                    </a:lnTo>
                    <a:lnTo>
                      <a:pt x="1170" y="659"/>
                    </a:lnTo>
                    <a:lnTo>
                      <a:pt x="1229" y="614"/>
                    </a:lnTo>
                    <a:lnTo>
                      <a:pt x="1288" y="571"/>
                    </a:lnTo>
                    <a:lnTo>
                      <a:pt x="1349" y="529"/>
                    </a:lnTo>
                    <a:lnTo>
                      <a:pt x="1412" y="488"/>
                    </a:lnTo>
                    <a:lnTo>
                      <a:pt x="1474" y="449"/>
                    </a:lnTo>
                    <a:lnTo>
                      <a:pt x="1537" y="412"/>
                    </a:lnTo>
                    <a:lnTo>
                      <a:pt x="1602" y="377"/>
                    </a:lnTo>
                    <a:lnTo>
                      <a:pt x="1666" y="341"/>
                    </a:lnTo>
                    <a:lnTo>
                      <a:pt x="1731" y="308"/>
                    </a:lnTo>
                    <a:lnTo>
                      <a:pt x="1798" y="277"/>
                    </a:lnTo>
                    <a:lnTo>
                      <a:pt x="1866" y="247"/>
                    </a:lnTo>
                    <a:lnTo>
                      <a:pt x="1935" y="220"/>
                    </a:lnTo>
                    <a:lnTo>
                      <a:pt x="2004" y="192"/>
                    </a:lnTo>
                    <a:lnTo>
                      <a:pt x="2072" y="167"/>
                    </a:lnTo>
                    <a:lnTo>
                      <a:pt x="2143" y="143"/>
                    </a:lnTo>
                    <a:lnTo>
                      <a:pt x="2213" y="122"/>
                    </a:lnTo>
                    <a:lnTo>
                      <a:pt x="2286" y="102"/>
                    </a:lnTo>
                    <a:lnTo>
                      <a:pt x="2356" y="84"/>
                    </a:lnTo>
                    <a:lnTo>
                      <a:pt x="2429" y="67"/>
                    </a:lnTo>
                    <a:lnTo>
                      <a:pt x="2503" y="53"/>
                    </a:lnTo>
                    <a:lnTo>
                      <a:pt x="2576" y="39"/>
                    </a:lnTo>
                    <a:lnTo>
                      <a:pt x="2651" y="29"/>
                    </a:lnTo>
                    <a:lnTo>
                      <a:pt x="2725" y="20"/>
                    </a:lnTo>
                    <a:lnTo>
                      <a:pt x="2799" y="12"/>
                    </a:lnTo>
                    <a:lnTo>
                      <a:pt x="2874" y="6"/>
                    </a:lnTo>
                    <a:lnTo>
                      <a:pt x="2948" y="2"/>
                    </a:lnTo>
                    <a:lnTo>
                      <a:pt x="3025" y="0"/>
                    </a:lnTo>
                    <a:lnTo>
                      <a:pt x="3099" y="0"/>
                    </a:lnTo>
                    <a:lnTo>
                      <a:pt x="3176" y="2"/>
                    </a:lnTo>
                    <a:lnTo>
                      <a:pt x="3252" y="6"/>
                    </a:lnTo>
                    <a:lnTo>
                      <a:pt x="3329" y="10"/>
                    </a:lnTo>
                    <a:lnTo>
                      <a:pt x="3405" y="18"/>
                    </a:lnTo>
                    <a:lnTo>
                      <a:pt x="3482" y="27"/>
                    </a:lnTo>
                    <a:lnTo>
                      <a:pt x="3560" y="39"/>
                    </a:lnTo>
                    <a:lnTo>
                      <a:pt x="3637" y="53"/>
                    </a:lnTo>
                    <a:lnTo>
                      <a:pt x="3713" y="69"/>
                    </a:lnTo>
                    <a:lnTo>
                      <a:pt x="3790" y="86"/>
                    </a:lnTo>
                    <a:lnTo>
                      <a:pt x="3866" y="106"/>
                    </a:lnTo>
                    <a:lnTo>
                      <a:pt x="3942" y="126"/>
                    </a:lnTo>
                    <a:lnTo>
                      <a:pt x="4019" y="149"/>
                    </a:lnTo>
                    <a:lnTo>
                      <a:pt x="4093" y="175"/>
                    </a:lnTo>
                    <a:lnTo>
                      <a:pt x="4166" y="202"/>
                    </a:lnTo>
                    <a:lnTo>
                      <a:pt x="4238" y="229"/>
                    </a:lnTo>
                    <a:lnTo>
                      <a:pt x="4309" y="261"/>
                    </a:lnTo>
                    <a:lnTo>
                      <a:pt x="4380" y="292"/>
                    </a:lnTo>
                    <a:lnTo>
                      <a:pt x="4448" y="326"/>
                    </a:lnTo>
                    <a:lnTo>
                      <a:pt x="4517" y="361"/>
                    </a:lnTo>
                    <a:lnTo>
                      <a:pt x="4583" y="396"/>
                    </a:lnTo>
                    <a:lnTo>
                      <a:pt x="4648" y="435"/>
                    </a:lnTo>
                    <a:lnTo>
                      <a:pt x="4713" y="475"/>
                    </a:lnTo>
                    <a:lnTo>
                      <a:pt x="4776" y="516"/>
                    </a:lnTo>
                    <a:lnTo>
                      <a:pt x="4838" y="559"/>
                    </a:lnTo>
                    <a:lnTo>
                      <a:pt x="4899" y="602"/>
                    </a:lnTo>
                    <a:lnTo>
                      <a:pt x="4958" y="647"/>
                    </a:lnTo>
                    <a:lnTo>
                      <a:pt x="5017" y="694"/>
                    </a:lnTo>
                    <a:lnTo>
                      <a:pt x="5074" y="741"/>
                    </a:lnTo>
                    <a:lnTo>
                      <a:pt x="5130" y="792"/>
                    </a:lnTo>
                    <a:lnTo>
                      <a:pt x="5183" y="841"/>
                    </a:lnTo>
                    <a:lnTo>
                      <a:pt x="5238" y="894"/>
                    </a:lnTo>
                    <a:lnTo>
                      <a:pt x="5289" y="947"/>
                    </a:lnTo>
                    <a:lnTo>
                      <a:pt x="5340" y="1000"/>
                    </a:lnTo>
                    <a:lnTo>
                      <a:pt x="5389" y="1055"/>
                    </a:lnTo>
                    <a:lnTo>
                      <a:pt x="5436" y="1112"/>
                    </a:lnTo>
                    <a:lnTo>
                      <a:pt x="5483" y="1171"/>
                    </a:lnTo>
                    <a:lnTo>
                      <a:pt x="5528" y="1228"/>
                    </a:lnTo>
                    <a:lnTo>
                      <a:pt x="5572" y="1288"/>
                    </a:lnTo>
                    <a:lnTo>
                      <a:pt x="5613" y="1349"/>
                    </a:lnTo>
                    <a:lnTo>
                      <a:pt x="5654" y="1410"/>
                    </a:lnTo>
                    <a:lnTo>
                      <a:pt x="5693" y="1473"/>
                    </a:lnTo>
                    <a:lnTo>
                      <a:pt x="5730" y="1536"/>
                    </a:lnTo>
                    <a:lnTo>
                      <a:pt x="5768" y="1600"/>
                    </a:lnTo>
                    <a:lnTo>
                      <a:pt x="5801" y="1665"/>
                    </a:lnTo>
                    <a:lnTo>
                      <a:pt x="5834" y="1732"/>
                    </a:lnTo>
                    <a:lnTo>
                      <a:pt x="5866" y="1798"/>
                    </a:lnTo>
                    <a:lnTo>
                      <a:pt x="5895" y="1865"/>
                    </a:lnTo>
                    <a:lnTo>
                      <a:pt x="5924" y="1934"/>
                    </a:lnTo>
                    <a:lnTo>
                      <a:pt x="5950" y="2002"/>
                    </a:lnTo>
                    <a:lnTo>
                      <a:pt x="5975" y="2073"/>
                    </a:lnTo>
                    <a:lnTo>
                      <a:pt x="5999" y="2141"/>
                    </a:lnTo>
                    <a:lnTo>
                      <a:pt x="6020" y="2214"/>
                    </a:lnTo>
                    <a:lnTo>
                      <a:pt x="6040" y="2285"/>
                    </a:lnTo>
                    <a:lnTo>
                      <a:pt x="6058" y="2357"/>
                    </a:lnTo>
                    <a:lnTo>
                      <a:pt x="6075" y="2430"/>
                    </a:lnTo>
                    <a:lnTo>
                      <a:pt x="6089" y="2502"/>
                    </a:lnTo>
                    <a:lnTo>
                      <a:pt x="6103" y="2575"/>
                    </a:lnTo>
                    <a:lnTo>
                      <a:pt x="6115" y="2649"/>
                    </a:lnTo>
                    <a:lnTo>
                      <a:pt x="6122" y="2724"/>
                    </a:lnTo>
                    <a:lnTo>
                      <a:pt x="6130" y="2798"/>
                    </a:lnTo>
                    <a:lnTo>
                      <a:pt x="6136" y="2873"/>
                    </a:lnTo>
                    <a:lnTo>
                      <a:pt x="6140" y="2949"/>
                    </a:lnTo>
                    <a:lnTo>
                      <a:pt x="6142" y="3024"/>
                    </a:lnTo>
                    <a:lnTo>
                      <a:pt x="6142" y="3100"/>
                    </a:lnTo>
                    <a:lnTo>
                      <a:pt x="6142" y="3177"/>
                    </a:lnTo>
                    <a:lnTo>
                      <a:pt x="6138" y="3253"/>
                    </a:lnTo>
                    <a:lnTo>
                      <a:pt x="6132" y="3330"/>
                    </a:lnTo>
                    <a:lnTo>
                      <a:pt x="6124" y="3406"/>
                    </a:lnTo>
                    <a:lnTo>
                      <a:pt x="6115" y="3483"/>
                    </a:lnTo>
                    <a:lnTo>
                      <a:pt x="6103" y="3559"/>
                    </a:lnTo>
                    <a:lnTo>
                      <a:pt x="6091" y="3636"/>
                    </a:lnTo>
                    <a:lnTo>
                      <a:pt x="6075" y="3712"/>
                    </a:lnTo>
                    <a:lnTo>
                      <a:pt x="6058" y="3789"/>
                    </a:lnTo>
                    <a:lnTo>
                      <a:pt x="6038" y="3867"/>
                    </a:lnTo>
                    <a:close/>
                    <a:moveTo>
                      <a:pt x="3848" y="171"/>
                    </a:moveTo>
                    <a:lnTo>
                      <a:pt x="3848" y="171"/>
                    </a:lnTo>
                    <a:lnTo>
                      <a:pt x="3774" y="151"/>
                    </a:lnTo>
                    <a:lnTo>
                      <a:pt x="3699" y="133"/>
                    </a:lnTo>
                    <a:lnTo>
                      <a:pt x="3623" y="120"/>
                    </a:lnTo>
                    <a:lnTo>
                      <a:pt x="3548" y="106"/>
                    </a:lnTo>
                    <a:lnTo>
                      <a:pt x="3474" y="94"/>
                    </a:lnTo>
                    <a:lnTo>
                      <a:pt x="3399" y="84"/>
                    </a:lnTo>
                    <a:lnTo>
                      <a:pt x="3323" y="78"/>
                    </a:lnTo>
                    <a:lnTo>
                      <a:pt x="3248" y="73"/>
                    </a:lnTo>
                    <a:lnTo>
                      <a:pt x="3174" y="69"/>
                    </a:lnTo>
                    <a:lnTo>
                      <a:pt x="3099" y="67"/>
                    </a:lnTo>
                    <a:lnTo>
                      <a:pt x="3025" y="67"/>
                    </a:lnTo>
                    <a:lnTo>
                      <a:pt x="2952" y="69"/>
                    </a:lnTo>
                    <a:lnTo>
                      <a:pt x="2878" y="73"/>
                    </a:lnTo>
                    <a:lnTo>
                      <a:pt x="2805" y="78"/>
                    </a:lnTo>
                    <a:lnTo>
                      <a:pt x="2731" y="86"/>
                    </a:lnTo>
                    <a:lnTo>
                      <a:pt x="2658" y="96"/>
                    </a:lnTo>
                    <a:lnTo>
                      <a:pt x="2588" y="106"/>
                    </a:lnTo>
                    <a:lnTo>
                      <a:pt x="2515" y="120"/>
                    </a:lnTo>
                    <a:lnTo>
                      <a:pt x="2443" y="133"/>
                    </a:lnTo>
                    <a:lnTo>
                      <a:pt x="2372" y="149"/>
                    </a:lnTo>
                    <a:lnTo>
                      <a:pt x="2302" y="167"/>
                    </a:lnTo>
                    <a:lnTo>
                      <a:pt x="2233" y="186"/>
                    </a:lnTo>
                    <a:lnTo>
                      <a:pt x="2164" y="208"/>
                    </a:lnTo>
                    <a:lnTo>
                      <a:pt x="2094" y="231"/>
                    </a:lnTo>
                    <a:lnTo>
                      <a:pt x="2027" y="255"/>
                    </a:lnTo>
                    <a:lnTo>
                      <a:pt x="1958" y="282"/>
                    </a:lnTo>
                    <a:lnTo>
                      <a:pt x="1892" y="310"/>
                    </a:lnTo>
                    <a:lnTo>
                      <a:pt x="1827" y="337"/>
                    </a:lnTo>
                    <a:lnTo>
                      <a:pt x="1762" y="369"/>
                    </a:lnTo>
                    <a:lnTo>
                      <a:pt x="1698" y="402"/>
                    </a:lnTo>
                    <a:lnTo>
                      <a:pt x="1633" y="435"/>
                    </a:lnTo>
                    <a:lnTo>
                      <a:pt x="1570" y="471"/>
                    </a:lnTo>
                    <a:lnTo>
                      <a:pt x="1510" y="508"/>
                    </a:lnTo>
                    <a:lnTo>
                      <a:pt x="1447" y="545"/>
                    </a:lnTo>
                    <a:lnTo>
                      <a:pt x="1388" y="584"/>
                    </a:lnTo>
                    <a:lnTo>
                      <a:pt x="1327" y="626"/>
                    </a:lnTo>
                    <a:lnTo>
                      <a:pt x="1270" y="669"/>
                    </a:lnTo>
                    <a:lnTo>
                      <a:pt x="1214" y="712"/>
                    </a:lnTo>
                    <a:lnTo>
                      <a:pt x="1157" y="759"/>
                    </a:lnTo>
                    <a:lnTo>
                      <a:pt x="1102" y="804"/>
                    </a:lnTo>
                    <a:lnTo>
                      <a:pt x="1047" y="853"/>
                    </a:lnTo>
                    <a:lnTo>
                      <a:pt x="994" y="902"/>
                    </a:lnTo>
                    <a:lnTo>
                      <a:pt x="943" y="953"/>
                    </a:lnTo>
                    <a:lnTo>
                      <a:pt x="892" y="1004"/>
                    </a:lnTo>
                    <a:lnTo>
                      <a:pt x="843" y="1059"/>
                    </a:lnTo>
                    <a:lnTo>
                      <a:pt x="794" y="1114"/>
                    </a:lnTo>
                    <a:lnTo>
                      <a:pt x="747" y="1169"/>
                    </a:lnTo>
                    <a:lnTo>
                      <a:pt x="702" y="1226"/>
                    </a:lnTo>
                    <a:lnTo>
                      <a:pt x="657" y="1284"/>
                    </a:lnTo>
                    <a:lnTo>
                      <a:pt x="616" y="1343"/>
                    </a:lnTo>
                    <a:lnTo>
                      <a:pt x="572" y="1404"/>
                    </a:lnTo>
                    <a:lnTo>
                      <a:pt x="533" y="1467"/>
                    </a:lnTo>
                    <a:lnTo>
                      <a:pt x="494" y="1530"/>
                    </a:lnTo>
                    <a:lnTo>
                      <a:pt x="457" y="1594"/>
                    </a:lnTo>
                    <a:lnTo>
                      <a:pt x="421" y="1659"/>
                    </a:lnTo>
                    <a:lnTo>
                      <a:pt x="386" y="1726"/>
                    </a:lnTo>
                    <a:lnTo>
                      <a:pt x="355" y="1792"/>
                    </a:lnTo>
                    <a:lnTo>
                      <a:pt x="323" y="1861"/>
                    </a:lnTo>
                    <a:lnTo>
                      <a:pt x="294" y="1932"/>
                    </a:lnTo>
                    <a:lnTo>
                      <a:pt x="267" y="2002"/>
                    </a:lnTo>
                    <a:lnTo>
                      <a:pt x="239" y="2073"/>
                    </a:lnTo>
                    <a:lnTo>
                      <a:pt x="216" y="2145"/>
                    </a:lnTo>
                    <a:lnTo>
                      <a:pt x="192" y="2220"/>
                    </a:lnTo>
                    <a:lnTo>
                      <a:pt x="171" y="2294"/>
                    </a:lnTo>
                    <a:lnTo>
                      <a:pt x="153" y="2369"/>
                    </a:lnTo>
                    <a:lnTo>
                      <a:pt x="135" y="2445"/>
                    </a:lnTo>
                    <a:lnTo>
                      <a:pt x="120" y="2520"/>
                    </a:lnTo>
                    <a:lnTo>
                      <a:pt x="108" y="2594"/>
                    </a:lnTo>
                    <a:lnTo>
                      <a:pt x="96" y="2669"/>
                    </a:lnTo>
                    <a:lnTo>
                      <a:pt x="86" y="2745"/>
                    </a:lnTo>
                    <a:lnTo>
                      <a:pt x="78" y="2820"/>
                    </a:lnTo>
                    <a:lnTo>
                      <a:pt x="74" y="2895"/>
                    </a:lnTo>
                    <a:lnTo>
                      <a:pt x="71" y="2969"/>
                    </a:lnTo>
                    <a:lnTo>
                      <a:pt x="69" y="3044"/>
                    </a:lnTo>
                    <a:lnTo>
                      <a:pt x="69" y="3118"/>
                    </a:lnTo>
                    <a:lnTo>
                      <a:pt x="71" y="3193"/>
                    </a:lnTo>
                    <a:lnTo>
                      <a:pt x="74" y="3265"/>
                    </a:lnTo>
                    <a:lnTo>
                      <a:pt x="80" y="3340"/>
                    </a:lnTo>
                    <a:lnTo>
                      <a:pt x="88" y="3412"/>
                    </a:lnTo>
                    <a:lnTo>
                      <a:pt x="96" y="3485"/>
                    </a:lnTo>
                    <a:lnTo>
                      <a:pt x="108" y="3557"/>
                    </a:lnTo>
                    <a:lnTo>
                      <a:pt x="120" y="3628"/>
                    </a:lnTo>
                    <a:lnTo>
                      <a:pt x="135" y="3701"/>
                    </a:lnTo>
                    <a:lnTo>
                      <a:pt x="151" y="3771"/>
                    </a:lnTo>
                    <a:lnTo>
                      <a:pt x="169" y="3842"/>
                    </a:lnTo>
                    <a:lnTo>
                      <a:pt x="188" y="3910"/>
                    </a:lnTo>
                    <a:lnTo>
                      <a:pt x="210" y="3981"/>
                    </a:lnTo>
                    <a:lnTo>
                      <a:pt x="231" y="4050"/>
                    </a:lnTo>
                    <a:lnTo>
                      <a:pt x="257" y="4116"/>
                    </a:lnTo>
                    <a:lnTo>
                      <a:pt x="282" y="4185"/>
                    </a:lnTo>
                    <a:lnTo>
                      <a:pt x="310" y="4252"/>
                    </a:lnTo>
                    <a:lnTo>
                      <a:pt x="339" y="4316"/>
                    </a:lnTo>
                    <a:lnTo>
                      <a:pt x="371" y="4383"/>
                    </a:lnTo>
                    <a:lnTo>
                      <a:pt x="402" y="4448"/>
                    </a:lnTo>
                    <a:lnTo>
                      <a:pt x="435" y="4510"/>
                    </a:lnTo>
                    <a:lnTo>
                      <a:pt x="471" y="4573"/>
                    </a:lnTo>
                    <a:lnTo>
                      <a:pt x="508" y="4636"/>
                    </a:lnTo>
                    <a:lnTo>
                      <a:pt x="547" y="4697"/>
                    </a:lnTo>
                    <a:lnTo>
                      <a:pt x="586" y="4758"/>
                    </a:lnTo>
                    <a:lnTo>
                      <a:pt x="627" y="4816"/>
                    </a:lnTo>
                    <a:lnTo>
                      <a:pt x="670" y="4875"/>
                    </a:lnTo>
                    <a:lnTo>
                      <a:pt x="714" y="4932"/>
                    </a:lnTo>
                    <a:lnTo>
                      <a:pt x="759" y="4987"/>
                    </a:lnTo>
                    <a:lnTo>
                      <a:pt x="806" y="5042"/>
                    </a:lnTo>
                    <a:lnTo>
                      <a:pt x="855" y="5097"/>
                    </a:lnTo>
                    <a:lnTo>
                      <a:pt x="904" y="5150"/>
                    </a:lnTo>
                    <a:lnTo>
                      <a:pt x="955" y="5201"/>
                    </a:lnTo>
                    <a:lnTo>
                      <a:pt x="1006" y="5252"/>
                    </a:lnTo>
                    <a:lnTo>
                      <a:pt x="1059" y="5301"/>
                    </a:lnTo>
                    <a:lnTo>
                      <a:pt x="1114" y="5350"/>
                    </a:lnTo>
                    <a:lnTo>
                      <a:pt x="1170" y="5397"/>
                    </a:lnTo>
                    <a:lnTo>
                      <a:pt x="1227" y="5442"/>
                    </a:lnTo>
                    <a:lnTo>
                      <a:pt x="1286" y="5487"/>
                    </a:lnTo>
                    <a:lnTo>
                      <a:pt x="1345" y="5530"/>
                    </a:lnTo>
                    <a:lnTo>
                      <a:pt x="1406" y="5571"/>
                    </a:lnTo>
                    <a:lnTo>
                      <a:pt x="1466" y="5611"/>
                    </a:lnTo>
                    <a:lnTo>
                      <a:pt x="1531" y="5650"/>
                    </a:lnTo>
                    <a:lnTo>
                      <a:pt x="1594" y="5687"/>
                    </a:lnTo>
                    <a:lnTo>
                      <a:pt x="1660" y="5722"/>
                    </a:lnTo>
                    <a:lnTo>
                      <a:pt x="1725" y="5758"/>
                    </a:lnTo>
                    <a:lnTo>
                      <a:pt x="1794" y="5791"/>
                    </a:lnTo>
                    <a:lnTo>
                      <a:pt x="1862" y="5820"/>
                    </a:lnTo>
                    <a:lnTo>
                      <a:pt x="1931" y="5850"/>
                    </a:lnTo>
                    <a:lnTo>
                      <a:pt x="2002" y="5879"/>
                    </a:lnTo>
                    <a:lnTo>
                      <a:pt x="2074" y="5905"/>
                    </a:lnTo>
                    <a:lnTo>
                      <a:pt x="2147" y="5930"/>
                    </a:lnTo>
                    <a:lnTo>
                      <a:pt x="2219" y="5952"/>
                    </a:lnTo>
                    <a:lnTo>
                      <a:pt x="2296" y="5973"/>
                    </a:lnTo>
                    <a:lnTo>
                      <a:pt x="2370" y="5993"/>
                    </a:lnTo>
                    <a:lnTo>
                      <a:pt x="2445" y="6009"/>
                    </a:lnTo>
                    <a:lnTo>
                      <a:pt x="2521" y="6024"/>
                    </a:lnTo>
                    <a:lnTo>
                      <a:pt x="2596" y="6038"/>
                    </a:lnTo>
                    <a:lnTo>
                      <a:pt x="2670" y="6048"/>
                    </a:lnTo>
                    <a:lnTo>
                      <a:pt x="2745" y="6058"/>
                    </a:lnTo>
                    <a:lnTo>
                      <a:pt x="2821" y="6066"/>
                    </a:lnTo>
                    <a:lnTo>
                      <a:pt x="2896" y="6071"/>
                    </a:lnTo>
                    <a:lnTo>
                      <a:pt x="2970" y="6073"/>
                    </a:lnTo>
                    <a:lnTo>
                      <a:pt x="3045" y="6075"/>
                    </a:lnTo>
                    <a:lnTo>
                      <a:pt x="3119" y="6075"/>
                    </a:lnTo>
                    <a:lnTo>
                      <a:pt x="3192" y="6073"/>
                    </a:lnTo>
                    <a:lnTo>
                      <a:pt x="3266" y="6069"/>
                    </a:lnTo>
                    <a:lnTo>
                      <a:pt x="3339" y="6064"/>
                    </a:lnTo>
                    <a:lnTo>
                      <a:pt x="3413" y="6058"/>
                    </a:lnTo>
                    <a:lnTo>
                      <a:pt x="3486" y="6048"/>
                    </a:lnTo>
                    <a:lnTo>
                      <a:pt x="3556" y="6036"/>
                    </a:lnTo>
                    <a:lnTo>
                      <a:pt x="3629" y="6024"/>
                    </a:lnTo>
                    <a:lnTo>
                      <a:pt x="3699" y="6009"/>
                    </a:lnTo>
                    <a:lnTo>
                      <a:pt x="3772" y="5993"/>
                    </a:lnTo>
                    <a:lnTo>
                      <a:pt x="3842" y="5975"/>
                    </a:lnTo>
                    <a:lnTo>
                      <a:pt x="3911" y="5956"/>
                    </a:lnTo>
                    <a:lnTo>
                      <a:pt x="3980" y="5934"/>
                    </a:lnTo>
                    <a:lnTo>
                      <a:pt x="4048" y="5913"/>
                    </a:lnTo>
                    <a:lnTo>
                      <a:pt x="4117" y="5887"/>
                    </a:lnTo>
                    <a:lnTo>
                      <a:pt x="4186" y="5862"/>
                    </a:lnTo>
                    <a:lnTo>
                      <a:pt x="4252" y="5834"/>
                    </a:lnTo>
                    <a:lnTo>
                      <a:pt x="4317" y="5805"/>
                    </a:lnTo>
                    <a:lnTo>
                      <a:pt x="4382" y="5773"/>
                    </a:lnTo>
                    <a:lnTo>
                      <a:pt x="4446" y="5742"/>
                    </a:lnTo>
                    <a:lnTo>
                      <a:pt x="4511" y="5709"/>
                    </a:lnTo>
                    <a:lnTo>
                      <a:pt x="4574" y="5673"/>
                    </a:lnTo>
                    <a:lnTo>
                      <a:pt x="4634" y="5636"/>
                    </a:lnTo>
                    <a:lnTo>
                      <a:pt x="4697" y="5599"/>
                    </a:lnTo>
                    <a:lnTo>
                      <a:pt x="4756" y="5558"/>
                    </a:lnTo>
                    <a:lnTo>
                      <a:pt x="4815" y="5516"/>
                    </a:lnTo>
                    <a:lnTo>
                      <a:pt x="4874" y="5475"/>
                    </a:lnTo>
                    <a:lnTo>
                      <a:pt x="4930" y="5430"/>
                    </a:lnTo>
                    <a:lnTo>
                      <a:pt x="4987" y="5385"/>
                    </a:lnTo>
                    <a:lnTo>
                      <a:pt x="5042" y="5338"/>
                    </a:lnTo>
                    <a:lnTo>
                      <a:pt x="5097" y="5291"/>
                    </a:lnTo>
                    <a:lnTo>
                      <a:pt x="5150" y="5242"/>
                    </a:lnTo>
                    <a:lnTo>
                      <a:pt x="5201" y="5191"/>
                    </a:lnTo>
                    <a:lnTo>
                      <a:pt x="5252" y="5138"/>
                    </a:lnTo>
                    <a:lnTo>
                      <a:pt x="5301" y="5085"/>
                    </a:lnTo>
                    <a:lnTo>
                      <a:pt x="5350" y="5030"/>
                    </a:lnTo>
                    <a:lnTo>
                      <a:pt x="5397" y="4975"/>
                    </a:lnTo>
                    <a:lnTo>
                      <a:pt x="5442" y="4916"/>
                    </a:lnTo>
                    <a:lnTo>
                      <a:pt x="5487" y="4860"/>
                    </a:lnTo>
                    <a:lnTo>
                      <a:pt x="5528" y="4799"/>
                    </a:lnTo>
                    <a:lnTo>
                      <a:pt x="5572" y="4738"/>
                    </a:lnTo>
                    <a:lnTo>
                      <a:pt x="5611" y="4677"/>
                    </a:lnTo>
                    <a:lnTo>
                      <a:pt x="5650" y="4614"/>
                    </a:lnTo>
                    <a:lnTo>
                      <a:pt x="5687" y="4550"/>
                    </a:lnTo>
                    <a:lnTo>
                      <a:pt x="5723" y="4485"/>
                    </a:lnTo>
                    <a:lnTo>
                      <a:pt x="5758" y="4418"/>
                    </a:lnTo>
                    <a:lnTo>
                      <a:pt x="5789" y="4350"/>
                    </a:lnTo>
                    <a:lnTo>
                      <a:pt x="5821" y="4281"/>
                    </a:lnTo>
                    <a:lnTo>
                      <a:pt x="5850" y="4212"/>
                    </a:lnTo>
                    <a:lnTo>
                      <a:pt x="5877" y="4142"/>
                    </a:lnTo>
                    <a:lnTo>
                      <a:pt x="5905" y="4069"/>
                    </a:lnTo>
                    <a:lnTo>
                      <a:pt x="5928" y="3997"/>
                    </a:lnTo>
                    <a:lnTo>
                      <a:pt x="5952" y="3924"/>
                    </a:lnTo>
                    <a:lnTo>
                      <a:pt x="5971" y="3850"/>
                    </a:lnTo>
                    <a:lnTo>
                      <a:pt x="5991" y="3773"/>
                    </a:lnTo>
                    <a:lnTo>
                      <a:pt x="6009" y="3699"/>
                    </a:lnTo>
                    <a:lnTo>
                      <a:pt x="6024" y="3624"/>
                    </a:lnTo>
                    <a:lnTo>
                      <a:pt x="6036" y="3548"/>
                    </a:lnTo>
                    <a:lnTo>
                      <a:pt x="6048" y="3473"/>
                    </a:lnTo>
                    <a:lnTo>
                      <a:pt x="6058" y="3399"/>
                    </a:lnTo>
                    <a:lnTo>
                      <a:pt x="6066" y="3324"/>
                    </a:lnTo>
                    <a:lnTo>
                      <a:pt x="6070" y="3248"/>
                    </a:lnTo>
                    <a:lnTo>
                      <a:pt x="6073" y="3173"/>
                    </a:lnTo>
                    <a:lnTo>
                      <a:pt x="6075" y="3098"/>
                    </a:lnTo>
                    <a:lnTo>
                      <a:pt x="6075" y="3026"/>
                    </a:lnTo>
                    <a:lnTo>
                      <a:pt x="6073" y="2951"/>
                    </a:lnTo>
                    <a:lnTo>
                      <a:pt x="6070" y="2877"/>
                    </a:lnTo>
                    <a:lnTo>
                      <a:pt x="6064" y="2804"/>
                    </a:lnTo>
                    <a:lnTo>
                      <a:pt x="6056" y="2732"/>
                    </a:lnTo>
                    <a:lnTo>
                      <a:pt x="6048" y="2659"/>
                    </a:lnTo>
                    <a:lnTo>
                      <a:pt x="6036" y="2587"/>
                    </a:lnTo>
                    <a:lnTo>
                      <a:pt x="6022" y="2514"/>
                    </a:lnTo>
                    <a:lnTo>
                      <a:pt x="6009" y="2443"/>
                    </a:lnTo>
                    <a:lnTo>
                      <a:pt x="5993" y="2373"/>
                    </a:lnTo>
                    <a:lnTo>
                      <a:pt x="5975" y="2302"/>
                    </a:lnTo>
                    <a:lnTo>
                      <a:pt x="5956" y="2232"/>
                    </a:lnTo>
                    <a:lnTo>
                      <a:pt x="5934" y="2163"/>
                    </a:lnTo>
                    <a:lnTo>
                      <a:pt x="5911" y="2094"/>
                    </a:lnTo>
                    <a:lnTo>
                      <a:pt x="5887" y="2026"/>
                    </a:lnTo>
                    <a:lnTo>
                      <a:pt x="5862" y="1959"/>
                    </a:lnTo>
                    <a:lnTo>
                      <a:pt x="5834" y="1892"/>
                    </a:lnTo>
                    <a:lnTo>
                      <a:pt x="5805" y="1826"/>
                    </a:lnTo>
                    <a:lnTo>
                      <a:pt x="5773" y="1761"/>
                    </a:lnTo>
                    <a:lnTo>
                      <a:pt x="5742" y="1696"/>
                    </a:lnTo>
                    <a:lnTo>
                      <a:pt x="5707" y="1632"/>
                    </a:lnTo>
                    <a:lnTo>
                      <a:pt x="5672" y="1569"/>
                    </a:lnTo>
                    <a:lnTo>
                      <a:pt x="5636" y="1508"/>
                    </a:lnTo>
                    <a:lnTo>
                      <a:pt x="5597" y="1447"/>
                    </a:lnTo>
                    <a:lnTo>
                      <a:pt x="5558" y="1386"/>
                    </a:lnTo>
                    <a:lnTo>
                      <a:pt x="5517" y="1328"/>
                    </a:lnTo>
                    <a:lnTo>
                      <a:pt x="5474" y="1269"/>
                    </a:lnTo>
                    <a:lnTo>
                      <a:pt x="5430" y="1212"/>
                    </a:lnTo>
                    <a:lnTo>
                      <a:pt x="5385" y="1155"/>
                    </a:lnTo>
                    <a:lnTo>
                      <a:pt x="5338" y="1100"/>
                    </a:lnTo>
                    <a:lnTo>
                      <a:pt x="5289" y="1047"/>
                    </a:lnTo>
                    <a:lnTo>
                      <a:pt x="5240" y="994"/>
                    </a:lnTo>
                    <a:lnTo>
                      <a:pt x="5189" y="941"/>
                    </a:lnTo>
                    <a:lnTo>
                      <a:pt x="5138" y="890"/>
                    </a:lnTo>
                    <a:lnTo>
                      <a:pt x="5085" y="841"/>
                    </a:lnTo>
                    <a:lnTo>
                      <a:pt x="5030" y="794"/>
                    </a:lnTo>
                    <a:lnTo>
                      <a:pt x="4974" y="747"/>
                    </a:lnTo>
                    <a:lnTo>
                      <a:pt x="4917" y="700"/>
                    </a:lnTo>
                    <a:lnTo>
                      <a:pt x="4858" y="657"/>
                    </a:lnTo>
                    <a:lnTo>
                      <a:pt x="4799" y="614"/>
                    </a:lnTo>
                    <a:lnTo>
                      <a:pt x="4738" y="573"/>
                    </a:lnTo>
                    <a:lnTo>
                      <a:pt x="4678" y="531"/>
                    </a:lnTo>
                    <a:lnTo>
                      <a:pt x="4613" y="492"/>
                    </a:lnTo>
                    <a:lnTo>
                      <a:pt x="4550" y="455"/>
                    </a:lnTo>
                    <a:lnTo>
                      <a:pt x="4484" y="420"/>
                    </a:lnTo>
                    <a:lnTo>
                      <a:pt x="4419" y="386"/>
                    </a:lnTo>
                    <a:lnTo>
                      <a:pt x="4350" y="353"/>
                    </a:lnTo>
                    <a:lnTo>
                      <a:pt x="4282" y="322"/>
                    </a:lnTo>
                    <a:lnTo>
                      <a:pt x="4213" y="292"/>
                    </a:lnTo>
                    <a:lnTo>
                      <a:pt x="4142" y="265"/>
                    </a:lnTo>
                    <a:lnTo>
                      <a:pt x="4070" y="239"/>
                    </a:lnTo>
                    <a:lnTo>
                      <a:pt x="3997" y="214"/>
                    </a:lnTo>
                    <a:lnTo>
                      <a:pt x="3923" y="190"/>
                    </a:lnTo>
                    <a:lnTo>
                      <a:pt x="3848" y="1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1308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79" name="Freeform 9"/>
              <p:cNvSpPr>
                <a:spLocks noEditPoints="1"/>
              </p:cNvSpPr>
              <p:nvPr/>
            </p:nvSpPr>
            <p:spPr bwMode="auto">
              <a:xfrm rot="10800000" flipV="1">
                <a:off x="3601542" y="629741"/>
                <a:ext cx="289916" cy="289916"/>
              </a:xfrm>
              <a:custGeom>
                <a:avLst/>
                <a:gdLst>
                  <a:gd name="T0" fmla="*/ 4115 w 4320"/>
                  <a:gd name="T1" fmla="*/ 3080 h 4320"/>
                  <a:gd name="T2" fmla="*/ 3865 w 4320"/>
                  <a:gd name="T3" fmla="*/ 3488 h 4320"/>
                  <a:gd name="T4" fmla="*/ 3538 w 4320"/>
                  <a:gd name="T5" fmla="*/ 3823 h 4320"/>
                  <a:gd name="T6" fmla="*/ 3149 w 4320"/>
                  <a:gd name="T7" fmla="*/ 4080 h 4320"/>
                  <a:gd name="T8" fmla="*/ 2714 w 4320"/>
                  <a:gd name="T9" fmla="*/ 4248 h 4320"/>
                  <a:gd name="T10" fmla="*/ 2247 w 4320"/>
                  <a:gd name="T11" fmla="*/ 4319 h 4320"/>
                  <a:gd name="T12" fmla="*/ 1763 w 4320"/>
                  <a:gd name="T13" fmla="*/ 4283 h 4320"/>
                  <a:gd name="T14" fmla="*/ 1341 w 4320"/>
                  <a:gd name="T15" fmla="*/ 4158 h 4320"/>
                  <a:gd name="T16" fmla="*/ 919 w 4320"/>
                  <a:gd name="T17" fmla="*/ 3927 h 4320"/>
                  <a:gd name="T18" fmla="*/ 566 w 4320"/>
                  <a:gd name="T19" fmla="*/ 3616 h 4320"/>
                  <a:gd name="T20" fmla="*/ 290 w 4320"/>
                  <a:gd name="T21" fmla="*/ 3240 h 4320"/>
                  <a:gd name="T22" fmla="*/ 103 w 4320"/>
                  <a:gd name="T23" fmla="*/ 2814 h 4320"/>
                  <a:gd name="T24" fmla="*/ 9 w 4320"/>
                  <a:gd name="T25" fmla="*/ 2353 h 4320"/>
                  <a:gd name="T26" fmla="*/ 20 w 4320"/>
                  <a:gd name="T27" fmla="*/ 1871 h 4320"/>
                  <a:gd name="T28" fmla="*/ 124 w 4320"/>
                  <a:gd name="T29" fmla="*/ 1442 h 4320"/>
                  <a:gd name="T30" fmla="*/ 334 w 4320"/>
                  <a:gd name="T31" fmla="*/ 1007 h 4320"/>
                  <a:gd name="T32" fmla="*/ 629 w 4320"/>
                  <a:gd name="T33" fmla="*/ 638 h 4320"/>
                  <a:gd name="T34" fmla="*/ 992 w 4320"/>
                  <a:gd name="T35" fmla="*/ 344 h 4320"/>
                  <a:gd name="T36" fmla="*/ 1409 w 4320"/>
                  <a:gd name="T37" fmla="*/ 136 h 4320"/>
                  <a:gd name="T38" fmla="*/ 1863 w 4320"/>
                  <a:gd name="T39" fmla="*/ 21 h 4320"/>
                  <a:gd name="T40" fmla="*/ 2341 w 4320"/>
                  <a:gd name="T41" fmla="*/ 8 h 4320"/>
                  <a:gd name="T42" fmla="*/ 2773 w 4320"/>
                  <a:gd name="T43" fmla="*/ 89 h 4320"/>
                  <a:gd name="T44" fmla="*/ 3223 w 4320"/>
                  <a:gd name="T45" fmla="*/ 280 h 4320"/>
                  <a:gd name="T46" fmla="*/ 3608 w 4320"/>
                  <a:gd name="T47" fmla="*/ 557 h 4320"/>
                  <a:gd name="T48" fmla="*/ 3918 w 4320"/>
                  <a:gd name="T49" fmla="*/ 907 h 4320"/>
                  <a:gd name="T50" fmla="*/ 4147 w 4320"/>
                  <a:gd name="T51" fmla="*/ 1312 h 4320"/>
                  <a:gd name="T52" fmla="*/ 4283 w 4320"/>
                  <a:gd name="T53" fmla="*/ 1759 h 4320"/>
                  <a:gd name="T54" fmla="*/ 4319 w 4320"/>
                  <a:gd name="T55" fmla="*/ 2233 h 4320"/>
                  <a:gd name="T56" fmla="*/ 4245 w 4320"/>
                  <a:gd name="T57" fmla="*/ 2719 h 4320"/>
                  <a:gd name="T58" fmla="*/ 2385 w 4320"/>
                  <a:gd name="T59" fmla="*/ 107 h 4320"/>
                  <a:gd name="T60" fmla="*/ 1927 w 4320"/>
                  <a:gd name="T61" fmla="*/ 108 h 4320"/>
                  <a:gd name="T62" fmla="*/ 1489 w 4320"/>
                  <a:gd name="T63" fmla="*/ 208 h 4320"/>
                  <a:gd name="T64" fmla="*/ 1085 w 4320"/>
                  <a:gd name="T65" fmla="*/ 397 h 4320"/>
                  <a:gd name="T66" fmla="*/ 731 w 4320"/>
                  <a:gd name="T67" fmla="*/ 669 h 4320"/>
                  <a:gd name="T68" fmla="*/ 442 w 4320"/>
                  <a:gd name="T69" fmla="*/ 1013 h 4320"/>
                  <a:gd name="T70" fmla="*/ 230 w 4320"/>
                  <a:gd name="T71" fmla="*/ 1425 h 4320"/>
                  <a:gd name="T72" fmla="*/ 121 w 4320"/>
                  <a:gd name="T73" fmla="*/ 1832 h 4320"/>
                  <a:gd name="T74" fmla="*/ 99 w 4320"/>
                  <a:gd name="T75" fmla="*/ 2293 h 4320"/>
                  <a:gd name="T76" fmla="*/ 177 w 4320"/>
                  <a:gd name="T77" fmla="*/ 2738 h 4320"/>
                  <a:gd name="T78" fmla="*/ 348 w 4320"/>
                  <a:gd name="T79" fmla="*/ 3149 h 4320"/>
                  <a:gd name="T80" fmla="*/ 602 w 4320"/>
                  <a:gd name="T81" fmla="*/ 3516 h 4320"/>
                  <a:gd name="T82" fmla="*/ 932 w 4320"/>
                  <a:gd name="T83" fmla="*/ 3821 h 4320"/>
                  <a:gd name="T84" fmla="*/ 1328 w 4320"/>
                  <a:gd name="T85" fmla="*/ 4051 h 4320"/>
                  <a:gd name="T86" fmla="*/ 1730 w 4320"/>
                  <a:gd name="T87" fmla="*/ 4180 h 4320"/>
                  <a:gd name="T88" fmla="*/ 2192 w 4320"/>
                  <a:gd name="T89" fmla="*/ 4225 h 4320"/>
                  <a:gd name="T90" fmla="*/ 2641 w 4320"/>
                  <a:gd name="T91" fmla="*/ 4170 h 4320"/>
                  <a:gd name="T92" fmla="*/ 3062 w 4320"/>
                  <a:gd name="T93" fmla="*/ 4019 h 4320"/>
                  <a:gd name="T94" fmla="*/ 3440 w 4320"/>
                  <a:gd name="T95" fmla="*/ 3782 h 4320"/>
                  <a:gd name="T96" fmla="*/ 3759 w 4320"/>
                  <a:gd name="T97" fmla="*/ 3469 h 4320"/>
                  <a:gd name="T98" fmla="*/ 4007 w 4320"/>
                  <a:gd name="T99" fmla="*/ 3086 h 4320"/>
                  <a:gd name="T100" fmla="*/ 4155 w 4320"/>
                  <a:gd name="T101" fmla="*/ 2695 h 4320"/>
                  <a:gd name="T102" fmla="*/ 4225 w 4320"/>
                  <a:gd name="T103" fmla="*/ 2231 h 4320"/>
                  <a:gd name="T104" fmla="*/ 4191 w 4320"/>
                  <a:gd name="T105" fmla="*/ 1778 h 4320"/>
                  <a:gd name="T106" fmla="*/ 4060 w 4320"/>
                  <a:gd name="T107" fmla="*/ 1349 h 4320"/>
                  <a:gd name="T108" fmla="*/ 3842 w 4320"/>
                  <a:gd name="T109" fmla="*/ 961 h 4320"/>
                  <a:gd name="T110" fmla="*/ 3545 w 4320"/>
                  <a:gd name="T111" fmla="*/ 627 h 4320"/>
                  <a:gd name="T112" fmla="*/ 3176 w 4320"/>
                  <a:gd name="T113" fmla="*/ 362 h 4320"/>
                  <a:gd name="T114" fmla="*/ 2746 w 4320"/>
                  <a:gd name="T115" fmla="*/ 180 h 432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320"/>
                  <a:gd name="T175" fmla="*/ 0 h 4320"/>
                  <a:gd name="T176" fmla="*/ 4320 w 4320"/>
                  <a:gd name="T177" fmla="*/ 4320 h 432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320" h="4320">
                    <a:moveTo>
                      <a:pt x="4245" y="2719"/>
                    </a:moveTo>
                    <a:lnTo>
                      <a:pt x="4245" y="2719"/>
                    </a:lnTo>
                    <a:lnTo>
                      <a:pt x="4231" y="2773"/>
                    </a:lnTo>
                    <a:lnTo>
                      <a:pt x="4215" y="2826"/>
                    </a:lnTo>
                    <a:lnTo>
                      <a:pt x="4197" y="2878"/>
                    </a:lnTo>
                    <a:lnTo>
                      <a:pt x="4178" y="2930"/>
                    </a:lnTo>
                    <a:lnTo>
                      <a:pt x="4158" y="2980"/>
                    </a:lnTo>
                    <a:lnTo>
                      <a:pt x="4138" y="3031"/>
                    </a:lnTo>
                    <a:lnTo>
                      <a:pt x="4115" y="3080"/>
                    </a:lnTo>
                    <a:lnTo>
                      <a:pt x="4091" y="3128"/>
                    </a:lnTo>
                    <a:lnTo>
                      <a:pt x="4067" y="3176"/>
                    </a:lnTo>
                    <a:lnTo>
                      <a:pt x="4040" y="3223"/>
                    </a:lnTo>
                    <a:lnTo>
                      <a:pt x="4014" y="3269"/>
                    </a:lnTo>
                    <a:lnTo>
                      <a:pt x="3986" y="3315"/>
                    </a:lnTo>
                    <a:lnTo>
                      <a:pt x="3958" y="3359"/>
                    </a:lnTo>
                    <a:lnTo>
                      <a:pt x="3927" y="3402"/>
                    </a:lnTo>
                    <a:lnTo>
                      <a:pt x="3897" y="3445"/>
                    </a:lnTo>
                    <a:lnTo>
                      <a:pt x="3865" y="3488"/>
                    </a:lnTo>
                    <a:lnTo>
                      <a:pt x="3831" y="3528"/>
                    </a:lnTo>
                    <a:lnTo>
                      <a:pt x="3798" y="3569"/>
                    </a:lnTo>
                    <a:lnTo>
                      <a:pt x="3763" y="3608"/>
                    </a:lnTo>
                    <a:lnTo>
                      <a:pt x="3727" y="3646"/>
                    </a:lnTo>
                    <a:lnTo>
                      <a:pt x="3691" y="3683"/>
                    </a:lnTo>
                    <a:lnTo>
                      <a:pt x="3654" y="3719"/>
                    </a:lnTo>
                    <a:lnTo>
                      <a:pt x="3617" y="3755"/>
                    </a:lnTo>
                    <a:lnTo>
                      <a:pt x="3577" y="3790"/>
                    </a:lnTo>
                    <a:lnTo>
                      <a:pt x="3538" y="3823"/>
                    </a:lnTo>
                    <a:lnTo>
                      <a:pt x="3497" y="3857"/>
                    </a:lnTo>
                    <a:lnTo>
                      <a:pt x="3456" y="3887"/>
                    </a:lnTo>
                    <a:lnTo>
                      <a:pt x="3414" y="3918"/>
                    </a:lnTo>
                    <a:lnTo>
                      <a:pt x="3372" y="3948"/>
                    </a:lnTo>
                    <a:lnTo>
                      <a:pt x="3328" y="3976"/>
                    </a:lnTo>
                    <a:lnTo>
                      <a:pt x="3284" y="4004"/>
                    </a:lnTo>
                    <a:lnTo>
                      <a:pt x="3240" y="4030"/>
                    </a:lnTo>
                    <a:lnTo>
                      <a:pt x="3195" y="4055"/>
                    </a:lnTo>
                    <a:lnTo>
                      <a:pt x="3149" y="4080"/>
                    </a:lnTo>
                    <a:lnTo>
                      <a:pt x="3103" y="4103"/>
                    </a:lnTo>
                    <a:lnTo>
                      <a:pt x="3056" y="4126"/>
                    </a:lnTo>
                    <a:lnTo>
                      <a:pt x="3008" y="4146"/>
                    </a:lnTo>
                    <a:lnTo>
                      <a:pt x="2960" y="4166"/>
                    </a:lnTo>
                    <a:lnTo>
                      <a:pt x="2912" y="4184"/>
                    </a:lnTo>
                    <a:lnTo>
                      <a:pt x="2863" y="4203"/>
                    </a:lnTo>
                    <a:lnTo>
                      <a:pt x="2814" y="4219"/>
                    </a:lnTo>
                    <a:lnTo>
                      <a:pt x="2765" y="4233"/>
                    </a:lnTo>
                    <a:lnTo>
                      <a:pt x="2714" y="4248"/>
                    </a:lnTo>
                    <a:lnTo>
                      <a:pt x="2663" y="4260"/>
                    </a:lnTo>
                    <a:lnTo>
                      <a:pt x="2613" y="4272"/>
                    </a:lnTo>
                    <a:lnTo>
                      <a:pt x="2561" y="4283"/>
                    </a:lnTo>
                    <a:lnTo>
                      <a:pt x="2509" y="4292"/>
                    </a:lnTo>
                    <a:lnTo>
                      <a:pt x="2457" y="4300"/>
                    </a:lnTo>
                    <a:lnTo>
                      <a:pt x="2405" y="4307"/>
                    </a:lnTo>
                    <a:lnTo>
                      <a:pt x="2353" y="4312"/>
                    </a:lnTo>
                    <a:lnTo>
                      <a:pt x="2300" y="4316"/>
                    </a:lnTo>
                    <a:lnTo>
                      <a:pt x="2247" y="4319"/>
                    </a:lnTo>
                    <a:lnTo>
                      <a:pt x="2193" y="4320"/>
                    </a:lnTo>
                    <a:lnTo>
                      <a:pt x="2140" y="4320"/>
                    </a:lnTo>
                    <a:lnTo>
                      <a:pt x="2087" y="4319"/>
                    </a:lnTo>
                    <a:lnTo>
                      <a:pt x="2033" y="4316"/>
                    </a:lnTo>
                    <a:lnTo>
                      <a:pt x="1979" y="4312"/>
                    </a:lnTo>
                    <a:lnTo>
                      <a:pt x="1926" y="4307"/>
                    </a:lnTo>
                    <a:lnTo>
                      <a:pt x="1871" y="4300"/>
                    </a:lnTo>
                    <a:lnTo>
                      <a:pt x="1818" y="4292"/>
                    </a:lnTo>
                    <a:lnTo>
                      <a:pt x="1763" y="4283"/>
                    </a:lnTo>
                    <a:lnTo>
                      <a:pt x="1710" y="4272"/>
                    </a:lnTo>
                    <a:lnTo>
                      <a:pt x="1655" y="4260"/>
                    </a:lnTo>
                    <a:lnTo>
                      <a:pt x="1602" y="4245"/>
                    </a:lnTo>
                    <a:lnTo>
                      <a:pt x="1547" y="4231"/>
                    </a:lnTo>
                    <a:lnTo>
                      <a:pt x="1495" y="4215"/>
                    </a:lnTo>
                    <a:lnTo>
                      <a:pt x="1442" y="4197"/>
                    </a:lnTo>
                    <a:lnTo>
                      <a:pt x="1392" y="4178"/>
                    </a:lnTo>
                    <a:lnTo>
                      <a:pt x="1341" y="4158"/>
                    </a:lnTo>
                    <a:lnTo>
                      <a:pt x="1290" y="4136"/>
                    </a:lnTo>
                    <a:lnTo>
                      <a:pt x="1241" y="4115"/>
                    </a:lnTo>
                    <a:lnTo>
                      <a:pt x="1193" y="4091"/>
                    </a:lnTo>
                    <a:lnTo>
                      <a:pt x="1145" y="4067"/>
                    </a:lnTo>
                    <a:lnTo>
                      <a:pt x="1097" y="4040"/>
                    </a:lnTo>
                    <a:lnTo>
                      <a:pt x="1052" y="4014"/>
                    </a:lnTo>
                    <a:lnTo>
                      <a:pt x="1007" y="3986"/>
                    </a:lnTo>
                    <a:lnTo>
                      <a:pt x="961" y="3958"/>
                    </a:lnTo>
                    <a:lnTo>
                      <a:pt x="919" y="3927"/>
                    </a:lnTo>
                    <a:lnTo>
                      <a:pt x="875" y="3897"/>
                    </a:lnTo>
                    <a:lnTo>
                      <a:pt x="834" y="3865"/>
                    </a:lnTo>
                    <a:lnTo>
                      <a:pt x="792" y="3831"/>
                    </a:lnTo>
                    <a:lnTo>
                      <a:pt x="752" y="3798"/>
                    </a:lnTo>
                    <a:lnTo>
                      <a:pt x="714" y="3763"/>
                    </a:lnTo>
                    <a:lnTo>
                      <a:pt x="675" y="3727"/>
                    </a:lnTo>
                    <a:lnTo>
                      <a:pt x="638" y="3691"/>
                    </a:lnTo>
                    <a:lnTo>
                      <a:pt x="601" y="3654"/>
                    </a:lnTo>
                    <a:lnTo>
                      <a:pt x="566" y="3616"/>
                    </a:lnTo>
                    <a:lnTo>
                      <a:pt x="531" y="3577"/>
                    </a:lnTo>
                    <a:lnTo>
                      <a:pt x="497" y="3538"/>
                    </a:lnTo>
                    <a:lnTo>
                      <a:pt x="465" y="3497"/>
                    </a:lnTo>
                    <a:lnTo>
                      <a:pt x="433" y="3456"/>
                    </a:lnTo>
                    <a:lnTo>
                      <a:pt x="402" y="3414"/>
                    </a:lnTo>
                    <a:lnTo>
                      <a:pt x="373" y="3372"/>
                    </a:lnTo>
                    <a:lnTo>
                      <a:pt x="345" y="3328"/>
                    </a:lnTo>
                    <a:lnTo>
                      <a:pt x="317" y="3284"/>
                    </a:lnTo>
                    <a:lnTo>
                      <a:pt x="290" y="3240"/>
                    </a:lnTo>
                    <a:lnTo>
                      <a:pt x="265" y="3195"/>
                    </a:lnTo>
                    <a:lnTo>
                      <a:pt x="241" y="3149"/>
                    </a:lnTo>
                    <a:lnTo>
                      <a:pt x="217" y="3103"/>
                    </a:lnTo>
                    <a:lnTo>
                      <a:pt x="196" y="3056"/>
                    </a:lnTo>
                    <a:lnTo>
                      <a:pt x="174" y="3008"/>
                    </a:lnTo>
                    <a:lnTo>
                      <a:pt x="154" y="2960"/>
                    </a:lnTo>
                    <a:lnTo>
                      <a:pt x="136" y="2912"/>
                    </a:lnTo>
                    <a:lnTo>
                      <a:pt x="119" y="2863"/>
                    </a:lnTo>
                    <a:lnTo>
                      <a:pt x="103" y="2814"/>
                    </a:lnTo>
                    <a:lnTo>
                      <a:pt x="87" y="2763"/>
                    </a:lnTo>
                    <a:lnTo>
                      <a:pt x="73" y="2714"/>
                    </a:lnTo>
                    <a:lnTo>
                      <a:pt x="60" y="2663"/>
                    </a:lnTo>
                    <a:lnTo>
                      <a:pt x="48" y="2611"/>
                    </a:lnTo>
                    <a:lnTo>
                      <a:pt x="39" y="2561"/>
                    </a:lnTo>
                    <a:lnTo>
                      <a:pt x="29" y="2509"/>
                    </a:lnTo>
                    <a:lnTo>
                      <a:pt x="21" y="2457"/>
                    </a:lnTo>
                    <a:lnTo>
                      <a:pt x="15" y="2405"/>
                    </a:lnTo>
                    <a:lnTo>
                      <a:pt x="9" y="2353"/>
                    </a:lnTo>
                    <a:lnTo>
                      <a:pt x="5" y="2300"/>
                    </a:lnTo>
                    <a:lnTo>
                      <a:pt x="3" y="2247"/>
                    </a:lnTo>
                    <a:lnTo>
                      <a:pt x="1" y="2193"/>
                    </a:lnTo>
                    <a:lnTo>
                      <a:pt x="0" y="2140"/>
                    </a:lnTo>
                    <a:lnTo>
                      <a:pt x="1" y="2087"/>
                    </a:lnTo>
                    <a:lnTo>
                      <a:pt x="4" y="2033"/>
                    </a:lnTo>
                    <a:lnTo>
                      <a:pt x="8" y="1979"/>
                    </a:lnTo>
                    <a:lnTo>
                      <a:pt x="13" y="1926"/>
                    </a:lnTo>
                    <a:lnTo>
                      <a:pt x="20" y="1871"/>
                    </a:lnTo>
                    <a:lnTo>
                      <a:pt x="28" y="1818"/>
                    </a:lnTo>
                    <a:lnTo>
                      <a:pt x="37" y="1763"/>
                    </a:lnTo>
                    <a:lnTo>
                      <a:pt x="49" y="1710"/>
                    </a:lnTo>
                    <a:lnTo>
                      <a:pt x="61" y="1655"/>
                    </a:lnTo>
                    <a:lnTo>
                      <a:pt x="75" y="1602"/>
                    </a:lnTo>
                    <a:lnTo>
                      <a:pt x="89" y="1547"/>
                    </a:lnTo>
                    <a:lnTo>
                      <a:pt x="107" y="1494"/>
                    </a:lnTo>
                    <a:lnTo>
                      <a:pt x="124" y="1442"/>
                    </a:lnTo>
                    <a:lnTo>
                      <a:pt x="142" y="1392"/>
                    </a:lnTo>
                    <a:lnTo>
                      <a:pt x="162" y="1340"/>
                    </a:lnTo>
                    <a:lnTo>
                      <a:pt x="184" y="1290"/>
                    </a:lnTo>
                    <a:lnTo>
                      <a:pt x="206" y="1241"/>
                    </a:lnTo>
                    <a:lnTo>
                      <a:pt x="229" y="1192"/>
                    </a:lnTo>
                    <a:lnTo>
                      <a:pt x="254" y="1145"/>
                    </a:lnTo>
                    <a:lnTo>
                      <a:pt x="280" y="1097"/>
                    </a:lnTo>
                    <a:lnTo>
                      <a:pt x="306" y="1052"/>
                    </a:lnTo>
                    <a:lnTo>
                      <a:pt x="334" y="1007"/>
                    </a:lnTo>
                    <a:lnTo>
                      <a:pt x="364" y="961"/>
                    </a:lnTo>
                    <a:lnTo>
                      <a:pt x="393" y="918"/>
                    </a:lnTo>
                    <a:lnTo>
                      <a:pt x="425" y="875"/>
                    </a:lnTo>
                    <a:lnTo>
                      <a:pt x="457" y="834"/>
                    </a:lnTo>
                    <a:lnTo>
                      <a:pt x="489" y="792"/>
                    </a:lnTo>
                    <a:lnTo>
                      <a:pt x="522" y="752"/>
                    </a:lnTo>
                    <a:lnTo>
                      <a:pt x="557" y="712"/>
                    </a:lnTo>
                    <a:lnTo>
                      <a:pt x="593" y="675"/>
                    </a:lnTo>
                    <a:lnTo>
                      <a:pt x="629" y="638"/>
                    </a:lnTo>
                    <a:lnTo>
                      <a:pt x="666" y="601"/>
                    </a:lnTo>
                    <a:lnTo>
                      <a:pt x="704" y="565"/>
                    </a:lnTo>
                    <a:lnTo>
                      <a:pt x="743" y="531"/>
                    </a:lnTo>
                    <a:lnTo>
                      <a:pt x="783" y="497"/>
                    </a:lnTo>
                    <a:lnTo>
                      <a:pt x="823" y="465"/>
                    </a:lnTo>
                    <a:lnTo>
                      <a:pt x="864" y="433"/>
                    </a:lnTo>
                    <a:lnTo>
                      <a:pt x="907" y="402"/>
                    </a:lnTo>
                    <a:lnTo>
                      <a:pt x="949" y="373"/>
                    </a:lnTo>
                    <a:lnTo>
                      <a:pt x="992" y="344"/>
                    </a:lnTo>
                    <a:lnTo>
                      <a:pt x="1036" y="317"/>
                    </a:lnTo>
                    <a:lnTo>
                      <a:pt x="1081" y="290"/>
                    </a:lnTo>
                    <a:lnTo>
                      <a:pt x="1125" y="265"/>
                    </a:lnTo>
                    <a:lnTo>
                      <a:pt x="1172" y="241"/>
                    </a:lnTo>
                    <a:lnTo>
                      <a:pt x="1218" y="217"/>
                    </a:lnTo>
                    <a:lnTo>
                      <a:pt x="1265" y="196"/>
                    </a:lnTo>
                    <a:lnTo>
                      <a:pt x="1313" y="174"/>
                    </a:lnTo>
                    <a:lnTo>
                      <a:pt x="1361" y="154"/>
                    </a:lnTo>
                    <a:lnTo>
                      <a:pt x="1409" y="136"/>
                    </a:lnTo>
                    <a:lnTo>
                      <a:pt x="1458" y="119"/>
                    </a:lnTo>
                    <a:lnTo>
                      <a:pt x="1507" y="103"/>
                    </a:lnTo>
                    <a:lnTo>
                      <a:pt x="1557" y="87"/>
                    </a:lnTo>
                    <a:lnTo>
                      <a:pt x="1607" y="73"/>
                    </a:lnTo>
                    <a:lnTo>
                      <a:pt x="1658" y="60"/>
                    </a:lnTo>
                    <a:lnTo>
                      <a:pt x="1709" y="48"/>
                    </a:lnTo>
                    <a:lnTo>
                      <a:pt x="1760" y="37"/>
                    </a:lnTo>
                    <a:lnTo>
                      <a:pt x="1811" y="29"/>
                    </a:lnTo>
                    <a:lnTo>
                      <a:pt x="1863" y="21"/>
                    </a:lnTo>
                    <a:lnTo>
                      <a:pt x="1916" y="15"/>
                    </a:lnTo>
                    <a:lnTo>
                      <a:pt x="1968" y="9"/>
                    </a:lnTo>
                    <a:lnTo>
                      <a:pt x="2022" y="5"/>
                    </a:lnTo>
                    <a:lnTo>
                      <a:pt x="2073" y="3"/>
                    </a:lnTo>
                    <a:lnTo>
                      <a:pt x="2127" y="1"/>
                    </a:lnTo>
                    <a:lnTo>
                      <a:pt x="2180" y="0"/>
                    </a:lnTo>
                    <a:lnTo>
                      <a:pt x="2235" y="1"/>
                    </a:lnTo>
                    <a:lnTo>
                      <a:pt x="2288" y="4"/>
                    </a:lnTo>
                    <a:lnTo>
                      <a:pt x="2341" y="8"/>
                    </a:lnTo>
                    <a:lnTo>
                      <a:pt x="2396" y="13"/>
                    </a:lnTo>
                    <a:lnTo>
                      <a:pt x="2449" y="20"/>
                    </a:lnTo>
                    <a:lnTo>
                      <a:pt x="2504" y="28"/>
                    </a:lnTo>
                    <a:lnTo>
                      <a:pt x="2557" y="37"/>
                    </a:lnTo>
                    <a:lnTo>
                      <a:pt x="2611" y="48"/>
                    </a:lnTo>
                    <a:lnTo>
                      <a:pt x="2665" y="61"/>
                    </a:lnTo>
                    <a:lnTo>
                      <a:pt x="2719" y="75"/>
                    </a:lnTo>
                    <a:lnTo>
                      <a:pt x="2773" y="89"/>
                    </a:lnTo>
                    <a:lnTo>
                      <a:pt x="2826" y="107"/>
                    </a:lnTo>
                    <a:lnTo>
                      <a:pt x="2878" y="124"/>
                    </a:lnTo>
                    <a:lnTo>
                      <a:pt x="2930" y="142"/>
                    </a:lnTo>
                    <a:lnTo>
                      <a:pt x="2980" y="162"/>
                    </a:lnTo>
                    <a:lnTo>
                      <a:pt x="3031" y="184"/>
                    </a:lnTo>
                    <a:lnTo>
                      <a:pt x="3080" y="206"/>
                    </a:lnTo>
                    <a:lnTo>
                      <a:pt x="3128" y="229"/>
                    </a:lnTo>
                    <a:lnTo>
                      <a:pt x="3176" y="254"/>
                    </a:lnTo>
                    <a:lnTo>
                      <a:pt x="3223" y="280"/>
                    </a:lnTo>
                    <a:lnTo>
                      <a:pt x="3269" y="306"/>
                    </a:lnTo>
                    <a:lnTo>
                      <a:pt x="3315" y="334"/>
                    </a:lnTo>
                    <a:lnTo>
                      <a:pt x="3359" y="364"/>
                    </a:lnTo>
                    <a:lnTo>
                      <a:pt x="3402" y="393"/>
                    </a:lnTo>
                    <a:lnTo>
                      <a:pt x="3445" y="425"/>
                    </a:lnTo>
                    <a:lnTo>
                      <a:pt x="3488" y="455"/>
                    </a:lnTo>
                    <a:lnTo>
                      <a:pt x="3528" y="489"/>
                    </a:lnTo>
                    <a:lnTo>
                      <a:pt x="3569" y="522"/>
                    </a:lnTo>
                    <a:lnTo>
                      <a:pt x="3608" y="557"/>
                    </a:lnTo>
                    <a:lnTo>
                      <a:pt x="3646" y="593"/>
                    </a:lnTo>
                    <a:lnTo>
                      <a:pt x="3683" y="629"/>
                    </a:lnTo>
                    <a:lnTo>
                      <a:pt x="3719" y="666"/>
                    </a:lnTo>
                    <a:lnTo>
                      <a:pt x="3755" y="704"/>
                    </a:lnTo>
                    <a:lnTo>
                      <a:pt x="3790" y="743"/>
                    </a:lnTo>
                    <a:lnTo>
                      <a:pt x="3823" y="783"/>
                    </a:lnTo>
                    <a:lnTo>
                      <a:pt x="3857" y="823"/>
                    </a:lnTo>
                    <a:lnTo>
                      <a:pt x="3887" y="864"/>
                    </a:lnTo>
                    <a:lnTo>
                      <a:pt x="3918" y="907"/>
                    </a:lnTo>
                    <a:lnTo>
                      <a:pt x="3948" y="949"/>
                    </a:lnTo>
                    <a:lnTo>
                      <a:pt x="3976" y="992"/>
                    </a:lnTo>
                    <a:lnTo>
                      <a:pt x="4004" y="1036"/>
                    </a:lnTo>
                    <a:lnTo>
                      <a:pt x="4031" y="1080"/>
                    </a:lnTo>
                    <a:lnTo>
                      <a:pt x="4056" y="1125"/>
                    </a:lnTo>
                    <a:lnTo>
                      <a:pt x="4080" y="1172"/>
                    </a:lnTo>
                    <a:lnTo>
                      <a:pt x="4103" y="1218"/>
                    </a:lnTo>
                    <a:lnTo>
                      <a:pt x="4126" y="1265"/>
                    </a:lnTo>
                    <a:lnTo>
                      <a:pt x="4147" y="1312"/>
                    </a:lnTo>
                    <a:lnTo>
                      <a:pt x="4166" y="1360"/>
                    </a:lnTo>
                    <a:lnTo>
                      <a:pt x="4184" y="1409"/>
                    </a:lnTo>
                    <a:lnTo>
                      <a:pt x="4203" y="1458"/>
                    </a:lnTo>
                    <a:lnTo>
                      <a:pt x="4219" y="1507"/>
                    </a:lnTo>
                    <a:lnTo>
                      <a:pt x="4233" y="1557"/>
                    </a:lnTo>
                    <a:lnTo>
                      <a:pt x="4248" y="1607"/>
                    </a:lnTo>
                    <a:lnTo>
                      <a:pt x="4261" y="1658"/>
                    </a:lnTo>
                    <a:lnTo>
                      <a:pt x="4272" y="1709"/>
                    </a:lnTo>
                    <a:lnTo>
                      <a:pt x="4283" y="1759"/>
                    </a:lnTo>
                    <a:lnTo>
                      <a:pt x="4292" y="1811"/>
                    </a:lnTo>
                    <a:lnTo>
                      <a:pt x="4300" y="1863"/>
                    </a:lnTo>
                    <a:lnTo>
                      <a:pt x="4307" y="1915"/>
                    </a:lnTo>
                    <a:lnTo>
                      <a:pt x="4312" y="1968"/>
                    </a:lnTo>
                    <a:lnTo>
                      <a:pt x="4316" y="2022"/>
                    </a:lnTo>
                    <a:lnTo>
                      <a:pt x="4319" y="2073"/>
                    </a:lnTo>
                    <a:lnTo>
                      <a:pt x="4320" y="2127"/>
                    </a:lnTo>
                    <a:lnTo>
                      <a:pt x="4320" y="2180"/>
                    </a:lnTo>
                    <a:lnTo>
                      <a:pt x="4319" y="2233"/>
                    </a:lnTo>
                    <a:lnTo>
                      <a:pt x="4316" y="2288"/>
                    </a:lnTo>
                    <a:lnTo>
                      <a:pt x="4312" y="2341"/>
                    </a:lnTo>
                    <a:lnTo>
                      <a:pt x="4307" y="2396"/>
                    </a:lnTo>
                    <a:lnTo>
                      <a:pt x="4300" y="2449"/>
                    </a:lnTo>
                    <a:lnTo>
                      <a:pt x="4292" y="2504"/>
                    </a:lnTo>
                    <a:lnTo>
                      <a:pt x="4283" y="2557"/>
                    </a:lnTo>
                    <a:lnTo>
                      <a:pt x="4272" y="2611"/>
                    </a:lnTo>
                    <a:lnTo>
                      <a:pt x="4260" y="2665"/>
                    </a:lnTo>
                    <a:lnTo>
                      <a:pt x="4245" y="2719"/>
                    </a:lnTo>
                    <a:close/>
                    <a:moveTo>
                      <a:pt x="2695" y="165"/>
                    </a:moveTo>
                    <a:lnTo>
                      <a:pt x="2695" y="165"/>
                    </a:lnTo>
                    <a:lnTo>
                      <a:pt x="2643" y="152"/>
                    </a:lnTo>
                    <a:lnTo>
                      <a:pt x="2591" y="141"/>
                    </a:lnTo>
                    <a:lnTo>
                      <a:pt x="2540" y="131"/>
                    </a:lnTo>
                    <a:lnTo>
                      <a:pt x="2488" y="121"/>
                    </a:lnTo>
                    <a:lnTo>
                      <a:pt x="2437" y="113"/>
                    </a:lnTo>
                    <a:lnTo>
                      <a:pt x="2385" y="107"/>
                    </a:lnTo>
                    <a:lnTo>
                      <a:pt x="2333" y="103"/>
                    </a:lnTo>
                    <a:lnTo>
                      <a:pt x="2283" y="99"/>
                    </a:lnTo>
                    <a:lnTo>
                      <a:pt x="2231" y="96"/>
                    </a:lnTo>
                    <a:lnTo>
                      <a:pt x="2180" y="95"/>
                    </a:lnTo>
                    <a:lnTo>
                      <a:pt x="2128" y="95"/>
                    </a:lnTo>
                    <a:lnTo>
                      <a:pt x="2077" y="96"/>
                    </a:lnTo>
                    <a:lnTo>
                      <a:pt x="2027" y="99"/>
                    </a:lnTo>
                    <a:lnTo>
                      <a:pt x="1976" y="103"/>
                    </a:lnTo>
                    <a:lnTo>
                      <a:pt x="1927" y="108"/>
                    </a:lnTo>
                    <a:lnTo>
                      <a:pt x="1876" y="115"/>
                    </a:lnTo>
                    <a:lnTo>
                      <a:pt x="1827" y="121"/>
                    </a:lnTo>
                    <a:lnTo>
                      <a:pt x="1778" y="131"/>
                    </a:lnTo>
                    <a:lnTo>
                      <a:pt x="1729" y="140"/>
                    </a:lnTo>
                    <a:lnTo>
                      <a:pt x="1679" y="152"/>
                    </a:lnTo>
                    <a:lnTo>
                      <a:pt x="1631" y="164"/>
                    </a:lnTo>
                    <a:lnTo>
                      <a:pt x="1583" y="177"/>
                    </a:lnTo>
                    <a:lnTo>
                      <a:pt x="1535" y="192"/>
                    </a:lnTo>
                    <a:lnTo>
                      <a:pt x="1489" y="208"/>
                    </a:lnTo>
                    <a:lnTo>
                      <a:pt x="1441" y="224"/>
                    </a:lnTo>
                    <a:lnTo>
                      <a:pt x="1396" y="242"/>
                    </a:lnTo>
                    <a:lnTo>
                      <a:pt x="1349" y="261"/>
                    </a:lnTo>
                    <a:lnTo>
                      <a:pt x="1304" y="281"/>
                    </a:lnTo>
                    <a:lnTo>
                      <a:pt x="1258" y="302"/>
                    </a:lnTo>
                    <a:lnTo>
                      <a:pt x="1215" y="325"/>
                    </a:lnTo>
                    <a:lnTo>
                      <a:pt x="1171" y="348"/>
                    </a:lnTo>
                    <a:lnTo>
                      <a:pt x="1128" y="372"/>
                    </a:lnTo>
                    <a:lnTo>
                      <a:pt x="1085" y="397"/>
                    </a:lnTo>
                    <a:lnTo>
                      <a:pt x="1043" y="423"/>
                    </a:lnTo>
                    <a:lnTo>
                      <a:pt x="1001" y="450"/>
                    </a:lnTo>
                    <a:lnTo>
                      <a:pt x="961" y="479"/>
                    </a:lnTo>
                    <a:lnTo>
                      <a:pt x="922" y="509"/>
                    </a:lnTo>
                    <a:lnTo>
                      <a:pt x="882" y="538"/>
                    </a:lnTo>
                    <a:lnTo>
                      <a:pt x="843" y="570"/>
                    </a:lnTo>
                    <a:lnTo>
                      <a:pt x="806" y="602"/>
                    </a:lnTo>
                    <a:lnTo>
                      <a:pt x="768" y="635"/>
                    </a:lnTo>
                    <a:lnTo>
                      <a:pt x="731" y="669"/>
                    </a:lnTo>
                    <a:lnTo>
                      <a:pt x="696" y="703"/>
                    </a:lnTo>
                    <a:lnTo>
                      <a:pt x="661" y="739"/>
                    </a:lnTo>
                    <a:lnTo>
                      <a:pt x="627" y="776"/>
                    </a:lnTo>
                    <a:lnTo>
                      <a:pt x="594" y="814"/>
                    </a:lnTo>
                    <a:lnTo>
                      <a:pt x="562" y="852"/>
                    </a:lnTo>
                    <a:lnTo>
                      <a:pt x="530" y="891"/>
                    </a:lnTo>
                    <a:lnTo>
                      <a:pt x="499" y="931"/>
                    </a:lnTo>
                    <a:lnTo>
                      <a:pt x="470" y="972"/>
                    </a:lnTo>
                    <a:lnTo>
                      <a:pt x="442" y="1013"/>
                    </a:lnTo>
                    <a:lnTo>
                      <a:pt x="414" y="1056"/>
                    </a:lnTo>
                    <a:lnTo>
                      <a:pt x="388" y="1100"/>
                    </a:lnTo>
                    <a:lnTo>
                      <a:pt x="362" y="1144"/>
                    </a:lnTo>
                    <a:lnTo>
                      <a:pt x="337" y="1189"/>
                    </a:lnTo>
                    <a:lnTo>
                      <a:pt x="314" y="1234"/>
                    </a:lnTo>
                    <a:lnTo>
                      <a:pt x="292" y="1281"/>
                    </a:lnTo>
                    <a:lnTo>
                      <a:pt x="270" y="1328"/>
                    </a:lnTo>
                    <a:lnTo>
                      <a:pt x="250" y="1376"/>
                    </a:lnTo>
                    <a:lnTo>
                      <a:pt x="230" y="1425"/>
                    </a:lnTo>
                    <a:lnTo>
                      <a:pt x="213" y="1474"/>
                    </a:lnTo>
                    <a:lnTo>
                      <a:pt x="196" y="1523"/>
                    </a:lnTo>
                    <a:lnTo>
                      <a:pt x="180" y="1574"/>
                    </a:lnTo>
                    <a:lnTo>
                      <a:pt x="165" y="1626"/>
                    </a:lnTo>
                    <a:lnTo>
                      <a:pt x="152" y="1678"/>
                    </a:lnTo>
                    <a:lnTo>
                      <a:pt x="141" y="1729"/>
                    </a:lnTo>
                    <a:lnTo>
                      <a:pt x="131" y="1780"/>
                    </a:lnTo>
                    <a:lnTo>
                      <a:pt x="121" y="1832"/>
                    </a:lnTo>
                    <a:lnTo>
                      <a:pt x="113" y="1884"/>
                    </a:lnTo>
                    <a:lnTo>
                      <a:pt x="107" y="1936"/>
                    </a:lnTo>
                    <a:lnTo>
                      <a:pt x="103" y="1987"/>
                    </a:lnTo>
                    <a:lnTo>
                      <a:pt x="99" y="2039"/>
                    </a:lnTo>
                    <a:lnTo>
                      <a:pt x="96" y="2089"/>
                    </a:lnTo>
                    <a:lnTo>
                      <a:pt x="95" y="2141"/>
                    </a:lnTo>
                    <a:lnTo>
                      <a:pt x="95" y="2192"/>
                    </a:lnTo>
                    <a:lnTo>
                      <a:pt x="96" y="2243"/>
                    </a:lnTo>
                    <a:lnTo>
                      <a:pt x="99" y="2293"/>
                    </a:lnTo>
                    <a:lnTo>
                      <a:pt x="103" y="2344"/>
                    </a:lnTo>
                    <a:lnTo>
                      <a:pt x="108" y="2394"/>
                    </a:lnTo>
                    <a:lnTo>
                      <a:pt x="115" y="2444"/>
                    </a:lnTo>
                    <a:lnTo>
                      <a:pt x="121" y="2494"/>
                    </a:lnTo>
                    <a:lnTo>
                      <a:pt x="131" y="2544"/>
                    </a:lnTo>
                    <a:lnTo>
                      <a:pt x="140" y="2593"/>
                    </a:lnTo>
                    <a:lnTo>
                      <a:pt x="152" y="2641"/>
                    </a:lnTo>
                    <a:lnTo>
                      <a:pt x="164" y="2690"/>
                    </a:lnTo>
                    <a:lnTo>
                      <a:pt x="177" y="2738"/>
                    </a:lnTo>
                    <a:lnTo>
                      <a:pt x="192" y="2785"/>
                    </a:lnTo>
                    <a:lnTo>
                      <a:pt x="208" y="2833"/>
                    </a:lnTo>
                    <a:lnTo>
                      <a:pt x="224" y="2879"/>
                    </a:lnTo>
                    <a:lnTo>
                      <a:pt x="242" y="2926"/>
                    </a:lnTo>
                    <a:lnTo>
                      <a:pt x="261" y="2971"/>
                    </a:lnTo>
                    <a:lnTo>
                      <a:pt x="281" y="3016"/>
                    </a:lnTo>
                    <a:lnTo>
                      <a:pt x="302" y="3062"/>
                    </a:lnTo>
                    <a:lnTo>
                      <a:pt x="325" y="3105"/>
                    </a:lnTo>
                    <a:lnTo>
                      <a:pt x="348" y="3149"/>
                    </a:lnTo>
                    <a:lnTo>
                      <a:pt x="372" y="3193"/>
                    </a:lnTo>
                    <a:lnTo>
                      <a:pt x="397" y="3236"/>
                    </a:lnTo>
                    <a:lnTo>
                      <a:pt x="423" y="3277"/>
                    </a:lnTo>
                    <a:lnTo>
                      <a:pt x="450" y="3319"/>
                    </a:lnTo>
                    <a:lnTo>
                      <a:pt x="479" y="3360"/>
                    </a:lnTo>
                    <a:lnTo>
                      <a:pt x="509" y="3400"/>
                    </a:lnTo>
                    <a:lnTo>
                      <a:pt x="538" y="3438"/>
                    </a:lnTo>
                    <a:lnTo>
                      <a:pt x="570" y="3477"/>
                    </a:lnTo>
                    <a:lnTo>
                      <a:pt x="602" y="3516"/>
                    </a:lnTo>
                    <a:lnTo>
                      <a:pt x="635" y="3553"/>
                    </a:lnTo>
                    <a:lnTo>
                      <a:pt x="669" y="3589"/>
                    </a:lnTo>
                    <a:lnTo>
                      <a:pt x="703" y="3625"/>
                    </a:lnTo>
                    <a:lnTo>
                      <a:pt x="739" y="3659"/>
                    </a:lnTo>
                    <a:lnTo>
                      <a:pt x="776" y="3694"/>
                    </a:lnTo>
                    <a:lnTo>
                      <a:pt x="814" y="3726"/>
                    </a:lnTo>
                    <a:lnTo>
                      <a:pt x="852" y="3759"/>
                    </a:lnTo>
                    <a:lnTo>
                      <a:pt x="891" y="3790"/>
                    </a:lnTo>
                    <a:lnTo>
                      <a:pt x="932" y="3821"/>
                    </a:lnTo>
                    <a:lnTo>
                      <a:pt x="972" y="3850"/>
                    </a:lnTo>
                    <a:lnTo>
                      <a:pt x="1015" y="3879"/>
                    </a:lnTo>
                    <a:lnTo>
                      <a:pt x="1057" y="3906"/>
                    </a:lnTo>
                    <a:lnTo>
                      <a:pt x="1100" y="3932"/>
                    </a:lnTo>
                    <a:lnTo>
                      <a:pt x="1144" y="3959"/>
                    </a:lnTo>
                    <a:lnTo>
                      <a:pt x="1189" y="3983"/>
                    </a:lnTo>
                    <a:lnTo>
                      <a:pt x="1234" y="4007"/>
                    </a:lnTo>
                    <a:lnTo>
                      <a:pt x="1281" y="4030"/>
                    </a:lnTo>
                    <a:lnTo>
                      <a:pt x="1328" y="4051"/>
                    </a:lnTo>
                    <a:lnTo>
                      <a:pt x="1376" y="4071"/>
                    </a:lnTo>
                    <a:lnTo>
                      <a:pt x="1425" y="4090"/>
                    </a:lnTo>
                    <a:lnTo>
                      <a:pt x="1474" y="4108"/>
                    </a:lnTo>
                    <a:lnTo>
                      <a:pt x="1523" y="4126"/>
                    </a:lnTo>
                    <a:lnTo>
                      <a:pt x="1574" y="4140"/>
                    </a:lnTo>
                    <a:lnTo>
                      <a:pt x="1626" y="4155"/>
                    </a:lnTo>
                    <a:lnTo>
                      <a:pt x="1678" y="4168"/>
                    </a:lnTo>
                    <a:lnTo>
                      <a:pt x="1730" y="4180"/>
                    </a:lnTo>
                    <a:lnTo>
                      <a:pt x="1780" y="4191"/>
                    </a:lnTo>
                    <a:lnTo>
                      <a:pt x="1832" y="4199"/>
                    </a:lnTo>
                    <a:lnTo>
                      <a:pt x="1884" y="4207"/>
                    </a:lnTo>
                    <a:lnTo>
                      <a:pt x="1936" y="4213"/>
                    </a:lnTo>
                    <a:lnTo>
                      <a:pt x="1987" y="4219"/>
                    </a:lnTo>
                    <a:lnTo>
                      <a:pt x="2039" y="4223"/>
                    </a:lnTo>
                    <a:lnTo>
                      <a:pt x="2091" y="4224"/>
                    </a:lnTo>
                    <a:lnTo>
                      <a:pt x="2141" y="4225"/>
                    </a:lnTo>
                    <a:lnTo>
                      <a:pt x="2192" y="4225"/>
                    </a:lnTo>
                    <a:lnTo>
                      <a:pt x="2243" y="4224"/>
                    </a:lnTo>
                    <a:lnTo>
                      <a:pt x="2293" y="4221"/>
                    </a:lnTo>
                    <a:lnTo>
                      <a:pt x="2344" y="4217"/>
                    </a:lnTo>
                    <a:lnTo>
                      <a:pt x="2394" y="4212"/>
                    </a:lnTo>
                    <a:lnTo>
                      <a:pt x="2445" y="4207"/>
                    </a:lnTo>
                    <a:lnTo>
                      <a:pt x="2494" y="4199"/>
                    </a:lnTo>
                    <a:lnTo>
                      <a:pt x="2544" y="4189"/>
                    </a:lnTo>
                    <a:lnTo>
                      <a:pt x="2593" y="4180"/>
                    </a:lnTo>
                    <a:lnTo>
                      <a:pt x="2641" y="4170"/>
                    </a:lnTo>
                    <a:lnTo>
                      <a:pt x="2690" y="4156"/>
                    </a:lnTo>
                    <a:lnTo>
                      <a:pt x="2738" y="4143"/>
                    </a:lnTo>
                    <a:lnTo>
                      <a:pt x="2786" y="4130"/>
                    </a:lnTo>
                    <a:lnTo>
                      <a:pt x="2833" y="4114"/>
                    </a:lnTo>
                    <a:lnTo>
                      <a:pt x="2879" y="4096"/>
                    </a:lnTo>
                    <a:lnTo>
                      <a:pt x="2926" y="4079"/>
                    </a:lnTo>
                    <a:lnTo>
                      <a:pt x="2971" y="4059"/>
                    </a:lnTo>
                    <a:lnTo>
                      <a:pt x="3016" y="4039"/>
                    </a:lnTo>
                    <a:lnTo>
                      <a:pt x="3062" y="4019"/>
                    </a:lnTo>
                    <a:lnTo>
                      <a:pt x="3105" y="3996"/>
                    </a:lnTo>
                    <a:lnTo>
                      <a:pt x="3149" y="3972"/>
                    </a:lnTo>
                    <a:lnTo>
                      <a:pt x="3193" y="3948"/>
                    </a:lnTo>
                    <a:lnTo>
                      <a:pt x="3236" y="3923"/>
                    </a:lnTo>
                    <a:lnTo>
                      <a:pt x="3277" y="3898"/>
                    </a:lnTo>
                    <a:lnTo>
                      <a:pt x="3319" y="3870"/>
                    </a:lnTo>
                    <a:lnTo>
                      <a:pt x="3360" y="3842"/>
                    </a:lnTo>
                    <a:lnTo>
                      <a:pt x="3400" y="3813"/>
                    </a:lnTo>
                    <a:lnTo>
                      <a:pt x="3440" y="3782"/>
                    </a:lnTo>
                    <a:lnTo>
                      <a:pt x="3478" y="3751"/>
                    </a:lnTo>
                    <a:lnTo>
                      <a:pt x="3516" y="3719"/>
                    </a:lnTo>
                    <a:lnTo>
                      <a:pt x="3553" y="3686"/>
                    </a:lnTo>
                    <a:lnTo>
                      <a:pt x="3589" y="3651"/>
                    </a:lnTo>
                    <a:lnTo>
                      <a:pt x="3625" y="3617"/>
                    </a:lnTo>
                    <a:lnTo>
                      <a:pt x="3659" y="3581"/>
                    </a:lnTo>
                    <a:lnTo>
                      <a:pt x="3694" y="3545"/>
                    </a:lnTo>
                    <a:lnTo>
                      <a:pt x="3727" y="3506"/>
                    </a:lnTo>
                    <a:lnTo>
                      <a:pt x="3759" y="3469"/>
                    </a:lnTo>
                    <a:lnTo>
                      <a:pt x="3790" y="3429"/>
                    </a:lnTo>
                    <a:lnTo>
                      <a:pt x="3821" y="3389"/>
                    </a:lnTo>
                    <a:lnTo>
                      <a:pt x="3850" y="3348"/>
                    </a:lnTo>
                    <a:lnTo>
                      <a:pt x="3879" y="3307"/>
                    </a:lnTo>
                    <a:lnTo>
                      <a:pt x="3907" y="3264"/>
                    </a:lnTo>
                    <a:lnTo>
                      <a:pt x="3934" y="3220"/>
                    </a:lnTo>
                    <a:lnTo>
                      <a:pt x="3959" y="3176"/>
                    </a:lnTo>
                    <a:lnTo>
                      <a:pt x="3983" y="3132"/>
                    </a:lnTo>
                    <a:lnTo>
                      <a:pt x="4007" y="3086"/>
                    </a:lnTo>
                    <a:lnTo>
                      <a:pt x="4030" y="3039"/>
                    </a:lnTo>
                    <a:lnTo>
                      <a:pt x="4051" y="2992"/>
                    </a:lnTo>
                    <a:lnTo>
                      <a:pt x="4071" y="2944"/>
                    </a:lnTo>
                    <a:lnTo>
                      <a:pt x="4090" y="2896"/>
                    </a:lnTo>
                    <a:lnTo>
                      <a:pt x="4108" y="2847"/>
                    </a:lnTo>
                    <a:lnTo>
                      <a:pt x="4126" y="2797"/>
                    </a:lnTo>
                    <a:lnTo>
                      <a:pt x="4140" y="2746"/>
                    </a:lnTo>
                    <a:lnTo>
                      <a:pt x="4155" y="2695"/>
                    </a:lnTo>
                    <a:lnTo>
                      <a:pt x="4168" y="2643"/>
                    </a:lnTo>
                    <a:lnTo>
                      <a:pt x="4180" y="2591"/>
                    </a:lnTo>
                    <a:lnTo>
                      <a:pt x="4191" y="2540"/>
                    </a:lnTo>
                    <a:lnTo>
                      <a:pt x="4200" y="2488"/>
                    </a:lnTo>
                    <a:lnTo>
                      <a:pt x="4207" y="2437"/>
                    </a:lnTo>
                    <a:lnTo>
                      <a:pt x="4213" y="2385"/>
                    </a:lnTo>
                    <a:lnTo>
                      <a:pt x="4219" y="2333"/>
                    </a:lnTo>
                    <a:lnTo>
                      <a:pt x="4223" y="2283"/>
                    </a:lnTo>
                    <a:lnTo>
                      <a:pt x="4225" y="2231"/>
                    </a:lnTo>
                    <a:lnTo>
                      <a:pt x="4225" y="2180"/>
                    </a:lnTo>
                    <a:lnTo>
                      <a:pt x="4225" y="2128"/>
                    </a:lnTo>
                    <a:lnTo>
                      <a:pt x="4224" y="2077"/>
                    </a:lnTo>
                    <a:lnTo>
                      <a:pt x="4221" y="2027"/>
                    </a:lnTo>
                    <a:lnTo>
                      <a:pt x="4217" y="1976"/>
                    </a:lnTo>
                    <a:lnTo>
                      <a:pt x="4213" y="1926"/>
                    </a:lnTo>
                    <a:lnTo>
                      <a:pt x="4207" y="1876"/>
                    </a:lnTo>
                    <a:lnTo>
                      <a:pt x="4199" y="1827"/>
                    </a:lnTo>
                    <a:lnTo>
                      <a:pt x="4191" y="1778"/>
                    </a:lnTo>
                    <a:lnTo>
                      <a:pt x="4180" y="1729"/>
                    </a:lnTo>
                    <a:lnTo>
                      <a:pt x="4170" y="1679"/>
                    </a:lnTo>
                    <a:lnTo>
                      <a:pt x="4158" y="1631"/>
                    </a:lnTo>
                    <a:lnTo>
                      <a:pt x="4144" y="1583"/>
                    </a:lnTo>
                    <a:lnTo>
                      <a:pt x="4130" y="1535"/>
                    </a:lnTo>
                    <a:lnTo>
                      <a:pt x="4114" y="1489"/>
                    </a:lnTo>
                    <a:lnTo>
                      <a:pt x="4096" y="1441"/>
                    </a:lnTo>
                    <a:lnTo>
                      <a:pt x="4079" y="1396"/>
                    </a:lnTo>
                    <a:lnTo>
                      <a:pt x="4060" y="1349"/>
                    </a:lnTo>
                    <a:lnTo>
                      <a:pt x="4040" y="1304"/>
                    </a:lnTo>
                    <a:lnTo>
                      <a:pt x="4019" y="1258"/>
                    </a:lnTo>
                    <a:lnTo>
                      <a:pt x="3996" y="1215"/>
                    </a:lnTo>
                    <a:lnTo>
                      <a:pt x="3974" y="1171"/>
                    </a:lnTo>
                    <a:lnTo>
                      <a:pt x="3948" y="1128"/>
                    </a:lnTo>
                    <a:lnTo>
                      <a:pt x="3923" y="1085"/>
                    </a:lnTo>
                    <a:lnTo>
                      <a:pt x="3898" y="1043"/>
                    </a:lnTo>
                    <a:lnTo>
                      <a:pt x="3870" y="1001"/>
                    </a:lnTo>
                    <a:lnTo>
                      <a:pt x="3842" y="961"/>
                    </a:lnTo>
                    <a:lnTo>
                      <a:pt x="3813" y="922"/>
                    </a:lnTo>
                    <a:lnTo>
                      <a:pt x="3782" y="882"/>
                    </a:lnTo>
                    <a:lnTo>
                      <a:pt x="3751" y="843"/>
                    </a:lnTo>
                    <a:lnTo>
                      <a:pt x="3719" y="804"/>
                    </a:lnTo>
                    <a:lnTo>
                      <a:pt x="3686" y="768"/>
                    </a:lnTo>
                    <a:lnTo>
                      <a:pt x="3651" y="731"/>
                    </a:lnTo>
                    <a:lnTo>
                      <a:pt x="3617" y="696"/>
                    </a:lnTo>
                    <a:lnTo>
                      <a:pt x="3581" y="661"/>
                    </a:lnTo>
                    <a:lnTo>
                      <a:pt x="3545" y="627"/>
                    </a:lnTo>
                    <a:lnTo>
                      <a:pt x="3508" y="594"/>
                    </a:lnTo>
                    <a:lnTo>
                      <a:pt x="3469" y="562"/>
                    </a:lnTo>
                    <a:lnTo>
                      <a:pt x="3429" y="530"/>
                    </a:lnTo>
                    <a:lnTo>
                      <a:pt x="3389" y="499"/>
                    </a:lnTo>
                    <a:lnTo>
                      <a:pt x="3348" y="470"/>
                    </a:lnTo>
                    <a:lnTo>
                      <a:pt x="3307" y="442"/>
                    </a:lnTo>
                    <a:lnTo>
                      <a:pt x="3264" y="414"/>
                    </a:lnTo>
                    <a:lnTo>
                      <a:pt x="3221" y="388"/>
                    </a:lnTo>
                    <a:lnTo>
                      <a:pt x="3176" y="362"/>
                    </a:lnTo>
                    <a:lnTo>
                      <a:pt x="3132" y="337"/>
                    </a:lnTo>
                    <a:lnTo>
                      <a:pt x="3086" y="314"/>
                    </a:lnTo>
                    <a:lnTo>
                      <a:pt x="3040" y="292"/>
                    </a:lnTo>
                    <a:lnTo>
                      <a:pt x="2992" y="270"/>
                    </a:lnTo>
                    <a:lnTo>
                      <a:pt x="2944" y="249"/>
                    </a:lnTo>
                    <a:lnTo>
                      <a:pt x="2896" y="230"/>
                    </a:lnTo>
                    <a:lnTo>
                      <a:pt x="2847" y="213"/>
                    </a:lnTo>
                    <a:lnTo>
                      <a:pt x="2797" y="196"/>
                    </a:lnTo>
                    <a:lnTo>
                      <a:pt x="2746" y="180"/>
                    </a:lnTo>
                    <a:lnTo>
                      <a:pt x="2695" y="16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816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266923" y="285751"/>
              <a:ext cx="1205075" cy="977796"/>
            </a:xfrm>
            <a:custGeom>
              <a:avLst/>
              <a:gdLst>
                <a:gd name="connsiteX0" fmla="*/ 0 w 2514600"/>
                <a:gd name="connsiteY0" fmla="*/ 0 h 381000"/>
                <a:gd name="connsiteX1" fmla="*/ 2514600 w 2514600"/>
                <a:gd name="connsiteY1" fmla="*/ 0 h 381000"/>
                <a:gd name="connsiteX2" fmla="*/ 2514600 w 2514600"/>
                <a:gd name="connsiteY2" fmla="*/ 381000 h 381000"/>
                <a:gd name="connsiteX3" fmla="*/ 0 w 2514600"/>
                <a:gd name="connsiteY3" fmla="*/ 381000 h 381000"/>
                <a:gd name="connsiteX4" fmla="*/ 0 w 2514600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0" h="381000">
                  <a:moveTo>
                    <a:pt x="0" y="0"/>
                  </a:moveTo>
                  <a:lnTo>
                    <a:pt x="2514600" y="0"/>
                  </a:lnTo>
                  <a:lnTo>
                    <a:pt x="25146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spcFirstLastPara="1">
              <a:prstTxWarp prst="textArchUp">
                <a:avLst/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pc="100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5" name="Rectangle 70"/>
            <p:cNvSpPr>
              <a:spLocks noChangeArrowheads="1"/>
            </p:cNvSpPr>
            <p:nvPr/>
          </p:nvSpPr>
          <p:spPr bwMode="auto">
            <a:xfrm>
              <a:off x="3097226" y="899298"/>
              <a:ext cx="1275651" cy="38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ctr" fontAlgn="auto">
                <a:lnSpc>
                  <a:spcPct val="85000"/>
                </a:lnSpc>
                <a:spcBef>
                  <a:spcPts val="200"/>
                </a:spcBef>
                <a:spcAft>
                  <a:spcPts val="0"/>
                </a:spcAft>
                <a:defRPr/>
              </a:pPr>
              <a:endParaRPr kumimoji="0" lang="en-US" sz="1200" dirty="0">
                <a:solidFill>
                  <a:srgbClr val="FFFFFF">
                    <a:alpha val="50000"/>
                  </a:srgbClr>
                </a:solidFill>
                <a:latin typeface="Arial Narrow" pitchFamily="112" charset="0"/>
                <a:ea typeface="+mn-ea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71472" y="21429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zh-CN" b="1" dirty="0" err="1">
                <a:solidFill>
                  <a:schemeClr val="tx2">
                    <a:lumMod val="75000"/>
                  </a:schemeClr>
                </a:solidFill>
                <a:latin typeface="+mj-lt"/>
                <a:ea typeface="微软雅黑" pitchFamily="34" charset="-122"/>
              </a:rPr>
              <a:t>Cloud</a:t>
            </a:r>
            <a:r>
              <a:rPr lang="tr-TR" altLang="zh-CN" b="1" dirty="0">
                <a:solidFill>
                  <a:schemeClr val="tx2">
                    <a:lumMod val="75000"/>
                  </a:schemeClr>
                </a:solidFill>
                <a:latin typeface="+mj-lt"/>
                <a:ea typeface="微软雅黑" pitchFamily="34" charset="-122"/>
              </a:rPr>
              <a:t> </a:t>
            </a:r>
            <a:r>
              <a:rPr lang="tr-TR" altLang="zh-CN" b="1" dirty="0" err="1">
                <a:solidFill>
                  <a:schemeClr val="tx2">
                    <a:lumMod val="75000"/>
                  </a:schemeClr>
                </a:solidFill>
                <a:latin typeface="+mj-lt"/>
                <a:ea typeface="微软雅黑" pitchFamily="34" charset="-122"/>
              </a:rPr>
              <a:t>Technology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30" name="矩形 4">
            <a:extLst>
              <a:ext uri="{FF2B5EF4-FFF2-40B4-BE49-F238E27FC236}">
                <a16:creationId xmlns:a16="http://schemas.microsoft.com/office/drawing/2014/main" id="{BCEF12F0-0CBD-0D4F-A1EC-28A8AB40F46A}"/>
              </a:ext>
            </a:extLst>
          </p:cNvPr>
          <p:cNvSpPr/>
          <p:nvPr/>
        </p:nvSpPr>
        <p:spPr>
          <a:xfrm>
            <a:off x="2771800" y="4803998"/>
            <a:ext cx="4068110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altLang="zh-CN" sz="1200" kern="0" dirty="0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Presentation </a:t>
            </a:r>
            <a:r>
              <a:rPr lang="tr-TR" altLang="zh-CN" sz="1200" kern="0" dirty="0" err="1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template</a:t>
            </a:r>
            <a:r>
              <a:rPr lang="tr-TR" altLang="zh-CN" sz="1200" kern="0" dirty="0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tr-TR" altLang="zh-CN" sz="1200" kern="0" dirty="0" err="1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powered</a:t>
            </a:r>
            <a:r>
              <a:rPr lang="tr-TR" altLang="zh-CN" sz="1200" kern="0" dirty="0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tr-TR" altLang="zh-CN" sz="1200" kern="0" dirty="0" err="1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by</a:t>
            </a:r>
            <a:r>
              <a:rPr lang="tr-TR" altLang="zh-CN" sz="1200" kern="0" dirty="0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tr-TR" altLang="zh-CN" sz="1200" b="1" kern="0" dirty="0" err="1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Freepptbackgrounds.net</a:t>
            </a:r>
            <a:endParaRPr lang="en-US" altLang="zh-CN" sz="1200" b="1" kern="0" dirty="0">
              <a:solidFill>
                <a:srgbClr val="002060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2643174" y="1527427"/>
            <a:ext cx="4357718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zh-CN" sz="2400" b="1" dirty="0" err="1">
                <a:latin typeface="+mj-lt"/>
                <a:ea typeface="微软雅黑" pitchFamily="34" charset="-122"/>
              </a:rPr>
              <a:t>Hybrid</a:t>
            </a:r>
            <a:r>
              <a:rPr lang="tr-TR" altLang="zh-CN" sz="2400" b="1" dirty="0">
                <a:latin typeface="+mj-lt"/>
                <a:ea typeface="微软雅黑" pitchFamily="34" charset="-122"/>
              </a:rPr>
              <a:t> </a:t>
            </a:r>
            <a:r>
              <a:rPr lang="tr-TR" altLang="zh-CN" sz="2400" b="1" dirty="0" err="1">
                <a:latin typeface="+mj-lt"/>
                <a:ea typeface="微软雅黑" pitchFamily="34" charset="-122"/>
              </a:rPr>
              <a:t>technology</a:t>
            </a:r>
            <a:endParaRPr lang="zh-CN" altLang="en-US" sz="2400" b="1" dirty="0">
              <a:latin typeface="+mj-lt"/>
              <a:ea typeface="微软雅黑" pitchFamily="34" charset="-122"/>
            </a:endParaRP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2000232" y="1313113"/>
            <a:ext cx="928694" cy="928694"/>
            <a:chOff x="2971800" y="0"/>
            <a:chExt cx="1549400" cy="1549398"/>
          </a:xfrm>
        </p:grpSpPr>
        <p:grpSp>
          <p:nvGrpSpPr>
            <p:cNvPr id="3" name="Group 90"/>
            <p:cNvGrpSpPr>
              <a:grpSpLocks/>
            </p:cNvGrpSpPr>
            <p:nvPr/>
          </p:nvGrpSpPr>
          <p:grpSpPr bwMode="auto">
            <a:xfrm>
              <a:off x="2971800" y="0"/>
              <a:ext cx="1549400" cy="1549398"/>
              <a:chOff x="2971800" y="0"/>
              <a:chExt cx="1549400" cy="1549398"/>
            </a:xfrm>
          </p:grpSpPr>
          <p:sp>
            <p:nvSpPr>
              <p:cNvPr id="57" name="Freeform 5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/>
                <a:ahLst/>
                <a:cxnLst>
                  <a:cxn ang="0">
                    <a:pos x="5947" y="2767"/>
                  </a:cxn>
                  <a:cxn ang="0">
                    <a:pos x="5609" y="2511"/>
                  </a:cxn>
                  <a:cxn ang="0">
                    <a:pos x="5840" y="2155"/>
                  </a:cxn>
                  <a:cxn ang="0">
                    <a:pos x="5652" y="1840"/>
                  </a:cxn>
                  <a:cxn ang="0">
                    <a:pos x="5487" y="1659"/>
                  </a:cxn>
                  <a:cxn ang="0">
                    <a:pos x="5431" y="1279"/>
                  </a:cxn>
                  <a:cxn ang="0">
                    <a:pos x="5005" y="1184"/>
                  </a:cxn>
                  <a:cxn ang="0">
                    <a:pos x="5022" y="829"/>
                  </a:cxn>
                  <a:cxn ang="0">
                    <a:pos x="4733" y="587"/>
                  </a:cxn>
                  <a:cxn ang="0">
                    <a:pos x="4385" y="664"/>
                  </a:cxn>
                  <a:cxn ang="0">
                    <a:pos x="4217" y="262"/>
                  </a:cxn>
                  <a:cxn ang="0">
                    <a:pos x="3835" y="274"/>
                  </a:cxn>
                  <a:cxn ang="0">
                    <a:pos x="3627" y="142"/>
                  </a:cxn>
                  <a:cxn ang="0">
                    <a:pos x="3286" y="12"/>
                  </a:cxn>
                  <a:cxn ang="0">
                    <a:pos x="2974" y="303"/>
                  </a:cxn>
                  <a:cxn ang="0">
                    <a:pos x="2664" y="12"/>
                  </a:cxn>
                  <a:cxn ang="0">
                    <a:pos x="2321" y="142"/>
                  </a:cxn>
                  <a:cxn ang="0">
                    <a:pos x="2113" y="274"/>
                  </a:cxn>
                  <a:cxn ang="0">
                    <a:pos x="1731" y="262"/>
                  </a:cxn>
                  <a:cxn ang="0">
                    <a:pos x="1564" y="666"/>
                  </a:cxn>
                  <a:cxn ang="0">
                    <a:pos x="1216" y="587"/>
                  </a:cxn>
                  <a:cxn ang="0">
                    <a:pos x="926" y="829"/>
                  </a:cxn>
                  <a:cxn ang="0">
                    <a:pos x="944" y="1185"/>
                  </a:cxn>
                  <a:cxn ang="0">
                    <a:pos x="517" y="1279"/>
                  </a:cxn>
                  <a:cxn ang="0">
                    <a:pos x="463" y="1659"/>
                  </a:cxn>
                  <a:cxn ang="0">
                    <a:pos x="298" y="1840"/>
                  </a:cxn>
                  <a:cxn ang="0">
                    <a:pos x="110" y="2155"/>
                  </a:cxn>
                  <a:cxn ang="0">
                    <a:pos x="343" y="2511"/>
                  </a:cxn>
                  <a:cxn ang="0">
                    <a:pos x="1" y="2767"/>
                  </a:cxn>
                  <a:cxn ang="0">
                    <a:pos x="71" y="3126"/>
                  </a:cxn>
                  <a:cxn ang="0">
                    <a:pos x="165" y="3354"/>
                  </a:cxn>
                  <a:cxn ang="0">
                    <a:pos x="85" y="3728"/>
                  </a:cxn>
                  <a:cxn ang="0">
                    <a:pos x="453" y="3965"/>
                  </a:cxn>
                  <a:cxn ang="0">
                    <a:pos x="316" y="4292"/>
                  </a:cxn>
                  <a:cxn ang="0">
                    <a:pos x="506" y="4620"/>
                  </a:cxn>
                  <a:cxn ang="0">
                    <a:pos x="857" y="4664"/>
                  </a:cxn>
                  <a:cxn ang="0">
                    <a:pos x="878" y="5101"/>
                  </a:cxn>
                  <a:cxn ang="0">
                    <a:pos x="1241" y="5222"/>
                  </a:cxn>
                  <a:cxn ang="0">
                    <a:pos x="1391" y="5415"/>
                  </a:cxn>
                  <a:cxn ang="0">
                    <a:pos x="1670" y="5655"/>
                  </a:cxn>
                  <a:cxn ang="0">
                    <a:pos x="2059" y="5490"/>
                  </a:cxn>
                  <a:cxn ang="0">
                    <a:pos x="2252" y="5866"/>
                  </a:cxn>
                  <a:cxn ang="0">
                    <a:pos x="2620" y="5861"/>
                  </a:cxn>
                  <a:cxn ang="0">
                    <a:pos x="2859" y="5810"/>
                  </a:cxn>
                  <a:cxn ang="0">
                    <a:pos x="3215" y="5950"/>
                  </a:cxn>
                  <a:cxn ang="0">
                    <a:pos x="3511" y="5634"/>
                  </a:cxn>
                  <a:cxn ang="0">
                    <a:pos x="3810" y="5822"/>
                  </a:cxn>
                  <a:cxn ang="0">
                    <a:pos x="4164" y="5693"/>
                  </a:cxn>
                  <a:cxn ang="0">
                    <a:pos x="4272" y="5357"/>
                  </a:cxn>
                  <a:cxn ang="0">
                    <a:pos x="4704" y="5410"/>
                  </a:cxn>
                  <a:cxn ang="0">
                    <a:pos x="4885" y="5072"/>
                  </a:cxn>
                  <a:cxn ang="0">
                    <a:pos x="5103" y="4958"/>
                  </a:cxn>
                  <a:cxn ang="0">
                    <a:pos x="5386" y="4727"/>
                  </a:cxn>
                  <a:cxn ang="0">
                    <a:pos x="5292" y="4313"/>
                  </a:cxn>
                  <a:cxn ang="0">
                    <a:pos x="5696" y="4189"/>
                  </a:cxn>
                  <a:cxn ang="0">
                    <a:pos x="5755" y="3827"/>
                  </a:cxn>
                  <a:cxn ang="0">
                    <a:pos x="5746" y="3581"/>
                  </a:cxn>
                  <a:cxn ang="0">
                    <a:pos x="5947" y="3256"/>
                  </a:cxn>
                  <a:cxn ang="0">
                    <a:pos x="2671" y="3154"/>
                  </a:cxn>
                  <a:cxn ang="0">
                    <a:pos x="3032" y="2630"/>
                  </a:cxn>
                  <a:cxn ang="0">
                    <a:pos x="3233" y="3222"/>
                  </a:cxn>
                </a:cxnLst>
                <a:rect l="0" t="0" r="r" b="b"/>
                <a:pathLst>
                  <a:path w="5950" h="5950">
                    <a:moveTo>
                      <a:pt x="5840" y="3106"/>
                    </a:moveTo>
                    <a:lnTo>
                      <a:pt x="5840" y="3106"/>
                    </a:lnTo>
                    <a:lnTo>
                      <a:pt x="5808" y="3091"/>
                    </a:lnTo>
                    <a:lnTo>
                      <a:pt x="5780" y="3078"/>
                    </a:lnTo>
                    <a:lnTo>
                      <a:pt x="5727" y="3058"/>
                    </a:lnTo>
                    <a:lnTo>
                      <a:pt x="5685" y="3044"/>
                    </a:lnTo>
                    <a:lnTo>
                      <a:pt x="5650" y="3034"/>
                    </a:lnTo>
                    <a:lnTo>
                      <a:pt x="5650" y="3034"/>
                    </a:lnTo>
                    <a:lnTo>
                      <a:pt x="5650" y="2976"/>
                    </a:lnTo>
                    <a:lnTo>
                      <a:pt x="5650" y="2917"/>
                    </a:lnTo>
                    <a:lnTo>
                      <a:pt x="5650" y="2917"/>
                    </a:lnTo>
                    <a:lnTo>
                      <a:pt x="5685" y="2908"/>
                    </a:lnTo>
                    <a:lnTo>
                      <a:pt x="5727" y="2894"/>
                    </a:lnTo>
                    <a:lnTo>
                      <a:pt x="5780" y="2872"/>
                    </a:lnTo>
                    <a:lnTo>
                      <a:pt x="5808" y="2859"/>
                    </a:lnTo>
                    <a:lnTo>
                      <a:pt x="5840" y="2844"/>
                    </a:lnTo>
                    <a:lnTo>
                      <a:pt x="5840" y="2844"/>
                    </a:lnTo>
                    <a:lnTo>
                      <a:pt x="5879" y="2824"/>
                    </a:lnTo>
                    <a:lnTo>
                      <a:pt x="5907" y="2808"/>
                    </a:lnTo>
                    <a:lnTo>
                      <a:pt x="5927" y="2793"/>
                    </a:lnTo>
                    <a:lnTo>
                      <a:pt x="5935" y="2786"/>
                    </a:lnTo>
                    <a:lnTo>
                      <a:pt x="5940" y="2780"/>
                    </a:lnTo>
                    <a:lnTo>
                      <a:pt x="5945" y="2773"/>
                    </a:lnTo>
                    <a:lnTo>
                      <a:pt x="5947" y="2767"/>
                    </a:lnTo>
                    <a:lnTo>
                      <a:pt x="5950" y="2760"/>
                    </a:lnTo>
                    <a:lnTo>
                      <a:pt x="5950" y="2752"/>
                    </a:lnTo>
                    <a:lnTo>
                      <a:pt x="5950" y="2735"/>
                    </a:lnTo>
                    <a:lnTo>
                      <a:pt x="5948" y="2715"/>
                    </a:lnTo>
                    <a:lnTo>
                      <a:pt x="5948" y="2715"/>
                    </a:lnTo>
                    <a:lnTo>
                      <a:pt x="5947" y="2696"/>
                    </a:lnTo>
                    <a:lnTo>
                      <a:pt x="5943" y="2679"/>
                    </a:lnTo>
                    <a:lnTo>
                      <a:pt x="5942" y="2671"/>
                    </a:lnTo>
                    <a:lnTo>
                      <a:pt x="5938" y="2664"/>
                    </a:lnTo>
                    <a:lnTo>
                      <a:pt x="5935" y="2659"/>
                    </a:lnTo>
                    <a:lnTo>
                      <a:pt x="5929" y="2653"/>
                    </a:lnTo>
                    <a:lnTo>
                      <a:pt x="5922" y="2648"/>
                    </a:lnTo>
                    <a:lnTo>
                      <a:pt x="5914" y="2643"/>
                    </a:lnTo>
                    <a:lnTo>
                      <a:pt x="5892" y="2631"/>
                    </a:lnTo>
                    <a:lnTo>
                      <a:pt x="5861" y="2620"/>
                    </a:lnTo>
                    <a:lnTo>
                      <a:pt x="5818" y="2607"/>
                    </a:lnTo>
                    <a:lnTo>
                      <a:pt x="5818" y="2607"/>
                    </a:lnTo>
                    <a:lnTo>
                      <a:pt x="5785" y="2597"/>
                    </a:lnTo>
                    <a:lnTo>
                      <a:pt x="5755" y="2590"/>
                    </a:lnTo>
                    <a:lnTo>
                      <a:pt x="5699" y="2579"/>
                    </a:lnTo>
                    <a:lnTo>
                      <a:pt x="5655" y="2572"/>
                    </a:lnTo>
                    <a:lnTo>
                      <a:pt x="5619" y="2569"/>
                    </a:lnTo>
                    <a:lnTo>
                      <a:pt x="5619" y="2569"/>
                    </a:lnTo>
                    <a:lnTo>
                      <a:pt x="5609" y="2511"/>
                    </a:lnTo>
                    <a:lnTo>
                      <a:pt x="5599" y="2453"/>
                    </a:lnTo>
                    <a:lnTo>
                      <a:pt x="5599" y="2453"/>
                    </a:lnTo>
                    <a:lnTo>
                      <a:pt x="5630" y="2439"/>
                    </a:lnTo>
                    <a:lnTo>
                      <a:pt x="5671" y="2417"/>
                    </a:lnTo>
                    <a:lnTo>
                      <a:pt x="5719" y="2387"/>
                    </a:lnTo>
                    <a:lnTo>
                      <a:pt x="5746" y="2369"/>
                    </a:lnTo>
                    <a:lnTo>
                      <a:pt x="5774" y="2349"/>
                    </a:lnTo>
                    <a:lnTo>
                      <a:pt x="5774" y="2349"/>
                    </a:lnTo>
                    <a:lnTo>
                      <a:pt x="5808" y="2323"/>
                    </a:lnTo>
                    <a:lnTo>
                      <a:pt x="5833" y="2300"/>
                    </a:lnTo>
                    <a:lnTo>
                      <a:pt x="5851" y="2284"/>
                    </a:lnTo>
                    <a:lnTo>
                      <a:pt x="5858" y="2275"/>
                    </a:lnTo>
                    <a:lnTo>
                      <a:pt x="5861" y="2267"/>
                    </a:lnTo>
                    <a:lnTo>
                      <a:pt x="5864" y="2260"/>
                    </a:lnTo>
                    <a:lnTo>
                      <a:pt x="5866" y="2254"/>
                    </a:lnTo>
                    <a:lnTo>
                      <a:pt x="5866" y="2246"/>
                    </a:lnTo>
                    <a:lnTo>
                      <a:pt x="5866" y="2239"/>
                    </a:lnTo>
                    <a:lnTo>
                      <a:pt x="5863" y="2223"/>
                    </a:lnTo>
                    <a:lnTo>
                      <a:pt x="5858" y="2203"/>
                    </a:lnTo>
                    <a:lnTo>
                      <a:pt x="5858" y="2203"/>
                    </a:lnTo>
                    <a:lnTo>
                      <a:pt x="5853" y="2183"/>
                    </a:lnTo>
                    <a:lnTo>
                      <a:pt x="5848" y="2168"/>
                    </a:lnTo>
                    <a:lnTo>
                      <a:pt x="5843" y="2162"/>
                    </a:lnTo>
                    <a:lnTo>
                      <a:pt x="5840" y="2155"/>
                    </a:lnTo>
                    <a:lnTo>
                      <a:pt x="5835" y="2150"/>
                    </a:lnTo>
                    <a:lnTo>
                      <a:pt x="5828" y="2145"/>
                    </a:lnTo>
                    <a:lnTo>
                      <a:pt x="5821" y="2140"/>
                    </a:lnTo>
                    <a:lnTo>
                      <a:pt x="5812" y="2137"/>
                    </a:lnTo>
                    <a:lnTo>
                      <a:pt x="5788" y="2130"/>
                    </a:lnTo>
                    <a:lnTo>
                      <a:pt x="5755" y="2124"/>
                    </a:lnTo>
                    <a:lnTo>
                      <a:pt x="5711" y="2119"/>
                    </a:lnTo>
                    <a:lnTo>
                      <a:pt x="5711" y="2119"/>
                    </a:lnTo>
                    <a:lnTo>
                      <a:pt x="5676" y="2115"/>
                    </a:lnTo>
                    <a:lnTo>
                      <a:pt x="5645" y="2112"/>
                    </a:lnTo>
                    <a:lnTo>
                      <a:pt x="5589" y="2110"/>
                    </a:lnTo>
                    <a:lnTo>
                      <a:pt x="5543" y="2112"/>
                    </a:lnTo>
                    <a:lnTo>
                      <a:pt x="5508" y="2115"/>
                    </a:lnTo>
                    <a:lnTo>
                      <a:pt x="5508" y="2115"/>
                    </a:lnTo>
                    <a:lnTo>
                      <a:pt x="5488" y="2061"/>
                    </a:lnTo>
                    <a:lnTo>
                      <a:pt x="5467" y="2007"/>
                    </a:lnTo>
                    <a:lnTo>
                      <a:pt x="5467" y="2007"/>
                    </a:lnTo>
                    <a:lnTo>
                      <a:pt x="5497" y="1987"/>
                    </a:lnTo>
                    <a:lnTo>
                      <a:pt x="5533" y="1957"/>
                    </a:lnTo>
                    <a:lnTo>
                      <a:pt x="5574" y="1921"/>
                    </a:lnTo>
                    <a:lnTo>
                      <a:pt x="5597" y="1898"/>
                    </a:lnTo>
                    <a:lnTo>
                      <a:pt x="5622" y="1873"/>
                    </a:lnTo>
                    <a:lnTo>
                      <a:pt x="5622" y="1873"/>
                    </a:lnTo>
                    <a:lnTo>
                      <a:pt x="5652" y="1840"/>
                    </a:lnTo>
                    <a:lnTo>
                      <a:pt x="5673" y="1815"/>
                    </a:lnTo>
                    <a:lnTo>
                      <a:pt x="5688" y="1794"/>
                    </a:lnTo>
                    <a:lnTo>
                      <a:pt x="5691" y="1786"/>
                    </a:lnTo>
                    <a:lnTo>
                      <a:pt x="5694" y="1777"/>
                    </a:lnTo>
                    <a:lnTo>
                      <a:pt x="5696" y="1769"/>
                    </a:lnTo>
                    <a:lnTo>
                      <a:pt x="5696" y="1763"/>
                    </a:lnTo>
                    <a:lnTo>
                      <a:pt x="5696" y="1756"/>
                    </a:lnTo>
                    <a:lnTo>
                      <a:pt x="5694" y="1748"/>
                    </a:lnTo>
                    <a:lnTo>
                      <a:pt x="5688" y="1733"/>
                    </a:lnTo>
                    <a:lnTo>
                      <a:pt x="5680" y="1715"/>
                    </a:lnTo>
                    <a:lnTo>
                      <a:pt x="5680" y="1715"/>
                    </a:lnTo>
                    <a:lnTo>
                      <a:pt x="5671" y="1695"/>
                    </a:lnTo>
                    <a:lnTo>
                      <a:pt x="5663" y="1682"/>
                    </a:lnTo>
                    <a:lnTo>
                      <a:pt x="5658" y="1675"/>
                    </a:lnTo>
                    <a:lnTo>
                      <a:pt x="5653" y="1670"/>
                    </a:lnTo>
                    <a:lnTo>
                      <a:pt x="5648" y="1665"/>
                    </a:lnTo>
                    <a:lnTo>
                      <a:pt x="5642" y="1662"/>
                    </a:lnTo>
                    <a:lnTo>
                      <a:pt x="5633" y="1659"/>
                    </a:lnTo>
                    <a:lnTo>
                      <a:pt x="5624" y="1657"/>
                    </a:lnTo>
                    <a:lnTo>
                      <a:pt x="5599" y="1655"/>
                    </a:lnTo>
                    <a:lnTo>
                      <a:pt x="5566" y="1654"/>
                    </a:lnTo>
                    <a:lnTo>
                      <a:pt x="5521" y="1657"/>
                    </a:lnTo>
                    <a:lnTo>
                      <a:pt x="5521" y="1657"/>
                    </a:lnTo>
                    <a:lnTo>
                      <a:pt x="5487" y="1659"/>
                    </a:lnTo>
                    <a:lnTo>
                      <a:pt x="5454" y="1662"/>
                    </a:lnTo>
                    <a:lnTo>
                      <a:pt x="5398" y="1670"/>
                    </a:lnTo>
                    <a:lnTo>
                      <a:pt x="5353" y="1680"/>
                    </a:lnTo>
                    <a:lnTo>
                      <a:pt x="5319" y="1690"/>
                    </a:lnTo>
                    <a:lnTo>
                      <a:pt x="5319" y="1690"/>
                    </a:lnTo>
                    <a:lnTo>
                      <a:pt x="5290" y="1639"/>
                    </a:lnTo>
                    <a:lnTo>
                      <a:pt x="5261" y="1589"/>
                    </a:lnTo>
                    <a:lnTo>
                      <a:pt x="5261" y="1589"/>
                    </a:lnTo>
                    <a:lnTo>
                      <a:pt x="5286" y="1563"/>
                    </a:lnTo>
                    <a:lnTo>
                      <a:pt x="5317" y="1530"/>
                    </a:lnTo>
                    <a:lnTo>
                      <a:pt x="5352" y="1486"/>
                    </a:lnTo>
                    <a:lnTo>
                      <a:pt x="5371" y="1459"/>
                    </a:lnTo>
                    <a:lnTo>
                      <a:pt x="5391" y="1429"/>
                    </a:lnTo>
                    <a:lnTo>
                      <a:pt x="5391" y="1429"/>
                    </a:lnTo>
                    <a:lnTo>
                      <a:pt x="5414" y="1393"/>
                    </a:lnTo>
                    <a:lnTo>
                      <a:pt x="5431" y="1364"/>
                    </a:lnTo>
                    <a:lnTo>
                      <a:pt x="5441" y="1340"/>
                    </a:lnTo>
                    <a:lnTo>
                      <a:pt x="5444" y="1332"/>
                    </a:lnTo>
                    <a:lnTo>
                      <a:pt x="5445" y="1322"/>
                    </a:lnTo>
                    <a:lnTo>
                      <a:pt x="5445" y="1316"/>
                    </a:lnTo>
                    <a:lnTo>
                      <a:pt x="5444" y="1307"/>
                    </a:lnTo>
                    <a:lnTo>
                      <a:pt x="5442" y="1301"/>
                    </a:lnTo>
                    <a:lnTo>
                      <a:pt x="5441" y="1294"/>
                    </a:lnTo>
                    <a:lnTo>
                      <a:pt x="5431" y="1279"/>
                    </a:lnTo>
                    <a:lnTo>
                      <a:pt x="5419" y="1263"/>
                    </a:lnTo>
                    <a:lnTo>
                      <a:pt x="5419" y="1263"/>
                    </a:lnTo>
                    <a:lnTo>
                      <a:pt x="5408" y="1246"/>
                    </a:lnTo>
                    <a:lnTo>
                      <a:pt x="5398" y="1233"/>
                    </a:lnTo>
                    <a:lnTo>
                      <a:pt x="5393" y="1228"/>
                    </a:lnTo>
                    <a:lnTo>
                      <a:pt x="5386" y="1225"/>
                    </a:lnTo>
                    <a:lnTo>
                      <a:pt x="5380" y="1222"/>
                    </a:lnTo>
                    <a:lnTo>
                      <a:pt x="5373" y="1218"/>
                    </a:lnTo>
                    <a:lnTo>
                      <a:pt x="5363" y="1218"/>
                    </a:lnTo>
                    <a:lnTo>
                      <a:pt x="5355" y="1217"/>
                    </a:lnTo>
                    <a:lnTo>
                      <a:pt x="5330" y="1218"/>
                    </a:lnTo>
                    <a:lnTo>
                      <a:pt x="5297" y="1225"/>
                    </a:lnTo>
                    <a:lnTo>
                      <a:pt x="5253" y="1235"/>
                    </a:lnTo>
                    <a:lnTo>
                      <a:pt x="5253" y="1235"/>
                    </a:lnTo>
                    <a:lnTo>
                      <a:pt x="5220" y="1243"/>
                    </a:lnTo>
                    <a:lnTo>
                      <a:pt x="5188" y="1251"/>
                    </a:lnTo>
                    <a:lnTo>
                      <a:pt x="5134" y="1270"/>
                    </a:lnTo>
                    <a:lnTo>
                      <a:pt x="5091" y="1286"/>
                    </a:lnTo>
                    <a:lnTo>
                      <a:pt x="5060" y="1303"/>
                    </a:lnTo>
                    <a:lnTo>
                      <a:pt x="5060" y="1303"/>
                    </a:lnTo>
                    <a:lnTo>
                      <a:pt x="5022" y="1256"/>
                    </a:lnTo>
                    <a:lnTo>
                      <a:pt x="4985" y="1213"/>
                    </a:lnTo>
                    <a:lnTo>
                      <a:pt x="4985" y="1213"/>
                    </a:lnTo>
                    <a:lnTo>
                      <a:pt x="5005" y="1184"/>
                    </a:lnTo>
                    <a:lnTo>
                      <a:pt x="5030" y="1144"/>
                    </a:lnTo>
                    <a:lnTo>
                      <a:pt x="5056" y="1095"/>
                    </a:lnTo>
                    <a:lnTo>
                      <a:pt x="5071" y="1065"/>
                    </a:lnTo>
                    <a:lnTo>
                      <a:pt x="5084" y="1034"/>
                    </a:lnTo>
                    <a:lnTo>
                      <a:pt x="5084" y="1034"/>
                    </a:lnTo>
                    <a:lnTo>
                      <a:pt x="5103" y="993"/>
                    </a:lnTo>
                    <a:lnTo>
                      <a:pt x="5114" y="961"/>
                    </a:lnTo>
                    <a:lnTo>
                      <a:pt x="5119" y="938"/>
                    </a:lnTo>
                    <a:lnTo>
                      <a:pt x="5121" y="928"/>
                    </a:lnTo>
                    <a:lnTo>
                      <a:pt x="5121" y="918"/>
                    </a:lnTo>
                    <a:lnTo>
                      <a:pt x="5119" y="912"/>
                    </a:lnTo>
                    <a:lnTo>
                      <a:pt x="5117" y="905"/>
                    </a:lnTo>
                    <a:lnTo>
                      <a:pt x="5114" y="899"/>
                    </a:lnTo>
                    <a:lnTo>
                      <a:pt x="5111" y="892"/>
                    </a:lnTo>
                    <a:lnTo>
                      <a:pt x="5099" y="879"/>
                    </a:lnTo>
                    <a:lnTo>
                      <a:pt x="5084" y="866"/>
                    </a:lnTo>
                    <a:lnTo>
                      <a:pt x="5084" y="866"/>
                    </a:lnTo>
                    <a:lnTo>
                      <a:pt x="5071" y="851"/>
                    </a:lnTo>
                    <a:lnTo>
                      <a:pt x="5058" y="839"/>
                    </a:lnTo>
                    <a:lnTo>
                      <a:pt x="5051" y="836"/>
                    </a:lnTo>
                    <a:lnTo>
                      <a:pt x="5045" y="833"/>
                    </a:lnTo>
                    <a:lnTo>
                      <a:pt x="5038" y="831"/>
                    </a:lnTo>
                    <a:lnTo>
                      <a:pt x="5032" y="829"/>
                    </a:lnTo>
                    <a:lnTo>
                      <a:pt x="5022" y="829"/>
                    </a:lnTo>
                    <a:lnTo>
                      <a:pt x="5012" y="831"/>
                    </a:lnTo>
                    <a:lnTo>
                      <a:pt x="4989" y="838"/>
                    </a:lnTo>
                    <a:lnTo>
                      <a:pt x="4957" y="847"/>
                    </a:lnTo>
                    <a:lnTo>
                      <a:pt x="4916" y="866"/>
                    </a:lnTo>
                    <a:lnTo>
                      <a:pt x="4916" y="866"/>
                    </a:lnTo>
                    <a:lnTo>
                      <a:pt x="4885" y="879"/>
                    </a:lnTo>
                    <a:lnTo>
                      <a:pt x="4855" y="894"/>
                    </a:lnTo>
                    <a:lnTo>
                      <a:pt x="4806" y="920"/>
                    </a:lnTo>
                    <a:lnTo>
                      <a:pt x="4766" y="945"/>
                    </a:lnTo>
                    <a:lnTo>
                      <a:pt x="4737" y="965"/>
                    </a:lnTo>
                    <a:lnTo>
                      <a:pt x="4737" y="965"/>
                    </a:lnTo>
                    <a:lnTo>
                      <a:pt x="4694" y="928"/>
                    </a:lnTo>
                    <a:lnTo>
                      <a:pt x="4647" y="890"/>
                    </a:lnTo>
                    <a:lnTo>
                      <a:pt x="4647" y="890"/>
                    </a:lnTo>
                    <a:lnTo>
                      <a:pt x="4664" y="859"/>
                    </a:lnTo>
                    <a:lnTo>
                      <a:pt x="4680" y="816"/>
                    </a:lnTo>
                    <a:lnTo>
                      <a:pt x="4699" y="762"/>
                    </a:lnTo>
                    <a:lnTo>
                      <a:pt x="4707" y="730"/>
                    </a:lnTo>
                    <a:lnTo>
                      <a:pt x="4717" y="697"/>
                    </a:lnTo>
                    <a:lnTo>
                      <a:pt x="4717" y="697"/>
                    </a:lnTo>
                    <a:lnTo>
                      <a:pt x="4725" y="653"/>
                    </a:lnTo>
                    <a:lnTo>
                      <a:pt x="4732" y="620"/>
                    </a:lnTo>
                    <a:lnTo>
                      <a:pt x="4733" y="597"/>
                    </a:lnTo>
                    <a:lnTo>
                      <a:pt x="4733" y="587"/>
                    </a:lnTo>
                    <a:lnTo>
                      <a:pt x="4732" y="577"/>
                    </a:lnTo>
                    <a:lnTo>
                      <a:pt x="4728" y="570"/>
                    </a:lnTo>
                    <a:lnTo>
                      <a:pt x="4725" y="564"/>
                    </a:lnTo>
                    <a:lnTo>
                      <a:pt x="4722" y="557"/>
                    </a:lnTo>
                    <a:lnTo>
                      <a:pt x="4717" y="552"/>
                    </a:lnTo>
                    <a:lnTo>
                      <a:pt x="4704" y="542"/>
                    </a:lnTo>
                    <a:lnTo>
                      <a:pt x="4687" y="531"/>
                    </a:lnTo>
                    <a:lnTo>
                      <a:pt x="4687" y="531"/>
                    </a:lnTo>
                    <a:lnTo>
                      <a:pt x="4671" y="519"/>
                    </a:lnTo>
                    <a:lnTo>
                      <a:pt x="4656" y="511"/>
                    </a:lnTo>
                    <a:lnTo>
                      <a:pt x="4649" y="508"/>
                    </a:lnTo>
                    <a:lnTo>
                      <a:pt x="4643" y="506"/>
                    </a:lnTo>
                    <a:lnTo>
                      <a:pt x="4634" y="505"/>
                    </a:lnTo>
                    <a:lnTo>
                      <a:pt x="4628" y="505"/>
                    </a:lnTo>
                    <a:lnTo>
                      <a:pt x="4618" y="506"/>
                    </a:lnTo>
                    <a:lnTo>
                      <a:pt x="4610" y="509"/>
                    </a:lnTo>
                    <a:lnTo>
                      <a:pt x="4586" y="519"/>
                    </a:lnTo>
                    <a:lnTo>
                      <a:pt x="4557" y="536"/>
                    </a:lnTo>
                    <a:lnTo>
                      <a:pt x="4521" y="559"/>
                    </a:lnTo>
                    <a:lnTo>
                      <a:pt x="4521" y="559"/>
                    </a:lnTo>
                    <a:lnTo>
                      <a:pt x="4491" y="579"/>
                    </a:lnTo>
                    <a:lnTo>
                      <a:pt x="4464" y="598"/>
                    </a:lnTo>
                    <a:lnTo>
                      <a:pt x="4420" y="633"/>
                    </a:lnTo>
                    <a:lnTo>
                      <a:pt x="4385" y="664"/>
                    </a:lnTo>
                    <a:lnTo>
                      <a:pt x="4361" y="691"/>
                    </a:lnTo>
                    <a:lnTo>
                      <a:pt x="4361" y="691"/>
                    </a:lnTo>
                    <a:lnTo>
                      <a:pt x="4311" y="661"/>
                    </a:lnTo>
                    <a:lnTo>
                      <a:pt x="4260" y="633"/>
                    </a:lnTo>
                    <a:lnTo>
                      <a:pt x="4260" y="633"/>
                    </a:lnTo>
                    <a:lnTo>
                      <a:pt x="4270" y="598"/>
                    </a:lnTo>
                    <a:lnTo>
                      <a:pt x="4280" y="552"/>
                    </a:lnTo>
                    <a:lnTo>
                      <a:pt x="4288" y="496"/>
                    </a:lnTo>
                    <a:lnTo>
                      <a:pt x="4291" y="463"/>
                    </a:lnTo>
                    <a:lnTo>
                      <a:pt x="4293" y="429"/>
                    </a:lnTo>
                    <a:lnTo>
                      <a:pt x="4293" y="429"/>
                    </a:lnTo>
                    <a:lnTo>
                      <a:pt x="4296" y="384"/>
                    </a:lnTo>
                    <a:lnTo>
                      <a:pt x="4295" y="351"/>
                    </a:lnTo>
                    <a:lnTo>
                      <a:pt x="4293" y="326"/>
                    </a:lnTo>
                    <a:lnTo>
                      <a:pt x="4291" y="317"/>
                    </a:lnTo>
                    <a:lnTo>
                      <a:pt x="4288" y="308"/>
                    </a:lnTo>
                    <a:lnTo>
                      <a:pt x="4285" y="302"/>
                    </a:lnTo>
                    <a:lnTo>
                      <a:pt x="4280" y="297"/>
                    </a:lnTo>
                    <a:lnTo>
                      <a:pt x="4275" y="292"/>
                    </a:lnTo>
                    <a:lnTo>
                      <a:pt x="4268" y="287"/>
                    </a:lnTo>
                    <a:lnTo>
                      <a:pt x="4255" y="279"/>
                    </a:lnTo>
                    <a:lnTo>
                      <a:pt x="4235" y="270"/>
                    </a:lnTo>
                    <a:lnTo>
                      <a:pt x="4235" y="270"/>
                    </a:lnTo>
                    <a:lnTo>
                      <a:pt x="4217" y="262"/>
                    </a:lnTo>
                    <a:lnTo>
                      <a:pt x="4202" y="256"/>
                    </a:lnTo>
                    <a:lnTo>
                      <a:pt x="4194" y="254"/>
                    </a:lnTo>
                    <a:lnTo>
                      <a:pt x="4187" y="254"/>
                    </a:lnTo>
                    <a:lnTo>
                      <a:pt x="4181" y="254"/>
                    </a:lnTo>
                    <a:lnTo>
                      <a:pt x="4173" y="256"/>
                    </a:lnTo>
                    <a:lnTo>
                      <a:pt x="4164" y="259"/>
                    </a:lnTo>
                    <a:lnTo>
                      <a:pt x="4156" y="262"/>
                    </a:lnTo>
                    <a:lnTo>
                      <a:pt x="4136" y="277"/>
                    </a:lnTo>
                    <a:lnTo>
                      <a:pt x="4110" y="298"/>
                    </a:lnTo>
                    <a:lnTo>
                      <a:pt x="4077" y="328"/>
                    </a:lnTo>
                    <a:lnTo>
                      <a:pt x="4077" y="328"/>
                    </a:lnTo>
                    <a:lnTo>
                      <a:pt x="4052" y="353"/>
                    </a:lnTo>
                    <a:lnTo>
                      <a:pt x="4029" y="376"/>
                    </a:lnTo>
                    <a:lnTo>
                      <a:pt x="3991" y="419"/>
                    </a:lnTo>
                    <a:lnTo>
                      <a:pt x="3963" y="455"/>
                    </a:lnTo>
                    <a:lnTo>
                      <a:pt x="3942" y="485"/>
                    </a:lnTo>
                    <a:lnTo>
                      <a:pt x="3942" y="485"/>
                    </a:lnTo>
                    <a:lnTo>
                      <a:pt x="3889" y="465"/>
                    </a:lnTo>
                    <a:lnTo>
                      <a:pt x="3835" y="445"/>
                    </a:lnTo>
                    <a:lnTo>
                      <a:pt x="3835" y="445"/>
                    </a:lnTo>
                    <a:lnTo>
                      <a:pt x="3838" y="411"/>
                    </a:lnTo>
                    <a:lnTo>
                      <a:pt x="3840" y="364"/>
                    </a:lnTo>
                    <a:lnTo>
                      <a:pt x="3838" y="307"/>
                    </a:lnTo>
                    <a:lnTo>
                      <a:pt x="3835" y="274"/>
                    </a:lnTo>
                    <a:lnTo>
                      <a:pt x="3831" y="239"/>
                    </a:lnTo>
                    <a:lnTo>
                      <a:pt x="3831" y="239"/>
                    </a:lnTo>
                    <a:lnTo>
                      <a:pt x="3826" y="195"/>
                    </a:lnTo>
                    <a:lnTo>
                      <a:pt x="3820" y="162"/>
                    </a:lnTo>
                    <a:lnTo>
                      <a:pt x="3813" y="138"/>
                    </a:lnTo>
                    <a:lnTo>
                      <a:pt x="3810" y="129"/>
                    </a:lnTo>
                    <a:lnTo>
                      <a:pt x="3805" y="122"/>
                    </a:lnTo>
                    <a:lnTo>
                      <a:pt x="3800" y="115"/>
                    </a:lnTo>
                    <a:lnTo>
                      <a:pt x="3795" y="110"/>
                    </a:lnTo>
                    <a:lnTo>
                      <a:pt x="3788" y="107"/>
                    </a:lnTo>
                    <a:lnTo>
                      <a:pt x="3782" y="104"/>
                    </a:lnTo>
                    <a:lnTo>
                      <a:pt x="3767" y="97"/>
                    </a:lnTo>
                    <a:lnTo>
                      <a:pt x="3747" y="92"/>
                    </a:lnTo>
                    <a:lnTo>
                      <a:pt x="3747" y="92"/>
                    </a:lnTo>
                    <a:lnTo>
                      <a:pt x="3727" y="87"/>
                    </a:lnTo>
                    <a:lnTo>
                      <a:pt x="3711" y="84"/>
                    </a:lnTo>
                    <a:lnTo>
                      <a:pt x="3704" y="84"/>
                    </a:lnTo>
                    <a:lnTo>
                      <a:pt x="3696" y="84"/>
                    </a:lnTo>
                    <a:lnTo>
                      <a:pt x="3690" y="86"/>
                    </a:lnTo>
                    <a:lnTo>
                      <a:pt x="3683" y="89"/>
                    </a:lnTo>
                    <a:lnTo>
                      <a:pt x="3675" y="92"/>
                    </a:lnTo>
                    <a:lnTo>
                      <a:pt x="3666" y="99"/>
                    </a:lnTo>
                    <a:lnTo>
                      <a:pt x="3650" y="117"/>
                    </a:lnTo>
                    <a:lnTo>
                      <a:pt x="3627" y="142"/>
                    </a:lnTo>
                    <a:lnTo>
                      <a:pt x="3601" y="176"/>
                    </a:lnTo>
                    <a:lnTo>
                      <a:pt x="3601" y="176"/>
                    </a:lnTo>
                    <a:lnTo>
                      <a:pt x="3581" y="206"/>
                    </a:lnTo>
                    <a:lnTo>
                      <a:pt x="3561" y="232"/>
                    </a:lnTo>
                    <a:lnTo>
                      <a:pt x="3531" y="282"/>
                    </a:lnTo>
                    <a:lnTo>
                      <a:pt x="3510" y="323"/>
                    </a:lnTo>
                    <a:lnTo>
                      <a:pt x="3495" y="354"/>
                    </a:lnTo>
                    <a:lnTo>
                      <a:pt x="3495" y="354"/>
                    </a:lnTo>
                    <a:lnTo>
                      <a:pt x="3439" y="345"/>
                    </a:lnTo>
                    <a:lnTo>
                      <a:pt x="3381" y="335"/>
                    </a:lnTo>
                    <a:lnTo>
                      <a:pt x="3381" y="335"/>
                    </a:lnTo>
                    <a:lnTo>
                      <a:pt x="3380" y="300"/>
                    </a:lnTo>
                    <a:lnTo>
                      <a:pt x="3373" y="254"/>
                    </a:lnTo>
                    <a:lnTo>
                      <a:pt x="3361" y="198"/>
                    </a:lnTo>
                    <a:lnTo>
                      <a:pt x="3353" y="165"/>
                    </a:lnTo>
                    <a:lnTo>
                      <a:pt x="3343" y="132"/>
                    </a:lnTo>
                    <a:lnTo>
                      <a:pt x="3343" y="132"/>
                    </a:lnTo>
                    <a:lnTo>
                      <a:pt x="3330" y="89"/>
                    </a:lnTo>
                    <a:lnTo>
                      <a:pt x="3319" y="58"/>
                    </a:lnTo>
                    <a:lnTo>
                      <a:pt x="3307" y="36"/>
                    </a:lnTo>
                    <a:lnTo>
                      <a:pt x="3302" y="28"/>
                    </a:lnTo>
                    <a:lnTo>
                      <a:pt x="3297" y="21"/>
                    </a:lnTo>
                    <a:lnTo>
                      <a:pt x="3291" y="15"/>
                    </a:lnTo>
                    <a:lnTo>
                      <a:pt x="3286" y="12"/>
                    </a:lnTo>
                    <a:lnTo>
                      <a:pt x="3279" y="8"/>
                    </a:lnTo>
                    <a:lnTo>
                      <a:pt x="3271" y="7"/>
                    </a:lnTo>
                    <a:lnTo>
                      <a:pt x="3254" y="3"/>
                    </a:lnTo>
                    <a:lnTo>
                      <a:pt x="3235" y="2"/>
                    </a:lnTo>
                    <a:lnTo>
                      <a:pt x="3235" y="2"/>
                    </a:lnTo>
                    <a:lnTo>
                      <a:pt x="3215" y="0"/>
                    </a:lnTo>
                    <a:lnTo>
                      <a:pt x="3198" y="0"/>
                    </a:lnTo>
                    <a:lnTo>
                      <a:pt x="3190" y="2"/>
                    </a:lnTo>
                    <a:lnTo>
                      <a:pt x="3183" y="3"/>
                    </a:lnTo>
                    <a:lnTo>
                      <a:pt x="3177" y="5"/>
                    </a:lnTo>
                    <a:lnTo>
                      <a:pt x="3170" y="10"/>
                    </a:lnTo>
                    <a:lnTo>
                      <a:pt x="3164" y="15"/>
                    </a:lnTo>
                    <a:lnTo>
                      <a:pt x="3157" y="23"/>
                    </a:lnTo>
                    <a:lnTo>
                      <a:pt x="3142" y="43"/>
                    </a:lnTo>
                    <a:lnTo>
                      <a:pt x="3126" y="71"/>
                    </a:lnTo>
                    <a:lnTo>
                      <a:pt x="3106" y="110"/>
                    </a:lnTo>
                    <a:lnTo>
                      <a:pt x="3106" y="110"/>
                    </a:lnTo>
                    <a:lnTo>
                      <a:pt x="3089" y="142"/>
                    </a:lnTo>
                    <a:lnTo>
                      <a:pt x="3076" y="171"/>
                    </a:lnTo>
                    <a:lnTo>
                      <a:pt x="3055" y="226"/>
                    </a:lnTo>
                    <a:lnTo>
                      <a:pt x="3042" y="270"/>
                    </a:lnTo>
                    <a:lnTo>
                      <a:pt x="3032" y="305"/>
                    </a:lnTo>
                    <a:lnTo>
                      <a:pt x="3032" y="305"/>
                    </a:lnTo>
                    <a:lnTo>
                      <a:pt x="2974" y="303"/>
                    </a:lnTo>
                    <a:lnTo>
                      <a:pt x="2916" y="305"/>
                    </a:lnTo>
                    <a:lnTo>
                      <a:pt x="2916" y="305"/>
                    </a:lnTo>
                    <a:lnTo>
                      <a:pt x="2908" y="270"/>
                    </a:lnTo>
                    <a:lnTo>
                      <a:pt x="2893" y="226"/>
                    </a:lnTo>
                    <a:lnTo>
                      <a:pt x="2872" y="171"/>
                    </a:lnTo>
                    <a:lnTo>
                      <a:pt x="2859" y="142"/>
                    </a:lnTo>
                    <a:lnTo>
                      <a:pt x="2844" y="110"/>
                    </a:lnTo>
                    <a:lnTo>
                      <a:pt x="2844" y="110"/>
                    </a:lnTo>
                    <a:lnTo>
                      <a:pt x="2824" y="71"/>
                    </a:lnTo>
                    <a:lnTo>
                      <a:pt x="2806" y="43"/>
                    </a:lnTo>
                    <a:lnTo>
                      <a:pt x="2793" y="23"/>
                    </a:lnTo>
                    <a:lnTo>
                      <a:pt x="2786" y="15"/>
                    </a:lnTo>
                    <a:lnTo>
                      <a:pt x="2779" y="10"/>
                    </a:lnTo>
                    <a:lnTo>
                      <a:pt x="2773" y="5"/>
                    </a:lnTo>
                    <a:lnTo>
                      <a:pt x="2766" y="3"/>
                    </a:lnTo>
                    <a:lnTo>
                      <a:pt x="2758" y="2"/>
                    </a:lnTo>
                    <a:lnTo>
                      <a:pt x="2751" y="0"/>
                    </a:lnTo>
                    <a:lnTo>
                      <a:pt x="2735" y="0"/>
                    </a:lnTo>
                    <a:lnTo>
                      <a:pt x="2715" y="2"/>
                    </a:lnTo>
                    <a:lnTo>
                      <a:pt x="2715" y="2"/>
                    </a:lnTo>
                    <a:lnTo>
                      <a:pt x="2694" y="3"/>
                    </a:lnTo>
                    <a:lnTo>
                      <a:pt x="2677" y="7"/>
                    </a:lnTo>
                    <a:lnTo>
                      <a:pt x="2671" y="8"/>
                    </a:lnTo>
                    <a:lnTo>
                      <a:pt x="2664" y="12"/>
                    </a:lnTo>
                    <a:lnTo>
                      <a:pt x="2657" y="15"/>
                    </a:lnTo>
                    <a:lnTo>
                      <a:pt x="2652" y="21"/>
                    </a:lnTo>
                    <a:lnTo>
                      <a:pt x="2648" y="28"/>
                    </a:lnTo>
                    <a:lnTo>
                      <a:pt x="2641" y="36"/>
                    </a:lnTo>
                    <a:lnTo>
                      <a:pt x="2631" y="58"/>
                    </a:lnTo>
                    <a:lnTo>
                      <a:pt x="2620" y="89"/>
                    </a:lnTo>
                    <a:lnTo>
                      <a:pt x="2606" y="132"/>
                    </a:lnTo>
                    <a:lnTo>
                      <a:pt x="2606" y="132"/>
                    </a:lnTo>
                    <a:lnTo>
                      <a:pt x="2596" y="165"/>
                    </a:lnTo>
                    <a:lnTo>
                      <a:pt x="2588" y="198"/>
                    </a:lnTo>
                    <a:lnTo>
                      <a:pt x="2577" y="254"/>
                    </a:lnTo>
                    <a:lnTo>
                      <a:pt x="2570" y="300"/>
                    </a:lnTo>
                    <a:lnTo>
                      <a:pt x="2567" y="335"/>
                    </a:lnTo>
                    <a:lnTo>
                      <a:pt x="2567" y="335"/>
                    </a:lnTo>
                    <a:lnTo>
                      <a:pt x="2511" y="345"/>
                    </a:lnTo>
                    <a:lnTo>
                      <a:pt x="2455" y="354"/>
                    </a:lnTo>
                    <a:lnTo>
                      <a:pt x="2455" y="354"/>
                    </a:lnTo>
                    <a:lnTo>
                      <a:pt x="2440" y="323"/>
                    </a:lnTo>
                    <a:lnTo>
                      <a:pt x="2417" y="282"/>
                    </a:lnTo>
                    <a:lnTo>
                      <a:pt x="2387" y="232"/>
                    </a:lnTo>
                    <a:lnTo>
                      <a:pt x="2369" y="206"/>
                    </a:lnTo>
                    <a:lnTo>
                      <a:pt x="2347" y="176"/>
                    </a:lnTo>
                    <a:lnTo>
                      <a:pt x="2347" y="176"/>
                    </a:lnTo>
                    <a:lnTo>
                      <a:pt x="2321" y="142"/>
                    </a:lnTo>
                    <a:lnTo>
                      <a:pt x="2300" y="117"/>
                    </a:lnTo>
                    <a:lnTo>
                      <a:pt x="2282" y="99"/>
                    </a:lnTo>
                    <a:lnTo>
                      <a:pt x="2275" y="92"/>
                    </a:lnTo>
                    <a:lnTo>
                      <a:pt x="2267" y="89"/>
                    </a:lnTo>
                    <a:lnTo>
                      <a:pt x="2260" y="86"/>
                    </a:lnTo>
                    <a:lnTo>
                      <a:pt x="2252" y="84"/>
                    </a:lnTo>
                    <a:lnTo>
                      <a:pt x="2245" y="84"/>
                    </a:lnTo>
                    <a:lnTo>
                      <a:pt x="2239" y="84"/>
                    </a:lnTo>
                    <a:lnTo>
                      <a:pt x="2222" y="87"/>
                    </a:lnTo>
                    <a:lnTo>
                      <a:pt x="2202" y="92"/>
                    </a:lnTo>
                    <a:lnTo>
                      <a:pt x="2202" y="92"/>
                    </a:lnTo>
                    <a:lnTo>
                      <a:pt x="2183" y="97"/>
                    </a:lnTo>
                    <a:lnTo>
                      <a:pt x="2166" y="104"/>
                    </a:lnTo>
                    <a:lnTo>
                      <a:pt x="2160" y="107"/>
                    </a:lnTo>
                    <a:lnTo>
                      <a:pt x="2155" y="110"/>
                    </a:lnTo>
                    <a:lnTo>
                      <a:pt x="2148" y="115"/>
                    </a:lnTo>
                    <a:lnTo>
                      <a:pt x="2145" y="122"/>
                    </a:lnTo>
                    <a:lnTo>
                      <a:pt x="2140" y="129"/>
                    </a:lnTo>
                    <a:lnTo>
                      <a:pt x="2136" y="138"/>
                    </a:lnTo>
                    <a:lnTo>
                      <a:pt x="2130" y="162"/>
                    </a:lnTo>
                    <a:lnTo>
                      <a:pt x="2123" y="195"/>
                    </a:lnTo>
                    <a:lnTo>
                      <a:pt x="2118" y="239"/>
                    </a:lnTo>
                    <a:lnTo>
                      <a:pt x="2118" y="239"/>
                    </a:lnTo>
                    <a:lnTo>
                      <a:pt x="2113" y="274"/>
                    </a:lnTo>
                    <a:lnTo>
                      <a:pt x="2112" y="307"/>
                    </a:lnTo>
                    <a:lnTo>
                      <a:pt x="2110" y="364"/>
                    </a:lnTo>
                    <a:lnTo>
                      <a:pt x="2112" y="411"/>
                    </a:lnTo>
                    <a:lnTo>
                      <a:pt x="2115" y="447"/>
                    </a:lnTo>
                    <a:lnTo>
                      <a:pt x="2115" y="447"/>
                    </a:lnTo>
                    <a:lnTo>
                      <a:pt x="2061" y="465"/>
                    </a:lnTo>
                    <a:lnTo>
                      <a:pt x="2008" y="486"/>
                    </a:lnTo>
                    <a:lnTo>
                      <a:pt x="2008" y="486"/>
                    </a:lnTo>
                    <a:lnTo>
                      <a:pt x="1986" y="457"/>
                    </a:lnTo>
                    <a:lnTo>
                      <a:pt x="1958" y="419"/>
                    </a:lnTo>
                    <a:lnTo>
                      <a:pt x="1920" y="376"/>
                    </a:lnTo>
                    <a:lnTo>
                      <a:pt x="1897" y="353"/>
                    </a:lnTo>
                    <a:lnTo>
                      <a:pt x="1871" y="328"/>
                    </a:lnTo>
                    <a:lnTo>
                      <a:pt x="1871" y="328"/>
                    </a:lnTo>
                    <a:lnTo>
                      <a:pt x="1840" y="298"/>
                    </a:lnTo>
                    <a:lnTo>
                      <a:pt x="1813" y="277"/>
                    </a:lnTo>
                    <a:lnTo>
                      <a:pt x="1793" y="262"/>
                    </a:lnTo>
                    <a:lnTo>
                      <a:pt x="1784" y="259"/>
                    </a:lnTo>
                    <a:lnTo>
                      <a:pt x="1775" y="256"/>
                    </a:lnTo>
                    <a:lnTo>
                      <a:pt x="1769" y="254"/>
                    </a:lnTo>
                    <a:lnTo>
                      <a:pt x="1762" y="254"/>
                    </a:lnTo>
                    <a:lnTo>
                      <a:pt x="1754" y="254"/>
                    </a:lnTo>
                    <a:lnTo>
                      <a:pt x="1747" y="256"/>
                    </a:lnTo>
                    <a:lnTo>
                      <a:pt x="1731" y="262"/>
                    </a:lnTo>
                    <a:lnTo>
                      <a:pt x="1713" y="270"/>
                    </a:lnTo>
                    <a:lnTo>
                      <a:pt x="1713" y="270"/>
                    </a:lnTo>
                    <a:lnTo>
                      <a:pt x="1695" y="279"/>
                    </a:lnTo>
                    <a:lnTo>
                      <a:pt x="1680" y="287"/>
                    </a:lnTo>
                    <a:lnTo>
                      <a:pt x="1675" y="292"/>
                    </a:lnTo>
                    <a:lnTo>
                      <a:pt x="1670" y="297"/>
                    </a:lnTo>
                    <a:lnTo>
                      <a:pt x="1665" y="302"/>
                    </a:lnTo>
                    <a:lnTo>
                      <a:pt x="1662" y="308"/>
                    </a:lnTo>
                    <a:lnTo>
                      <a:pt x="1658" y="317"/>
                    </a:lnTo>
                    <a:lnTo>
                      <a:pt x="1657" y="326"/>
                    </a:lnTo>
                    <a:lnTo>
                      <a:pt x="1653" y="351"/>
                    </a:lnTo>
                    <a:lnTo>
                      <a:pt x="1653" y="384"/>
                    </a:lnTo>
                    <a:lnTo>
                      <a:pt x="1655" y="429"/>
                    </a:lnTo>
                    <a:lnTo>
                      <a:pt x="1655" y="429"/>
                    </a:lnTo>
                    <a:lnTo>
                      <a:pt x="1658" y="465"/>
                    </a:lnTo>
                    <a:lnTo>
                      <a:pt x="1662" y="498"/>
                    </a:lnTo>
                    <a:lnTo>
                      <a:pt x="1670" y="554"/>
                    </a:lnTo>
                    <a:lnTo>
                      <a:pt x="1680" y="600"/>
                    </a:lnTo>
                    <a:lnTo>
                      <a:pt x="1690" y="635"/>
                    </a:lnTo>
                    <a:lnTo>
                      <a:pt x="1690" y="635"/>
                    </a:lnTo>
                    <a:lnTo>
                      <a:pt x="1639" y="663"/>
                    </a:lnTo>
                    <a:lnTo>
                      <a:pt x="1591" y="692"/>
                    </a:lnTo>
                    <a:lnTo>
                      <a:pt x="1591" y="692"/>
                    </a:lnTo>
                    <a:lnTo>
                      <a:pt x="1564" y="666"/>
                    </a:lnTo>
                    <a:lnTo>
                      <a:pt x="1530" y="635"/>
                    </a:lnTo>
                    <a:lnTo>
                      <a:pt x="1485" y="598"/>
                    </a:lnTo>
                    <a:lnTo>
                      <a:pt x="1459" y="580"/>
                    </a:lnTo>
                    <a:lnTo>
                      <a:pt x="1429" y="559"/>
                    </a:lnTo>
                    <a:lnTo>
                      <a:pt x="1429" y="559"/>
                    </a:lnTo>
                    <a:lnTo>
                      <a:pt x="1391" y="536"/>
                    </a:lnTo>
                    <a:lnTo>
                      <a:pt x="1363" y="519"/>
                    </a:lnTo>
                    <a:lnTo>
                      <a:pt x="1340" y="509"/>
                    </a:lnTo>
                    <a:lnTo>
                      <a:pt x="1330" y="506"/>
                    </a:lnTo>
                    <a:lnTo>
                      <a:pt x="1322" y="505"/>
                    </a:lnTo>
                    <a:lnTo>
                      <a:pt x="1314" y="505"/>
                    </a:lnTo>
                    <a:lnTo>
                      <a:pt x="1307" y="506"/>
                    </a:lnTo>
                    <a:lnTo>
                      <a:pt x="1301" y="508"/>
                    </a:lnTo>
                    <a:lnTo>
                      <a:pt x="1294" y="511"/>
                    </a:lnTo>
                    <a:lnTo>
                      <a:pt x="1279" y="519"/>
                    </a:lnTo>
                    <a:lnTo>
                      <a:pt x="1263" y="531"/>
                    </a:lnTo>
                    <a:lnTo>
                      <a:pt x="1263" y="531"/>
                    </a:lnTo>
                    <a:lnTo>
                      <a:pt x="1246" y="542"/>
                    </a:lnTo>
                    <a:lnTo>
                      <a:pt x="1233" y="552"/>
                    </a:lnTo>
                    <a:lnTo>
                      <a:pt x="1228" y="557"/>
                    </a:lnTo>
                    <a:lnTo>
                      <a:pt x="1223" y="564"/>
                    </a:lnTo>
                    <a:lnTo>
                      <a:pt x="1220" y="570"/>
                    </a:lnTo>
                    <a:lnTo>
                      <a:pt x="1218" y="577"/>
                    </a:lnTo>
                    <a:lnTo>
                      <a:pt x="1216" y="587"/>
                    </a:lnTo>
                    <a:lnTo>
                      <a:pt x="1216" y="595"/>
                    </a:lnTo>
                    <a:lnTo>
                      <a:pt x="1218" y="620"/>
                    </a:lnTo>
                    <a:lnTo>
                      <a:pt x="1223" y="653"/>
                    </a:lnTo>
                    <a:lnTo>
                      <a:pt x="1233" y="697"/>
                    </a:lnTo>
                    <a:lnTo>
                      <a:pt x="1233" y="697"/>
                    </a:lnTo>
                    <a:lnTo>
                      <a:pt x="1241" y="732"/>
                    </a:lnTo>
                    <a:lnTo>
                      <a:pt x="1251" y="763"/>
                    </a:lnTo>
                    <a:lnTo>
                      <a:pt x="1269" y="818"/>
                    </a:lnTo>
                    <a:lnTo>
                      <a:pt x="1287" y="861"/>
                    </a:lnTo>
                    <a:lnTo>
                      <a:pt x="1302" y="894"/>
                    </a:lnTo>
                    <a:lnTo>
                      <a:pt x="1302" y="894"/>
                    </a:lnTo>
                    <a:lnTo>
                      <a:pt x="1258" y="930"/>
                    </a:lnTo>
                    <a:lnTo>
                      <a:pt x="1213" y="966"/>
                    </a:lnTo>
                    <a:lnTo>
                      <a:pt x="1213" y="966"/>
                    </a:lnTo>
                    <a:lnTo>
                      <a:pt x="1185" y="946"/>
                    </a:lnTo>
                    <a:lnTo>
                      <a:pt x="1146" y="922"/>
                    </a:lnTo>
                    <a:lnTo>
                      <a:pt x="1094" y="894"/>
                    </a:lnTo>
                    <a:lnTo>
                      <a:pt x="1065" y="879"/>
                    </a:lnTo>
                    <a:lnTo>
                      <a:pt x="1033" y="866"/>
                    </a:lnTo>
                    <a:lnTo>
                      <a:pt x="1033" y="866"/>
                    </a:lnTo>
                    <a:lnTo>
                      <a:pt x="992" y="847"/>
                    </a:lnTo>
                    <a:lnTo>
                      <a:pt x="961" y="838"/>
                    </a:lnTo>
                    <a:lnTo>
                      <a:pt x="936" y="831"/>
                    </a:lnTo>
                    <a:lnTo>
                      <a:pt x="926" y="829"/>
                    </a:lnTo>
                    <a:lnTo>
                      <a:pt x="918" y="829"/>
                    </a:lnTo>
                    <a:lnTo>
                      <a:pt x="910" y="831"/>
                    </a:lnTo>
                    <a:lnTo>
                      <a:pt x="903" y="833"/>
                    </a:lnTo>
                    <a:lnTo>
                      <a:pt x="897" y="836"/>
                    </a:lnTo>
                    <a:lnTo>
                      <a:pt x="892" y="839"/>
                    </a:lnTo>
                    <a:lnTo>
                      <a:pt x="878" y="851"/>
                    </a:lnTo>
                    <a:lnTo>
                      <a:pt x="864" y="866"/>
                    </a:lnTo>
                    <a:lnTo>
                      <a:pt x="864" y="866"/>
                    </a:lnTo>
                    <a:lnTo>
                      <a:pt x="850" y="879"/>
                    </a:lnTo>
                    <a:lnTo>
                      <a:pt x="839" y="892"/>
                    </a:lnTo>
                    <a:lnTo>
                      <a:pt x="834" y="899"/>
                    </a:lnTo>
                    <a:lnTo>
                      <a:pt x="832" y="905"/>
                    </a:lnTo>
                    <a:lnTo>
                      <a:pt x="829" y="912"/>
                    </a:lnTo>
                    <a:lnTo>
                      <a:pt x="829" y="918"/>
                    </a:lnTo>
                    <a:lnTo>
                      <a:pt x="829" y="928"/>
                    </a:lnTo>
                    <a:lnTo>
                      <a:pt x="829" y="938"/>
                    </a:lnTo>
                    <a:lnTo>
                      <a:pt x="836" y="961"/>
                    </a:lnTo>
                    <a:lnTo>
                      <a:pt x="847" y="993"/>
                    </a:lnTo>
                    <a:lnTo>
                      <a:pt x="864" y="1034"/>
                    </a:lnTo>
                    <a:lnTo>
                      <a:pt x="864" y="1034"/>
                    </a:lnTo>
                    <a:lnTo>
                      <a:pt x="878" y="1067"/>
                    </a:lnTo>
                    <a:lnTo>
                      <a:pt x="893" y="1095"/>
                    </a:lnTo>
                    <a:lnTo>
                      <a:pt x="920" y="1146"/>
                    </a:lnTo>
                    <a:lnTo>
                      <a:pt x="944" y="1185"/>
                    </a:lnTo>
                    <a:lnTo>
                      <a:pt x="966" y="1215"/>
                    </a:lnTo>
                    <a:lnTo>
                      <a:pt x="966" y="1215"/>
                    </a:lnTo>
                    <a:lnTo>
                      <a:pt x="928" y="1258"/>
                    </a:lnTo>
                    <a:lnTo>
                      <a:pt x="892" y="1303"/>
                    </a:lnTo>
                    <a:lnTo>
                      <a:pt x="892" y="1303"/>
                    </a:lnTo>
                    <a:lnTo>
                      <a:pt x="859" y="1288"/>
                    </a:lnTo>
                    <a:lnTo>
                      <a:pt x="816" y="1270"/>
                    </a:lnTo>
                    <a:lnTo>
                      <a:pt x="761" y="1251"/>
                    </a:lnTo>
                    <a:lnTo>
                      <a:pt x="730" y="1243"/>
                    </a:lnTo>
                    <a:lnTo>
                      <a:pt x="695" y="1235"/>
                    </a:lnTo>
                    <a:lnTo>
                      <a:pt x="695" y="1235"/>
                    </a:lnTo>
                    <a:lnTo>
                      <a:pt x="653" y="1225"/>
                    </a:lnTo>
                    <a:lnTo>
                      <a:pt x="620" y="1218"/>
                    </a:lnTo>
                    <a:lnTo>
                      <a:pt x="595" y="1217"/>
                    </a:lnTo>
                    <a:lnTo>
                      <a:pt x="585" y="1218"/>
                    </a:lnTo>
                    <a:lnTo>
                      <a:pt x="577" y="1218"/>
                    </a:lnTo>
                    <a:lnTo>
                      <a:pt x="570" y="1222"/>
                    </a:lnTo>
                    <a:lnTo>
                      <a:pt x="564" y="1225"/>
                    </a:lnTo>
                    <a:lnTo>
                      <a:pt x="557" y="1228"/>
                    </a:lnTo>
                    <a:lnTo>
                      <a:pt x="552" y="1233"/>
                    </a:lnTo>
                    <a:lnTo>
                      <a:pt x="540" y="1246"/>
                    </a:lnTo>
                    <a:lnTo>
                      <a:pt x="529" y="1263"/>
                    </a:lnTo>
                    <a:lnTo>
                      <a:pt x="529" y="1263"/>
                    </a:lnTo>
                    <a:lnTo>
                      <a:pt x="517" y="1279"/>
                    </a:lnTo>
                    <a:lnTo>
                      <a:pt x="509" y="1294"/>
                    </a:lnTo>
                    <a:lnTo>
                      <a:pt x="506" y="1301"/>
                    </a:lnTo>
                    <a:lnTo>
                      <a:pt x="504" y="1307"/>
                    </a:lnTo>
                    <a:lnTo>
                      <a:pt x="504" y="1316"/>
                    </a:lnTo>
                    <a:lnTo>
                      <a:pt x="504" y="1322"/>
                    </a:lnTo>
                    <a:lnTo>
                      <a:pt x="506" y="1332"/>
                    </a:lnTo>
                    <a:lnTo>
                      <a:pt x="509" y="1340"/>
                    </a:lnTo>
                    <a:lnTo>
                      <a:pt x="519" y="1364"/>
                    </a:lnTo>
                    <a:lnTo>
                      <a:pt x="535" y="1393"/>
                    </a:lnTo>
                    <a:lnTo>
                      <a:pt x="559" y="1429"/>
                    </a:lnTo>
                    <a:lnTo>
                      <a:pt x="559" y="1429"/>
                    </a:lnTo>
                    <a:lnTo>
                      <a:pt x="578" y="1459"/>
                    </a:lnTo>
                    <a:lnTo>
                      <a:pt x="598" y="1486"/>
                    </a:lnTo>
                    <a:lnTo>
                      <a:pt x="633" y="1530"/>
                    </a:lnTo>
                    <a:lnTo>
                      <a:pt x="664" y="1565"/>
                    </a:lnTo>
                    <a:lnTo>
                      <a:pt x="690" y="1589"/>
                    </a:lnTo>
                    <a:lnTo>
                      <a:pt x="690" y="1589"/>
                    </a:lnTo>
                    <a:lnTo>
                      <a:pt x="661" y="1639"/>
                    </a:lnTo>
                    <a:lnTo>
                      <a:pt x="633" y="1690"/>
                    </a:lnTo>
                    <a:lnTo>
                      <a:pt x="633" y="1690"/>
                    </a:lnTo>
                    <a:lnTo>
                      <a:pt x="598" y="1680"/>
                    </a:lnTo>
                    <a:lnTo>
                      <a:pt x="552" y="1670"/>
                    </a:lnTo>
                    <a:lnTo>
                      <a:pt x="496" y="1662"/>
                    </a:lnTo>
                    <a:lnTo>
                      <a:pt x="463" y="1659"/>
                    </a:lnTo>
                    <a:lnTo>
                      <a:pt x="428" y="1657"/>
                    </a:lnTo>
                    <a:lnTo>
                      <a:pt x="428" y="1657"/>
                    </a:lnTo>
                    <a:lnTo>
                      <a:pt x="384" y="1654"/>
                    </a:lnTo>
                    <a:lnTo>
                      <a:pt x="351" y="1655"/>
                    </a:lnTo>
                    <a:lnTo>
                      <a:pt x="326" y="1657"/>
                    </a:lnTo>
                    <a:lnTo>
                      <a:pt x="316" y="1659"/>
                    </a:lnTo>
                    <a:lnTo>
                      <a:pt x="308" y="1662"/>
                    </a:lnTo>
                    <a:lnTo>
                      <a:pt x="301" y="1665"/>
                    </a:lnTo>
                    <a:lnTo>
                      <a:pt x="295" y="1670"/>
                    </a:lnTo>
                    <a:lnTo>
                      <a:pt x="290" y="1675"/>
                    </a:lnTo>
                    <a:lnTo>
                      <a:pt x="287" y="1682"/>
                    </a:lnTo>
                    <a:lnTo>
                      <a:pt x="278" y="1695"/>
                    </a:lnTo>
                    <a:lnTo>
                      <a:pt x="270" y="1715"/>
                    </a:lnTo>
                    <a:lnTo>
                      <a:pt x="270" y="1715"/>
                    </a:lnTo>
                    <a:lnTo>
                      <a:pt x="260" y="1733"/>
                    </a:lnTo>
                    <a:lnTo>
                      <a:pt x="255" y="1748"/>
                    </a:lnTo>
                    <a:lnTo>
                      <a:pt x="254" y="1756"/>
                    </a:lnTo>
                    <a:lnTo>
                      <a:pt x="252" y="1763"/>
                    </a:lnTo>
                    <a:lnTo>
                      <a:pt x="254" y="1769"/>
                    </a:lnTo>
                    <a:lnTo>
                      <a:pt x="255" y="1777"/>
                    </a:lnTo>
                    <a:lnTo>
                      <a:pt x="257" y="1786"/>
                    </a:lnTo>
                    <a:lnTo>
                      <a:pt x="262" y="1794"/>
                    </a:lnTo>
                    <a:lnTo>
                      <a:pt x="277" y="1815"/>
                    </a:lnTo>
                    <a:lnTo>
                      <a:pt x="298" y="1840"/>
                    </a:lnTo>
                    <a:lnTo>
                      <a:pt x="328" y="1873"/>
                    </a:lnTo>
                    <a:lnTo>
                      <a:pt x="328" y="1873"/>
                    </a:lnTo>
                    <a:lnTo>
                      <a:pt x="351" y="1898"/>
                    </a:lnTo>
                    <a:lnTo>
                      <a:pt x="376" y="1921"/>
                    </a:lnTo>
                    <a:lnTo>
                      <a:pt x="418" y="1959"/>
                    </a:lnTo>
                    <a:lnTo>
                      <a:pt x="455" y="1987"/>
                    </a:lnTo>
                    <a:lnTo>
                      <a:pt x="484" y="2008"/>
                    </a:lnTo>
                    <a:lnTo>
                      <a:pt x="484" y="2008"/>
                    </a:lnTo>
                    <a:lnTo>
                      <a:pt x="465" y="2061"/>
                    </a:lnTo>
                    <a:lnTo>
                      <a:pt x="445" y="2115"/>
                    </a:lnTo>
                    <a:lnTo>
                      <a:pt x="445" y="2115"/>
                    </a:lnTo>
                    <a:lnTo>
                      <a:pt x="410" y="2112"/>
                    </a:lnTo>
                    <a:lnTo>
                      <a:pt x="362" y="2110"/>
                    </a:lnTo>
                    <a:lnTo>
                      <a:pt x="306" y="2112"/>
                    </a:lnTo>
                    <a:lnTo>
                      <a:pt x="273" y="2115"/>
                    </a:lnTo>
                    <a:lnTo>
                      <a:pt x="237" y="2119"/>
                    </a:lnTo>
                    <a:lnTo>
                      <a:pt x="237" y="2119"/>
                    </a:lnTo>
                    <a:lnTo>
                      <a:pt x="194" y="2124"/>
                    </a:lnTo>
                    <a:lnTo>
                      <a:pt x="161" y="2130"/>
                    </a:lnTo>
                    <a:lnTo>
                      <a:pt x="136" y="2137"/>
                    </a:lnTo>
                    <a:lnTo>
                      <a:pt x="128" y="2140"/>
                    </a:lnTo>
                    <a:lnTo>
                      <a:pt x="120" y="2145"/>
                    </a:lnTo>
                    <a:lnTo>
                      <a:pt x="115" y="2150"/>
                    </a:lnTo>
                    <a:lnTo>
                      <a:pt x="110" y="2155"/>
                    </a:lnTo>
                    <a:lnTo>
                      <a:pt x="105" y="2162"/>
                    </a:lnTo>
                    <a:lnTo>
                      <a:pt x="102" y="2168"/>
                    </a:lnTo>
                    <a:lnTo>
                      <a:pt x="97" y="2183"/>
                    </a:lnTo>
                    <a:lnTo>
                      <a:pt x="92" y="2203"/>
                    </a:lnTo>
                    <a:lnTo>
                      <a:pt x="92" y="2203"/>
                    </a:lnTo>
                    <a:lnTo>
                      <a:pt x="85" y="2223"/>
                    </a:lnTo>
                    <a:lnTo>
                      <a:pt x="84" y="2239"/>
                    </a:lnTo>
                    <a:lnTo>
                      <a:pt x="82" y="2246"/>
                    </a:lnTo>
                    <a:lnTo>
                      <a:pt x="84" y="2254"/>
                    </a:lnTo>
                    <a:lnTo>
                      <a:pt x="85" y="2260"/>
                    </a:lnTo>
                    <a:lnTo>
                      <a:pt x="87" y="2267"/>
                    </a:lnTo>
                    <a:lnTo>
                      <a:pt x="92" y="2275"/>
                    </a:lnTo>
                    <a:lnTo>
                      <a:pt x="99" y="2284"/>
                    </a:lnTo>
                    <a:lnTo>
                      <a:pt x="115" y="2300"/>
                    </a:lnTo>
                    <a:lnTo>
                      <a:pt x="141" y="2323"/>
                    </a:lnTo>
                    <a:lnTo>
                      <a:pt x="176" y="2349"/>
                    </a:lnTo>
                    <a:lnTo>
                      <a:pt x="176" y="2349"/>
                    </a:lnTo>
                    <a:lnTo>
                      <a:pt x="204" y="2369"/>
                    </a:lnTo>
                    <a:lnTo>
                      <a:pt x="232" y="2389"/>
                    </a:lnTo>
                    <a:lnTo>
                      <a:pt x="280" y="2419"/>
                    </a:lnTo>
                    <a:lnTo>
                      <a:pt x="321" y="2440"/>
                    </a:lnTo>
                    <a:lnTo>
                      <a:pt x="354" y="2455"/>
                    </a:lnTo>
                    <a:lnTo>
                      <a:pt x="354" y="2455"/>
                    </a:lnTo>
                    <a:lnTo>
                      <a:pt x="343" y="2511"/>
                    </a:lnTo>
                    <a:lnTo>
                      <a:pt x="333" y="2569"/>
                    </a:lnTo>
                    <a:lnTo>
                      <a:pt x="333" y="2569"/>
                    </a:lnTo>
                    <a:lnTo>
                      <a:pt x="298" y="2572"/>
                    </a:lnTo>
                    <a:lnTo>
                      <a:pt x="252" y="2579"/>
                    </a:lnTo>
                    <a:lnTo>
                      <a:pt x="196" y="2589"/>
                    </a:lnTo>
                    <a:lnTo>
                      <a:pt x="165" y="2597"/>
                    </a:lnTo>
                    <a:lnTo>
                      <a:pt x="130" y="2607"/>
                    </a:lnTo>
                    <a:lnTo>
                      <a:pt x="130" y="2607"/>
                    </a:lnTo>
                    <a:lnTo>
                      <a:pt x="89" y="2620"/>
                    </a:lnTo>
                    <a:lnTo>
                      <a:pt x="57" y="2631"/>
                    </a:lnTo>
                    <a:lnTo>
                      <a:pt x="34" y="2643"/>
                    </a:lnTo>
                    <a:lnTo>
                      <a:pt x="26" y="2648"/>
                    </a:lnTo>
                    <a:lnTo>
                      <a:pt x="19" y="2653"/>
                    </a:lnTo>
                    <a:lnTo>
                      <a:pt x="14" y="2659"/>
                    </a:lnTo>
                    <a:lnTo>
                      <a:pt x="11" y="2664"/>
                    </a:lnTo>
                    <a:lnTo>
                      <a:pt x="8" y="2671"/>
                    </a:lnTo>
                    <a:lnTo>
                      <a:pt x="5" y="2679"/>
                    </a:lnTo>
                    <a:lnTo>
                      <a:pt x="3" y="2696"/>
                    </a:lnTo>
                    <a:lnTo>
                      <a:pt x="1" y="2715"/>
                    </a:lnTo>
                    <a:lnTo>
                      <a:pt x="1" y="2715"/>
                    </a:lnTo>
                    <a:lnTo>
                      <a:pt x="0" y="2735"/>
                    </a:lnTo>
                    <a:lnTo>
                      <a:pt x="0" y="2752"/>
                    </a:lnTo>
                    <a:lnTo>
                      <a:pt x="0" y="2760"/>
                    </a:lnTo>
                    <a:lnTo>
                      <a:pt x="1" y="2767"/>
                    </a:lnTo>
                    <a:lnTo>
                      <a:pt x="5" y="2773"/>
                    </a:lnTo>
                    <a:lnTo>
                      <a:pt x="8" y="2780"/>
                    </a:lnTo>
                    <a:lnTo>
                      <a:pt x="14" y="2786"/>
                    </a:lnTo>
                    <a:lnTo>
                      <a:pt x="21" y="2793"/>
                    </a:lnTo>
                    <a:lnTo>
                      <a:pt x="41" y="2808"/>
                    </a:lnTo>
                    <a:lnTo>
                      <a:pt x="71" y="2824"/>
                    </a:lnTo>
                    <a:lnTo>
                      <a:pt x="110" y="2844"/>
                    </a:lnTo>
                    <a:lnTo>
                      <a:pt x="110" y="2844"/>
                    </a:lnTo>
                    <a:lnTo>
                      <a:pt x="141" y="2861"/>
                    </a:lnTo>
                    <a:lnTo>
                      <a:pt x="171" y="2874"/>
                    </a:lnTo>
                    <a:lnTo>
                      <a:pt x="224" y="2894"/>
                    </a:lnTo>
                    <a:lnTo>
                      <a:pt x="268" y="2908"/>
                    </a:lnTo>
                    <a:lnTo>
                      <a:pt x="303" y="2918"/>
                    </a:lnTo>
                    <a:lnTo>
                      <a:pt x="303" y="2918"/>
                    </a:lnTo>
                    <a:lnTo>
                      <a:pt x="301" y="2976"/>
                    </a:lnTo>
                    <a:lnTo>
                      <a:pt x="303" y="3034"/>
                    </a:lnTo>
                    <a:lnTo>
                      <a:pt x="303" y="3034"/>
                    </a:lnTo>
                    <a:lnTo>
                      <a:pt x="268" y="3042"/>
                    </a:lnTo>
                    <a:lnTo>
                      <a:pt x="224" y="3057"/>
                    </a:lnTo>
                    <a:lnTo>
                      <a:pt x="171" y="3078"/>
                    </a:lnTo>
                    <a:lnTo>
                      <a:pt x="141" y="3091"/>
                    </a:lnTo>
                    <a:lnTo>
                      <a:pt x="110" y="3106"/>
                    </a:lnTo>
                    <a:lnTo>
                      <a:pt x="110" y="3106"/>
                    </a:lnTo>
                    <a:lnTo>
                      <a:pt x="71" y="3126"/>
                    </a:lnTo>
                    <a:lnTo>
                      <a:pt x="41" y="3144"/>
                    </a:lnTo>
                    <a:lnTo>
                      <a:pt x="21" y="3157"/>
                    </a:lnTo>
                    <a:lnTo>
                      <a:pt x="14" y="3164"/>
                    </a:lnTo>
                    <a:lnTo>
                      <a:pt x="8" y="3171"/>
                    </a:lnTo>
                    <a:lnTo>
                      <a:pt x="5" y="3177"/>
                    </a:lnTo>
                    <a:lnTo>
                      <a:pt x="1" y="3184"/>
                    </a:lnTo>
                    <a:lnTo>
                      <a:pt x="0" y="3192"/>
                    </a:lnTo>
                    <a:lnTo>
                      <a:pt x="0" y="3199"/>
                    </a:lnTo>
                    <a:lnTo>
                      <a:pt x="0" y="3215"/>
                    </a:lnTo>
                    <a:lnTo>
                      <a:pt x="1" y="3237"/>
                    </a:lnTo>
                    <a:lnTo>
                      <a:pt x="1" y="3237"/>
                    </a:lnTo>
                    <a:lnTo>
                      <a:pt x="3" y="3256"/>
                    </a:lnTo>
                    <a:lnTo>
                      <a:pt x="5" y="3273"/>
                    </a:lnTo>
                    <a:lnTo>
                      <a:pt x="8" y="3279"/>
                    </a:lnTo>
                    <a:lnTo>
                      <a:pt x="11" y="3286"/>
                    </a:lnTo>
                    <a:lnTo>
                      <a:pt x="14" y="3293"/>
                    </a:lnTo>
                    <a:lnTo>
                      <a:pt x="19" y="3298"/>
                    </a:lnTo>
                    <a:lnTo>
                      <a:pt x="26" y="3302"/>
                    </a:lnTo>
                    <a:lnTo>
                      <a:pt x="34" y="3309"/>
                    </a:lnTo>
                    <a:lnTo>
                      <a:pt x="57" y="3319"/>
                    </a:lnTo>
                    <a:lnTo>
                      <a:pt x="89" y="3330"/>
                    </a:lnTo>
                    <a:lnTo>
                      <a:pt x="130" y="3344"/>
                    </a:lnTo>
                    <a:lnTo>
                      <a:pt x="130" y="3344"/>
                    </a:lnTo>
                    <a:lnTo>
                      <a:pt x="165" y="3354"/>
                    </a:lnTo>
                    <a:lnTo>
                      <a:pt x="196" y="3362"/>
                    </a:lnTo>
                    <a:lnTo>
                      <a:pt x="250" y="3373"/>
                    </a:lnTo>
                    <a:lnTo>
                      <a:pt x="296" y="3380"/>
                    </a:lnTo>
                    <a:lnTo>
                      <a:pt x="333" y="3383"/>
                    </a:lnTo>
                    <a:lnTo>
                      <a:pt x="333" y="3383"/>
                    </a:lnTo>
                    <a:lnTo>
                      <a:pt x="343" y="3439"/>
                    </a:lnTo>
                    <a:lnTo>
                      <a:pt x="352" y="3497"/>
                    </a:lnTo>
                    <a:lnTo>
                      <a:pt x="352" y="3497"/>
                    </a:lnTo>
                    <a:lnTo>
                      <a:pt x="320" y="3512"/>
                    </a:lnTo>
                    <a:lnTo>
                      <a:pt x="280" y="3533"/>
                    </a:lnTo>
                    <a:lnTo>
                      <a:pt x="230" y="3563"/>
                    </a:lnTo>
                    <a:lnTo>
                      <a:pt x="204" y="3581"/>
                    </a:lnTo>
                    <a:lnTo>
                      <a:pt x="176" y="3603"/>
                    </a:lnTo>
                    <a:lnTo>
                      <a:pt x="176" y="3603"/>
                    </a:lnTo>
                    <a:lnTo>
                      <a:pt x="141" y="3629"/>
                    </a:lnTo>
                    <a:lnTo>
                      <a:pt x="115" y="3650"/>
                    </a:lnTo>
                    <a:lnTo>
                      <a:pt x="99" y="3668"/>
                    </a:lnTo>
                    <a:lnTo>
                      <a:pt x="92" y="3677"/>
                    </a:lnTo>
                    <a:lnTo>
                      <a:pt x="87" y="3683"/>
                    </a:lnTo>
                    <a:lnTo>
                      <a:pt x="85" y="3690"/>
                    </a:lnTo>
                    <a:lnTo>
                      <a:pt x="84" y="3698"/>
                    </a:lnTo>
                    <a:lnTo>
                      <a:pt x="82" y="3705"/>
                    </a:lnTo>
                    <a:lnTo>
                      <a:pt x="84" y="3711"/>
                    </a:lnTo>
                    <a:lnTo>
                      <a:pt x="85" y="3728"/>
                    </a:lnTo>
                    <a:lnTo>
                      <a:pt x="92" y="3748"/>
                    </a:lnTo>
                    <a:lnTo>
                      <a:pt x="92" y="3748"/>
                    </a:lnTo>
                    <a:lnTo>
                      <a:pt x="97" y="3767"/>
                    </a:lnTo>
                    <a:lnTo>
                      <a:pt x="102" y="3784"/>
                    </a:lnTo>
                    <a:lnTo>
                      <a:pt x="105" y="3790"/>
                    </a:lnTo>
                    <a:lnTo>
                      <a:pt x="110" y="3795"/>
                    </a:lnTo>
                    <a:lnTo>
                      <a:pt x="115" y="3802"/>
                    </a:lnTo>
                    <a:lnTo>
                      <a:pt x="120" y="3805"/>
                    </a:lnTo>
                    <a:lnTo>
                      <a:pt x="128" y="3810"/>
                    </a:lnTo>
                    <a:lnTo>
                      <a:pt x="136" y="3814"/>
                    </a:lnTo>
                    <a:lnTo>
                      <a:pt x="161" y="3820"/>
                    </a:lnTo>
                    <a:lnTo>
                      <a:pt x="194" y="3827"/>
                    </a:lnTo>
                    <a:lnTo>
                      <a:pt x="237" y="3832"/>
                    </a:lnTo>
                    <a:lnTo>
                      <a:pt x="237" y="3832"/>
                    </a:lnTo>
                    <a:lnTo>
                      <a:pt x="272" y="3837"/>
                    </a:lnTo>
                    <a:lnTo>
                      <a:pt x="305" y="3838"/>
                    </a:lnTo>
                    <a:lnTo>
                      <a:pt x="361" y="3840"/>
                    </a:lnTo>
                    <a:lnTo>
                      <a:pt x="407" y="3838"/>
                    </a:lnTo>
                    <a:lnTo>
                      <a:pt x="443" y="3835"/>
                    </a:lnTo>
                    <a:lnTo>
                      <a:pt x="443" y="3835"/>
                    </a:lnTo>
                    <a:lnTo>
                      <a:pt x="463" y="3889"/>
                    </a:lnTo>
                    <a:lnTo>
                      <a:pt x="483" y="3944"/>
                    </a:lnTo>
                    <a:lnTo>
                      <a:pt x="483" y="3944"/>
                    </a:lnTo>
                    <a:lnTo>
                      <a:pt x="453" y="3965"/>
                    </a:lnTo>
                    <a:lnTo>
                      <a:pt x="417" y="3993"/>
                    </a:lnTo>
                    <a:lnTo>
                      <a:pt x="374" y="4031"/>
                    </a:lnTo>
                    <a:lnTo>
                      <a:pt x="351" y="4053"/>
                    </a:lnTo>
                    <a:lnTo>
                      <a:pt x="328" y="4079"/>
                    </a:lnTo>
                    <a:lnTo>
                      <a:pt x="328" y="4079"/>
                    </a:lnTo>
                    <a:lnTo>
                      <a:pt x="298" y="4110"/>
                    </a:lnTo>
                    <a:lnTo>
                      <a:pt x="277" y="4137"/>
                    </a:lnTo>
                    <a:lnTo>
                      <a:pt x="262" y="4157"/>
                    </a:lnTo>
                    <a:lnTo>
                      <a:pt x="257" y="4166"/>
                    </a:lnTo>
                    <a:lnTo>
                      <a:pt x="255" y="4175"/>
                    </a:lnTo>
                    <a:lnTo>
                      <a:pt x="254" y="4181"/>
                    </a:lnTo>
                    <a:lnTo>
                      <a:pt x="252" y="4189"/>
                    </a:lnTo>
                    <a:lnTo>
                      <a:pt x="254" y="4196"/>
                    </a:lnTo>
                    <a:lnTo>
                      <a:pt x="255" y="4203"/>
                    </a:lnTo>
                    <a:lnTo>
                      <a:pt x="260" y="4219"/>
                    </a:lnTo>
                    <a:lnTo>
                      <a:pt x="270" y="4237"/>
                    </a:lnTo>
                    <a:lnTo>
                      <a:pt x="270" y="4237"/>
                    </a:lnTo>
                    <a:lnTo>
                      <a:pt x="278" y="4255"/>
                    </a:lnTo>
                    <a:lnTo>
                      <a:pt x="287" y="4270"/>
                    </a:lnTo>
                    <a:lnTo>
                      <a:pt x="290" y="4275"/>
                    </a:lnTo>
                    <a:lnTo>
                      <a:pt x="295" y="4282"/>
                    </a:lnTo>
                    <a:lnTo>
                      <a:pt x="301" y="4285"/>
                    </a:lnTo>
                    <a:lnTo>
                      <a:pt x="308" y="4288"/>
                    </a:lnTo>
                    <a:lnTo>
                      <a:pt x="316" y="4292"/>
                    </a:lnTo>
                    <a:lnTo>
                      <a:pt x="326" y="4293"/>
                    </a:lnTo>
                    <a:lnTo>
                      <a:pt x="351" y="4297"/>
                    </a:lnTo>
                    <a:lnTo>
                      <a:pt x="384" y="4297"/>
                    </a:lnTo>
                    <a:lnTo>
                      <a:pt x="428" y="4295"/>
                    </a:lnTo>
                    <a:lnTo>
                      <a:pt x="428" y="4295"/>
                    </a:lnTo>
                    <a:lnTo>
                      <a:pt x="463" y="4292"/>
                    </a:lnTo>
                    <a:lnTo>
                      <a:pt x="494" y="4288"/>
                    </a:lnTo>
                    <a:lnTo>
                      <a:pt x="550" y="4280"/>
                    </a:lnTo>
                    <a:lnTo>
                      <a:pt x="596" y="4272"/>
                    </a:lnTo>
                    <a:lnTo>
                      <a:pt x="631" y="4262"/>
                    </a:lnTo>
                    <a:lnTo>
                      <a:pt x="631" y="4262"/>
                    </a:lnTo>
                    <a:lnTo>
                      <a:pt x="659" y="4311"/>
                    </a:lnTo>
                    <a:lnTo>
                      <a:pt x="689" y="4363"/>
                    </a:lnTo>
                    <a:lnTo>
                      <a:pt x="689" y="4363"/>
                    </a:lnTo>
                    <a:lnTo>
                      <a:pt x="664" y="4387"/>
                    </a:lnTo>
                    <a:lnTo>
                      <a:pt x="633" y="4422"/>
                    </a:lnTo>
                    <a:lnTo>
                      <a:pt x="596" y="4466"/>
                    </a:lnTo>
                    <a:lnTo>
                      <a:pt x="578" y="4493"/>
                    </a:lnTo>
                    <a:lnTo>
                      <a:pt x="559" y="4521"/>
                    </a:lnTo>
                    <a:lnTo>
                      <a:pt x="559" y="4521"/>
                    </a:lnTo>
                    <a:lnTo>
                      <a:pt x="535" y="4559"/>
                    </a:lnTo>
                    <a:lnTo>
                      <a:pt x="519" y="4587"/>
                    </a:lnTo>
                    <a:lnTo>
                      <a:pt x="509" y="4610"/>
                    </a:lnTo>
                    <a:lnTo>
                      <a:pt x="506" y="4620"/>
                    </a:lnTo>
                    <a:lnTo>
                      <a:pt x="504" y="4628"/>
                    </a:lnTo>
                    <a:lnTo>
                      <a:pt x="504" y="4636"/>
                    </a:lnTo>
                    <a:lnTo>
                      <a:pt x="504" y="4643"/>
                    </a:lnTo>
                    <a:lnTo>
                      <a:pt x="506" y="4649"/>
                    </a:lnTo>
                    <a:lnTo>
                      <a:pt x="509" y="4656"/>
                    </a:lnTo>
                    <a:lnTo>
                      <a:pt x="517" y="4671"/>
                    </a:lnTo>
                    <a:lnTo>
                      <a:pt x="529" y="4687"/>
                    </a:lnTo>
                    <a:lnTo>
                      <a:pt x="529" y="4687"/>
                    </a:lnTo>
                    <a:lnTo>
                      <a:pt x="540" y="4704"/>
                    </a:lnTo>
                    <a:lnTo>
                      <a:pt x="552" y="4717"/>
                    </a:lnTo>
                    <a:lnTo>
                      <a:pt x="557" y="4722"/>
                    </a:lnTo>
                    <a:lnTo>
                      <a:pt x="564" y="4727"/>
                    </a:lnTo>
                    <a:lnTo>
                      <a:pt x="570" y="4730"/>
                    </a:lnTo>
                    <a:lnTo>
                      <a:pt x="577" y="4732"/>
                    </a:lnTo>
                    <a:lnTo>
                      <a:pt x="585" y="4734"/>
                    </a:lnTo>
                    <a:lnTo>
                      <a:pt x="595" y="4734"/>
                    </a:lnTo>
                    <a:lnTo>
                      <a:pt x="620" y="4732"/>
                    </a:lnTo>
                    <a:lnTo>
                      <a:pt x="653" y="4727"/>
                    </a:lnTo>
                    <a:lnTo>
                      <a:pt x="695" y="4717"/>
                    </a:lnTo>
                    <a:lnTo>
                      <a:pt x="695" y="4717"/>
                    </a:lnTo>
                    <a:lnTo>
                      <a:pt x="730" y="4709"/>
                    </a:lnTo>
                    <a:lnTo>
                      <a:pt x="760" y="4699"/>
                    </a:lnTo>
                    <a:lnTo>
                      <a:pt x="814" y="4682"/>
                    </a:lnTo>
                    <a:lnTo>
                      <a:pt x="857" y="4664"/>
                    </a:lnTo>
                    <a:lnTo>
                      <a:pt x="888" y="4649"/>
                    </a:lnTo>
                    <a:lnTo>
                      <a:pt x="888" y="4649"/>
                    </a:lnTo>
                    <a:lnTo>
                      <a:pt x="926" y="4694"/>
                    </a:lnTo>
                    <a:lnTo>
                      <a:pt x="964" y="4739"/>
                    </a:lnTo>
                    <a:lnTo>
                      <a:pt x="964" y="4739"/>
                    </a:lnTo>
                    <a:lnTo>
                      <a:pt x="943" y="4768"/>
                    </a:lnTo>
                    <a:lnTo>
                      <a:pt x="918" y="4808"/>
                    </a:lnTo>
                    <a:lnTo>
                      <a:pt x="892" y="4857"/>
                    </a:lnTo>
                    <a:lnTo>
                      <a:pt x="878" y="4885"/>
                    </a:lnTo>
                    <a:lnTo>
                      <a:pt x="864" y="4917"/>
                    </a:lnTo>
                    <a:lnTo>
                      <a:pt x="864" y="4917"/>
                    </a:lnTo>
                    <a:lnTo>
                      <a:pt x="847" y="4958"/>
                    </a:lnTo>
                    <a:lnTo>
                      <a:pt x="836" y="4989"/>
                    </a:lnTo>
                    <a:lnTo>
                      <a:pt x="829" y="5014"/>
                    </a:lnTo>
                    <a:lnTo>
                      <a:pt x="829" y="5024"/>
                    </a:lnTo>
                    <a:lnTo>
                      <a:pt x="829" y="5032"/>
                    </a:lnTo>
                    <a:lnTo>
                      <a:pt x="829" y="5040"/>
                    </a:lnTo>
                    <a:lnTo>
                      <a:pt x="832" y="5047"/>
                    </a:lnTo>
                    <a:lnTo>
                      <a:pt x="834" y="5053"/>
                    </a:lnTo>
                    <a:lnTo>
                      <a:pt x="839" y="5060"/>
                    </a:lnTo>
                    <a:lnTo>
                      <a:pt x="850" y="5072"/>
                    </a:lnTo>
                    <a:lnTo>
                      <a:pt x="864" y="5086"/>
                    </a:lnTo>
                    <a:lnTo>
                      <a:pt x="864" y="5086"/>
                    </a:lnTo>
                    <a:lnTo>
                      <a:pt x="878" y="5101"/>
                    </a:lnTo>
                    <a:lnTo>
                      <a:pt x="892" y="5111"/>
                    </a:lnTo>
                    <a:lnTo>
                      <a:pt x="897" y="5116"/>
                    </a:lnTo>
                    <a:lnTo>
                      <a:pt x="903" y="5119"/>
                    </a:lnTo>
                    <a:lnTo>
                      <a:pt x="910" y="5121"/>
                    </a:lnTo>
                    <a:lnTo>
                      <a:pt x="918" y="5121"/>
                    </a:lnTo>
                    <a:lnTo>
                      <a:pt x="926" y="5121"/>
                    </a:lnTo>
                    <a:lnTo>
                      <a:pt x="936" y="5121"/>
                    </a:lnTo>
                    <a:lnTo>
                      <a:pt x="961" y="5114"/>
                    </a:lnTo>
                    <a:lnTo>
                      <a:pt x="992" y="5103"/>
                    </a:lnTo>
                    <a:lnTo>
                      <a:pt x="1033" y="5086"/>
                    </a:lnTo>
                    <a:lnTo>
                      <a:pt x="1033" y="5086"/>
                    </a:lnTo>
                    <a:lnTo>
                      <a:pt x="1065" y="5072"/>
                    </a:lnTo>
                    <a:lnTo>
                      <a:pt x="1093" y="5058"/>
                    </a:lnTo>
                    <a:lnTo>
                      <a:pt x="1142" y="5032"/>
                    </a:lnTo>
                    <a:lnTo>
                      <a:pt x="1182" y="5007"/>
                    </a:lnTo>
                    <a:lnTo>
                      <a:pt x="1211" y="4987"/>
                    </a:lnTo>
                    <a:lnTo>
                      <a:pt x="1211" y="4987"/>
                    </a:lnTo>
                    <a:lnTo>
                      <a:pt x="1254" y="5025"/>
                    </a:lnTo>
                    <a:lnTo>
                      <a:pt x="1301" y="5062"/>
                    </a:lnTo>
                    <a:lnTo>
                      <a:pt x="1301" y="5062"/>
                    </a:lnTo>
                    <a:lnTo>
                      <a:pt x="1286" y="5095"/>
                    </a:lnTo>
                    <a:lnTo>
                      <a:pt x="1268" y="5138"/>
                    </a:lnTo>
                    <a:lnTo>
                      <a:pt x="1249" y="5190"/>
                    </a:lnTo>
                    <a:lnTo>
                      <a:pt x="1241" y="5222"/>
                    </a:lnTo>
                    <a:lnTo>
                      <a:pt x="1233" y="5255"/>
                    </a:lnTo>
                    <a:lnTo>
                      <a:pt x="1233" y="5255"/>
                    </a:lnTo>
                    <a:lnTo>
                      <a:pt x="1223" y="5297"/>
                    </a:lnTo>
                    <a:lnTo>
                      <a:pt x="1218" y="5330"/>
                    </a:lnTo>
                    <a:lnTo>
                      <a:pt x="1216" y="5355"/>
                    </a:lnTo>
                    <a:lnTo>
                      <a:pt x="1216" y="5365"/>
                    </a:lnTo>
                    <a:lnTo>
                      <a:pt x="1218" y="5373"/>
                    </a:lnTo>
                    <a:lnTo>
                      <a:pt x="1220" y="5382"/>
                    </a:lnTo>
                    <a:lnTo>
                      <a:pt x="1223" y="5386"/>
                    </a:lnTo>
                    <a:lnTo>
                      <a:pt x="1228" y="5393"/>
                    </a:lnTo>
                    <a:lnTo>
                      <a:pt x="1233" y="5398"/>
                    </a:lnTo>
                    <a:lnTo>
                      <a:pt x="1246" y="5410"/>
                    </a:lnTo>
                    <a:lnTo>
                      <a:pt x="1263" y="5421"/>
                    </a:lnTo>
                    <a:lnTo>
                      <a:pt x="1263" y="5421"/>
                    </a:lnTo>
                    <a:lnTo>
                      <a:pt x="1279" y="5433"/>
                    </a:lnTo>
                    <a:lnTo>
                      <a:pt x="1294" y="5441"/>
                    </a:lnTo>
                    <a:lnTo>
                      <a:pt x="1301" y="5444"/>
                    </a:lnTo>
                    <a:lnTo>
                      <a:pt x="1307" y="5446"/>
                    </a:lnTo>
                    <a:lnTo>
                      <a:pt x="1314" y="5446"/>
                    </a:lnTo>
                    <a:lnTo>
                      <a:pt x="1322" y="5446"/>
                    </a:lnTo>
                    <a:lnTo>
                      <a:pt x="1330" y="5444"/>
                    </a:lnTo>
                    <a:lnTo>
                      <a:pt x="1340" y="5441"/>
                    </a:lnTo>
                    <a:lnTo>
                      <a:pt x="1363" y="5431"/>
                    </a:lnTo>
                    <a:lnTo>
                      <a:pt x="1391" y="5415"/>
                    </a:lnTo>
                    <a:lnTo>
                      <a:pt x="1429" y="5391"/>
                    </a:lnTo>
                    <a:lnTo>
                      <a:pt x="1429" y="5391"/>
                    </a:lnTo>
                    <a:lnTo>
                      <a:pt x="1457" y="5372"/>
                    </a:lnTo>
                    <a:lnTo>
                      <a:pt x="1484" y="5354"/>
                    </a:lnTo>
                    <a:lnTo>
                      <a:pt x="1526" y="5319"/>
                    </a:lnTo>
                    <a:lnTo>
                      <a:pt x="1561" y="5288"/>
                    </a:lnTo>
                    <a:lnTo>
                      <a:pt x="1586" y="5263"/>
                    </a:lnTo>
                    <a:lnTo>
                      <a:pt x="1586" y="5263"/>
                    </a:lnTo>
                    <a:lnTo>
                      <a:pt x="1637" y="5292"/>
                    </a:lnTo>
                    <a:lnTo>
                      <a:pt x="1688" y="5322"/>
                    </a:lnTo>
                    <a:lnTo>
                      <a:pt x="1688" y="5322"/>
                    </a:lnTo>
                    <a:lnTo>
                      <a:pt x="1678" y="5355"/>
                    </a:lnTo>
                    <a:lnTo>
                      <a:pt x="1670" y="5401"/>
                    </a:lnTo>
                    <a:lnTo>
                      <a:pt x="1662" y="5456"/>
                    </a:lnTo>
                    <a:lnTo>
                      <a:pt x="1658" y="5487"/>
                    </a:lnTo>
                    <a:lnTo>
                      <a:pt x="1655" y="5522"/>
                    </a:lnTo>
                    <a:lnTo>
                      <a:pt x="1655" y="5522"/>
                    </a:lnTo>
                    <a:lnTo>
                      <a:pt x="1653" y="5566"/>
                    </a:lnTo>
                    <a:lnTo>
                      <a:pt x="1653" y="5599"/>
                    </a:lnTo>
                    <a:lnTo>
                      <a:pt x="1657" y="5624"/>
                    </a:lnTo>
                    <a:lnTo>
                      <a:pt x="1658" y="5634"/>
                    </a:lnTo>
                    <a:lnTo>
                      <a:pt x="1662" y="5642"/>
                    </a:lnTo>
                    <a:lnTo>
                      <a:pt x="1665" y="5649"/>
                    </a:lnTo>
                    <a:lnTo>
                      <a:pt x="1670" y="5655"/>
                    </a:lnTo>
                    <a:lnTo>
                      <a:pt x="1675" y="5660"/>
                    </a:lnTo>
                    <a:lnTo>
                      <a:pt x="1680" y="5663"/>
                    </a:lnTo>
                    <a:lnTo>
                      <a:pt x="1695" y="5672"/>
                    </a:lnTo>
                    <a:lnTo>
                      <a:pt x="1713" y="5680"/>
                    </a:lnTo>
                    <a:lnTo>
                      <a:pt x="1713" y="5680"/>
                    </a:lnTo>
                    <a:lnTo>
                      <a:pt x="1731" y="5690"/>
                    </a:lnTo>
                    <a:lnTo>
                      <a:pt x="1747" y="5695"/>
                    </a:lnTo>
                    <a:lnTo>
                      <a:pt x="1754" y="5696"/>
                    </a:lnTo>
                    <a:lnTo>
                      <a:pt x="1762" y="5698"/>
                    </a:lnTo>
                    <a:lnTo>
                      <a:pt x="1769" y="5696"/>
                    </a:lnTo>
                    <a:lnTo>
                      <a:pt x="1775" y="5695"/>
                    </a:lnTo>
                    <a:lnTo>
                      <a:pt x="1784" y="5693"/>
                    </a:lnTo>
                    <a:lnTo>
                      <a:pt x="1793" y="5688"/>
                    </a:lnTo>
                    <a:lnTo>
                      <a:pt x="1813" y="5673"/>
                    </a:lnTo>
                    <a:lnTo>
                      <a:pt x="1840" y="5654"/>
                    </a:lnTo>
                    <a:lnTo>
                      <a:pt x="1871" y="5622"/>
                    </a:lnTo>
                    <a:lnTo>
                      <a:pt x="1871" y="5622"/>
                    </a:lnTo>
                    <a:lnTo>
                      <a:pt x="1896" y="5599"/>
                    </a:lnTo>
                    <a:lnTo>
                      <a:pt x="1919" y="5576"/>
                    </a:lnTo>
                    <a:lnTo>
                      <a:pt x="1955" y="5535"/>
                    </a:lnTo>
                    <a:lnTo>
                      <a:pt x="1985" y="5499"/>
                    </a:lnTo>
                    <a:lnTo>
                      <a:pt x="2005" y="5469"/>
                    </a:lnTo>
                    <a:lnTo>
                      <a:pt x="2005" y="5469"/>
                    </a:lnTo>
                    <a:lnTo>
                      <a:pt x="2059" y="5490"/>
                    </a:lnTo>
                    <a:lnTo>
                      <a:pt x="2115" y="5508"/>
                    </a:lnTo>
                    <a:lnTo>
                      <a:pt x="2115" y="5508"/>
                    </a:lnTo>
                    <a:lnTo>
                      <a:pt x="2112" y="5545"/>
                    </a:lnTo>
                    <a:lnTo>
                      <a:pt x="2110" y="5591"/>
                    </a:lnTo>
                    <a:lnTo>
                      <a:pt x="2112" y="5647"/>
                    </a:lnTo>
                    <a:lnTo>
                      <a:pt x="2113" y="5678"/>
                    </a:lnTo>
                    <a:lnTo>
                      <a:pt x="2118" y="5713"/>
                    </a:lnTo>
                    <a:lnTo>
                      <a:pt x="2118" y="5713"/>
                    </a:lnTo>
                    <a:lnTo>
                      <a:pt x="2123" y="5756"/>
                    </a:lnTo>
                    <a:lnTo>
                      <a:pt x="2130" y="5789"/>
                    </a:lnTo>
                    <a:lnTo>
                      <a:pt x="2136" y="5814"/>
                    </a:lnTo>
                    <a:lnTo>
                      <a:pt x="2140" y="5822"/>
                    </a:lnTo>
                    <a:lnTo>
                      <a:pt x="2145" y="5830"/>
                    </a:lnTo>
                    <a:lnTo>
                      <a:pt x="2148" y="5835"/>
                    </a:lnTo>
                    <a:lnTo>
                      <a:pt x="2155" y="5840"/>
                    </a:lnTo>
                    <a:lnTo>
                      <a:pt x="2160" y="5845"/>
                    </a:lnTo>
                    <a:lnTo>
                      <a:pt x="2166" y="5848"/>
                    </a:lnTo>
                    <a:lnTo>
                      <a:pt x="2183" y="5853"/>
                    </a:lnTo>
                    <a:lnTo>
                      <a:pt x="2202" y="5858"/>
                    </a:lnTo>
                    <a:lnTo>
                      <a:pt x="2202" y="5858"/>
                    </a:lnTo>
                    <a:lnTo>
                      <a:pt x="2222" y="5865"/>
                    </a:lnTo>
                    <a:lnTo>
                      <a:pt x="2239" y="5866"/>
                    </a:lnTo>
                    <a:lnTo>
                      <a:pt x="2245" y="5868"/>
                    </a:lnTo>
                    <a:lnTo>
                      <a:pt x="2252" y="5866"/>
                    </a:lnTo>
                    <a:lnTo>
                      <a:pt x="2260" y="5865"/>
                    </a:lnTo>
                    <a:lnTo>
                      <a:pt x="2267" y="5863"/>
                    </a:lnTo>
                    <a:lnTo>
                      <a:pt x="2275" y="5858"/>
                    </a:lnTo>
                    <a:lnTo>
                      <a:pt x="2282" y="5851"/>
                    </a:lnTo>
                    <a:lnTo>
                      <a:pt x="2300" y="5835"/>
                    </a:lnTo>
                    <a:lnTo>
                      <a:pt x="2321" y="5809"/>
                    </a:lnTo>
                    <a:lnTo>
                      <a:pt x="2347" y="5774"/>
                    </a:lnTo>
                    <a:lnTo>
                      <a:pt x="2347" y="5774"/>
                    </a:lnTo>
                    <a:lnTo>
                      <a:pt x="2369" y="5746"/>
                    </a:lnTo>
                    <a:lnTo>
                      <a:pt x="2385" y="5720"/>
                    </a:lnTo>
                    <a:lnTo>
                      <a:pt x="2415" y="5673"/>
                    </a:lnTo>
                    <a:lnTo>
                      <a:pt x="2437" y="5632"/>
                    </a:lnTo>
                    <a:lnTo>
                      <a:pt x="2453" y="5599"/>
                    </a:lnTo>
                    <a:lnTo>
                      <a:pt x="2453" y="5599"/>
                    </a:lnTo>
                    <a:lnTo>
                      <a:pt x="2511" y="5611"/>
                    </a:lnTo>
                    <a:lnTo>
                      <a:pt x="2568" y="5621"/>
                    </a:lnTo>
                    <a:lnTo>
                      <a:pt x="2568" y="5621"/>
                    </a:lnTo>
                    <a:lnTo>
                      <a:pt x="2570" y="5657"/>
                    </a:lnTo>
                    <a:lnTo>
                      <a:pt x="2577" y="5701"/>
                    </a:lnTo>
                    <a:lnTo>
                      <a:pt x="2588" y="5756"/>
                    </a:lnTo>
                    <a:lnTo>
                      <a:pt x="2596" y="5787"/>
                    </a:lnTo>
                    <a:lnTo>
                      <a:pt x="2606" y="5820"/>
                    </a:lnTo>
                    <a:lnTo>
                      <a:pt x="2606" y="5820"/>
                    </a:lnTo>
                    <a:lnTo>
                      <a:pt x="2620" y="5861"/>
                    </a:lnTo>
                    <a:lnTo>
                      <a:pt x="2631" y="5893"/>
                    </a:lnTo>
                    <a:lnTo>
                      <a:pt x="2641" y="5916"/>
                    </a:lnTo>
                    <a:lnTo>
                      <a:pt x="2648" y="5924"/>
                    </a:lnTo>
                    <a:lnTo>
                      <a:pt x="2652" y="5931"/>
                    </a:lnTo>
                    <a:lnTo>
                      <a:pt x="2657" y="5936"/>
                    </a:lnTo>
                    <a:lnTo>
                      <a:pt x="2664" y="5939"/>
                    </a:lnTo>
                    <a:lnTo>
                      <a:pt x="2671" y="5942"/>
                    </a:lnTo>
                    <a:lnTo>
                      <a:pt x="2677" y="5945"/>
                    </a:lnTo>
                    <a:lnTo>
                      <a:pt x="2694" y="5947"/>
                    </a:lnTo>
                    <a:lnTo>
                      <a:pt x="2715" y="5949"/>
                    </a:lnTo>
                    <a:lnTo>
                      <a:pt x="2715" y="5949"/>
                    </a:lnTo>
                    <a:lnTo>
                      <a:pt x="2735" y="5950"/>
                    </a:lnTo>
                    <a:lnTo>
                      <a:pt x="2751" y="5950"/>
                    </a:lnTo>
                    <a:lnTo>
                      <a:pt x="2758" y="5950"/>
                    </a:lnTo>
                    <a:lnTo>
                      <a:pt x="2766" y="5949"/>
                    </a:lnTo>
                    <a:lnTo>
                      <a:pt x="2773" y="5945"/>
                    </a:lnTo>
                    <a:lnTo>
                      <a:pt x="2779" y="5942"/>
                    </a:lnTo>
                    <a:lnTo>
                      <a:pt x="2786" y="5936"/>
                    </a:lnTo>
                    <a:lnTo>
                      <a:pt x="2793" y="5929"/>
                    </a:lnTo>
                    <a:lnTo>
                      <a:pt x="2806" y="5909"/>
                    </a:lnTo>
                    <a:lnTo>
                      <a:pt x="2824" y="5879"/>
                    </a:lnTo>
                    <a:lnTo>
                      <a:pt x="2844" y="5840"/>
                    </a:lnTo>
                    <a:lnTo>
                      <a:pt x="2844" y="5840"/>
                    </a:lnTo>
                    <a:lnTo>
                      <a:pt x="2859" y="5810"/>
                    </a:lnTo>
                    <a:lnTo>
                      <a:pt x="2872" y="5781"/>
                    </a:lnTo>
                    <a:lnTo>
                      <a:pt x="2892" y="5729"/>
                    </a:lnTo>
                    <a:lnTo>
                      <a:pt x="2906" y="5687"/>
                    </a:lnTo>
                    <a:lnTo>
                      <a:pt x="2916" y="5652"/>
                    </a:lnTo>
                    <a:lnTo>
                      <a:pt x="2916" y="5652"/>
                    </a:lnTo>
                    <a:lnTo>
                      <a:pt x="2974" y="5652"/>
                    </a:lnTo>
                    <a:lnTo>
                      <a:pt x="3033" y="5652"/>
                    </a:lnTo>
                    <a:lnTo>
                      <a:pt x="3033" y="5652"/>
                    </a:lnTo>
                    <a:lnTo>
                      <a:pt x="3043" y="5687"/>
                    </a:lnTo>
                    <a:lnTo>
                      <a:pt x="3056" y="5729"/>
                    </a:lnTo>
                    <a:lnTo>
                      <a:pt x="3078" y="5781"/>
                    </a:lnTo>
                    <a:lnTo>
                      <a:pt x="3091" y="5810"/>
                    </a:lnTo>
                    <a:lnTo>
                      <a:pt x="3106" y="5840"/>
                    </a:lnTo>
                    <a:lnTo>
                      <a:pt x="3106" y="5840"/>
                    </a:lnTo>
                    <a:lnTo>
                      <a:pt x="3126" y="5879"/>
                    </a:lnTo>
                    <a:lnTo>
                      <a:pt x="3142" y="5909"/>
                    </a:lnTo>
                    <a:lnTo>
                      <a:pt x="3157" y="5929"/>
                    </a:lnTo>
                    <a:lnTo>
                      <a:pt x="3164" y="5936"/>
                    </a:lnTo>
                    <a:lnTo>
                      <a:pt x="3170" y="5942"/>
                    </a:lnTo>
                    <a:lnTo>
                      <a:pt x="3177" y="5945"/>
                    </a:lnTo>
                    <a:lnTo>
                      <a:pt x="3183" y="5949"/>
                    </a:lnTo>
                    <a:lnTo>
                      <a:pt x="3190" y="5950"/>
                    </a:lnTo>
                    <a:lnTo>
                      <a:pt x="3198" y="5950"/>
                    </a:lnTo>
                    <a:lnTo>
                      <a:pt x="3215" y="5950"/>
                    </a:lnTo>
                    <a:lnTo>
                      <a:pt x="3235" y="5949"/>
                    </a:lnTo>
                    <a:lnTo>
                      <a:pt x="3235" y="5949"/>
                    </a:lnTo>
                    <a:lnTo>
                      <a:pt x="3254" y="5947"/>
                    </a:lnTo>
                    <a:lnTo>
                      <a:pt x="3271" y="5945"/>
                    </a:lnTo>
                    <a:lnTo>
                      <a:pt x="3279" y="5942"/>
                    </a:lnTo>
                    <a:lnTo>
                      <a:pt x="3286" y="5939"/>
                    </a:lnTo>
                    <a:lnTo>
                      <a:pt x="3291" y="5936"/>
                    </a:lnTo>
                    <a:lnTo>
                      <a:pt x="3297" y="5931"/>
                    </a:lnTo>
                    <a:lnTo>
                      <a:pt x="3302" y="5924"/>
                    </a:lnTo>
                    <a:lnTo>
                      <a:pt x="3307" y="5916"/>
                    </a:lnTo>
                    <a:lnTo>
                      <a:pt x="3319" y="5893"/>
                    </a:lnTo>
                    <a:lnTo>
                      <a:pt x="3330" y="5861"/>
                    </a:lnTo>
                    <a:lnTo>
                      <a:pt x="3343" y="5820"/>
                    </a:lnTo>
                    <a:lnTo>
                      <a:pt x="3343" y="5820"/>
                    </a:lnTo>
                    <a:lnTo>
                      <a:pt x="3353" y="5787"/>
                    </a:lnTo>
                    <a:lnTo>
                      <a:pt x="3360" y="5756"/>
                    </a:lnTo>
                    <a:lnTo>
                      <a:pt x="3371" y="5701"/>
                    </a:lnTo>
                    <a:lnTo>
                      <a:pt x="3378" y="5657"/>
                    </a:lnTo>
                    <a:lnTo>
                      <a:pt x="3381" y="5621"/>
                    </a:lnTo>
                    <a:lnTo>
                      <a:pt x="3381" y="5621"/>
                    </a:lnTo>
                    <a:lnTo>
                      <a:pt x="3439" y="5612"/>
                    </a:lnTo>
                    <a:lnTo>
                      <a:pt x="3497" y="5601"/>
                    </a:lnTo>
                    <a:lnTo>
                      <a:pt x="3497" y="5601"/>
                    </a:lnTo>
                    <a:lnTo>
                      <a:pt x="3511" y="5634"/>
                    </a:lnTo>
                    <a:lnTo>
                      <a:pt x="3535" y="5673"/>
                    </a:lnTo>
                    <a:lnTo>
                      <a:pt x="3563" y="5721"/>
                    </a:lnTo>
                    <a:lnTo>
                      <a:pt x="3581" y="5748"/>
                    </a:lnTo>
                    <a:lnTo>
                      <a:pt x="3601" y="5774"/>
                    </a:lnTo>
                    <a:lnTo>
                      <a:pt x="3601" y="5774"/>
                    </a:lnTo>
                    <a:lnTo>
                      <a:pt x="3627" y="5809"/>
                    </a:lnTo>
                    <a:lnTo>
                      <a:pt x="3650" y="5835"/>
                    </a:lnTo>
                    <a:lnTo>
                      <a:pt x="3666" y="5851"/>
                    </a:lnTo>
                    <a:lnTo>
                      <a:pt x="3675" y="5858"/>
                    </a:lnTo>
                    <a:lnTo>
                      <a:pt x="3683" y="5863"/>
                    </a:lnTo>
                    <a:lnTo>
                      <a:pt x="3690" y="5865"/>
                    </a:lnTo>
                    <a:lnTo>
                      <a:pt x="3696" y="5866"/>
                    </a:lnTo>
                    <a:lnTo>
                      <a:pt x="3704" y="5868"/>
                    </a:lnTo>
                    <a:lnTo>
                      <a:pt x="3711" y="5866"/>
                    </a:lnTo>
                    <a:lnTo>
                      <a:pt x="3727" y="5865"/>
                    </a:lnTo>
                    <a:lnTo>
                      <a:pt x="3747" y="5858"/>
                    </a:lnTo>
                    <a:lnTo>
                      <a:pt x="3747" y="5858"/>
                    </a:lnTo>
                    <a:lnTo>
                      <a:pt x="3767" y="5853"/>
                    </a:lnTo>
                    <a:lnTo>
                      <a:pt x="3782" y="5848"/>
                    </a:lnTo>
                    <a:lnTo>
                      <a:pt x="3788" y="5845"/>
                    </a:lnTo>
                    <a:lnTo>
                      <a:pt x="3795" y="5840"/>
                    </a:lnTo>
                    <a:lnTo>
                      <a:pt x="3800" y="5835"/>
                    </a:lnTo>
                    <a:lnTo>
                      <a:pt x="3805" y="5830"/>
                    </a:lnTo>
                    <a:lnTo>
                      <a:pt x="3810" y="5822"/>
                    </a:lnTo>
                    <a:lnTo>
                      <a:pt x="3813" y="5814"/>
                    </a:lnTo>
                    <a:lnTo>
                      <a:pt x="3820" y="5789"/>
                    </a:lnTo>
                    <a:lnTo>
                      <a:pt x="3826" y="5756"/>
                    </a:lnTo>
                    <a:lnTo>
                      <a:pt x="3831" y="5713"/>
                    </a:lnTo>
                    <a:lnTo>
                      <a:pt x="3831" y="5713"/>
                    </a:lnTo>
                    <a:lnTo>
                      <a:pt x="3835" y="5678"/>
                    </a:lnTo>
                    <a:lnTo>
                      <a:pt x="3838" y="5647"/>
                    </a:lnTo>
                    <a:lnTo>
                      <a:pt x="3840" y="5593"/>
                    </a:lnTo>
                    <a:lnTo>
                      <a:pt x="3838" y="5546"/>
                    </a:lnTo>
                    <a:lnTo>
                      <a:pt x="3835" y="5510"/>
                    </a:lnTo>
                    <a:lnTo>
                      <a:pt x="3835" y="5510"/>
                    </a:lnTo>
                    <a:lnTo>
                      <a:pt x="3891" y="5490"/>
                    </a:lnTo>
                    <a:lnTo>
                      <a:pt x="3945" y="5471"/>
                    </a:lnTo>
                    <a:lnTo>
                      <a:pt x="3945" y="5471"/>
                    </a:lnTo>
                    <a:lnTo>
                      <a:pt x="3965" y="5499"/>
                    </a:lnTo>
                    <a:lnTo>
                      <a:pt x="3995" y="5535"/>
                    </a:lnTo>
                    <a:lnTo>
                      <a:pt x="4031" y="5576"/>
                    </a:lnTo>
                    <a:lnTo>
                      <a:pt x="4052" y="5599"/>
                    </a:lnTo>
                    <a:lnTo>
                      <a:pt x="4077" y="5622"/>
                    </a:lnTo>
                    <a:lnTo>
                      <a:pt x="4077" y="5622"/>
                    </a:lnTo>
                    <a:lnTo>
                      <a:pt x="4110" y="5654"/>
                    </a:lnTo>
                    <a:lnTo>
                      <a:pt x="4136" y="5673"/>
                    </a:lnTo>
                    <a:lnTo>
                      <a:pt x="4156" y="5688"/>
                    </a:lnTo>
                    <a:lnTo>
                      <a:pt x="4164" y="5693"/>
                    </a:lnTo>
                    <a:lnTo>
                      <a:pt x="4173" y="5695"/>
                    </a:lnTo>
                    <a:lnTo>
                      <a:pt x="4181" y="5696"/>
                    </a:lnTo>
                    <a:lnTo>
                      <a:pt x="4187" y="5698"/>
                    </a:lnTo>
                    <a:lnTo>
                      <a:pt x="4194" y="5696"/>
                    </a:lnTo>
                    <a:lnTo>
                      <a:pt x="4202" y="5695"/>
                    </a:lnTo>
                    <a:lnTo>
                      <a:pt x="4217" y="5690"/>
                    </a:lnTo>
                    <a:lnTo>
                      <a:pt x="4235" y="5680"/>
                    </a:lnTo>
                    <a:lnTo>
                      <a:pt x="4235" y="5680"/>
                    </a:lnTo>
                    <a:lnTo>
                      <a:pt x="4255" y="5672"/>
                    </a:lnTo>
                    <a:lnTo>
                      <a:pt x="4268" y="5663"/>
                    </a:lnTo>
                    <a:lnTo>
                      <a:pt x="4275" y="5660"/>
                    </a:lnTo>
                    <a:lnTo>
                      <a:pt x="4280" y="5655"/>
                    </a:lnTo>
                    <a:lnTo>
                      <a:pt x="4285" y="5649"/>
                    </a:lnTo>
                    <a:lnTo>
                      <a:pt x="4288" y="5642"/>
                    </a:lnTo>
                    <a:lnTo>
                      <a:pt x="4291" y="5634"/>
                    </a:lnTo>
                    <a:lnTo>
                      <a:pt x="4293" y="5624"/>
                    </a:lnTo>
                    <a:lnTo>
                      <a:pt x="4295" y="5599"/>
                    </a:lnTo>
                    <a:lnTo>
                      <a:pt x="4296" y="5566"/>
                    </a:lnTo>
                    <a:lnTo>
                      <a:pt x="4293" y="5522"/>
                    </a:lnTo>
                    <a:lnTo>
                      <a:pt x="4293" y="5522"/>
                    </a:lnTo>
                    <a:lnTo>
                      <a:pt x="4291" y="5489"/>
                    </a:lnTo>
                    <a:lnTo>
                      <a:pt x="4288" y="5457"/>
                    </a:lnTo>
                    <a:lnTo>
                      <a:pt x="4280" y="5401"/>
                    </a:lnTo>
                    <a:lnTo>
                      <a:pt x="4272" y="5357"/>
                    </a:lnTo>
                    <a:lnTo>
                      <a:pt x="4262" y="5322"/>
                    </a:lnTo>
                    <a:lnTo>
                      <a:pt x="4262" y="5322"/>
                    </a:lnTo>
                    <a:lnTo>
                      <a:pt x="4313" y="5292"/>
                    </a:lnTo>
                    <a:lnTo>
                      <a:pt x="4364" y="5263"/>
                    </a:lnTo>
                    <a:lnTo>
                      <a:pt x="4364" y="5263"/>
                    </a:lnTo>
                    <a:lnTo>
                      <a:pt x="4389" y="5289"/>
                    </a:lnTo>
                    <a:lnTo>
                      <a:pt x="4423" y="5319"/>
                    </a:lnTo>
                    <a:lnTo>
                      <a:pt x="4466" y="5354"/>
                    </a:lnTo>
                    <a:lnTo>
                      <a:pt x="4493" y="5372"/>
                    </a:lnTo>
                    <a:lnTo>
                      <a:pt x="4521" y="5391"/>
                    </a:lnTo>
                    <a:lnTo>
                      <a:pt x="4521" y="5391"/>
                    </a:lnTo>
                    <a:lnTo>
                      <a:pt x="4557" y="5415"/>
                    </a:lnTo>
                    <a:lnTo>
                      <a:pt x="4586" y="5431"/>
                    </a:lnTo>
                    <a:lnTo>
                      <a:pt x="4610" y="5443"/>
                    </a:lnTo>
                    <a:lnTo>
                      <a:pt x="4618" y="5444"/>
                    </a:lnTo>
                    <a:lnTo>
                      <a:pt x="4628" y="5446"/>
                    </a:lnTo>
                    <a:lnTo>
                      <a:pt x="4634" y="5446"/>
                    </a:lnTo>
                    <a:lnTo>
                      <a:pt x="4643" y="5446"/>
                    </a:lnTo>
                    <a:lnTo>
                      <a:pt x="4649" y="5444"/>
                    </a:lnTo>
                    <a:lnTo>
                      <a:pt x="4656" y="5441"/>
                    </a:lnTo>
                    <a:lnTo>
                      <a:pt x="4671" y="5433"/>
                    </a:lnTo>
                    <a:lnTo>
                      <a:pt x="4687" y="5421"/>
                    </a:lnTo>
                    <a:lnTo>
                      <a:pt x="4687" y="5421"/>
                    </a:lnTo>
                    <a:lnTo>
                      <a:pt x="4704" y="5410"/>
                    </a:lnTo>
                    <a:lnTo>
                      <a:pt x="4717" y="5398"/>
                    </a:lnTo>
                    <a:lnTo>
                      <a:pt x="4722" y="5393"/>
                    </a:lnTo>
                    <a:lnTo>
                      <a:pt x="4725" y="5386"/>
                    </a:lnTo>
                    <a:lnTo>
                      <a:pt x="4728" y="5382"/>
                    </a:lnTo>
                    <a:lnTo>
                      <a:pt x="4732" y="5373"/>
                    </a:lnTo>
                    <a:lnTo>
                      <a:pt x="4733" y="5365"/>
                    </a:lnTo>
                    <a:lnTo>
                      <a:pt x="4733" y="5355"/>
                    </a:lnTo>
                    <a:lnTo>
                      <a:pt x="4732" y="5330"/>
                    </a:lnTo>
                    <a:lnTo>
                      <a:pt x="4725" y="5297"/>
                    </a:lnTo>
                    <a:lnTo>
                      <a:pt x="4717" y="5255"/>
                    </a:lnTo>
                    <a:lnTo>
                      <a:pt x="4717" y="5255"/>
                    </a:lnTo>
                    <a:lnTo>
                      <a:pt x="4707" y="5222"/>
                    </a:lnTo>
                    <a:lnTo>
                      <a:pt x="4699" y="5190"/>
                    </a:lnTo>
                    <a:lnTo>
                      <a:pt x="4682" y="5138"/>
                    </a:lnTo>
                    <a:lnTo>
                      <a:pt x="4664" y="5096"/>
                    </a:lnTo>
                    <a:lnTo>
                      <a:pt x="4649" y="5063"/>
                    </a:lnTo>
                    <a:lnTo>
                      <a:pt x="4649" y="5063"/>
                    </a:lnTo>
                    <a:lnTo>
                      <a:pt x="4695" y="5025"/>
                    </a:lnTo>
                    <a:lnTo>
                      <a:pt x="4740" y="4987"/>
                    </a:lnTo>
                    <a:lnTo>
                      <a:pt x="4740" y="4987"/>
                    </a:lnTo>
                    <a:lnTo>
                      <a:pt x="4769" y="5009"/>
                    </a:lnTo>
                    <a:lnTo>
                      <a:pt x="4807" y="5032"/>
                    </a:lnTo>
                    <a:lnTo>
                      <a:pt x="4857" y="5058"/>
                    </a:lnTo>
                    <a:lnTo>
                      <a:pt x="4885" y="5072"/>
                    </a:lnTo>
                    <a:lnTo>
                      <a:pt x="4916" y="5086"/>
                    </a:lnTo>
                    <a:lnTo>
                      <a:pt x="4916" y="5086"/>
                    </a:lnTo>
                    <a:lnTo>
                      <a:pt x="4957" y="5103"/>
                    </a:lnTo>
                    <a:lnTo>
                      <a:pt x="4989" y="5114"/>
                    </a:lnTo>
                    <a:lnTo>
                      <a:pt x="5012" y="5121"/>
                    </a:lnTo>
                    <a:lnTo>
                      <a:pt x="5022" y="5121"/>
                    </a:lnTo>
                    <a:lnTo>
                      <a:pt x="5032" y="5121"/>
                    </a:lnTo>
                    <a:lnTo>
                      <a:pt x="5038" y="5121"/>
                    </a:lnTo>
                    <a:lnTo>
                      <a:pt x="5045" y="5119"/>
                    </a:lnTo>
                    <a:lnTo>
                      <a:pt x="5051" y="5116"/>
                    </a:lnTo>
                    <a:lnTo>
                      <a:pt x="5058" y="5111"/>
                    </a:lnTo>
                    <a:lnTo>
                      <a:pt x="5071" y="5101"/>
                    </a:lnTo>
                    <a:lnTo>
                      <a:pt x="5084" y="5086"/>
                    </a:lnTo>
                    <a:lnTo>
                      <a:pt x="5084" y="5086"/>
                    </a:lnTo>
                    <a:lnTo>
                      <a:pt x="5099" y="5072"/>
                    </a:lnTo>
                    <a:lnTo>
                      <a:pt x="5111" y="5060"/>
                    </a:lnTo>
                    <a:lnTo>
                      <a:pt x="5114" y="5053"/>
                    </a:lnTo>
                    <a:lnTo>
                      <a:pt x="5117" y="5047"/>
                    </a:lnTo>
                    <a:lnTo>
                      <a:pt x="5119" y="5040"/>
                    </a:lnTo>
                    <a:lnTo>
                      <a:pt x="5121" y="5032"/>
                    </a:lnTo>
                    <a:lnTo>
                      <a:pt x="5121" y="5024"/>
                    </a:lnTo>
                    <a:lnTo>
                      <a:pt x="5119" y="5014"/>
                    </a:lnTo>
                    <a:lnTo>
                      <a:pt x="5114" y="4989"/>
                    </a:lnTo>
                    <a:lnTo>
                      <a:pt x="5103" y="4958"/>
                    </a:lnTo>
                    <a:lnTo>
                      <a:pt x="5084" y="4917"/>
                    </a:lnTo>
                    <a:lnTo>
                      <a:pt x="5084" y="4917"/>
                    </a:lnTo>
                    <a:lnTo>
                      <a:pt x="5071" y="4887"/>
                    </a:lnTo>
                    <a:lnTo>
                      <a:pt x="5058" y="4857"/>
                    </a:lnTo>
                    <a:lnTo>
                      <a:pt x="5032" y="4809"/>
                    </a:lnTo>
                    <a:lnTo>
                      <a:pt x="5007" y="4770"/>
                    </a:lnTo>
                    <a:lnTo>
                      <a:pt x="4987" y="4740"/>
                    </a:lnTo>
                    <a:lnTo>
                      <a:pt x="4987" y="4740"/>
                    </a:lnTo>
                    <a:lnTo>
                      <a:pt x="5025" y="4696"/>
                    </a:lnTo>
                    <a:lnTo>
                      <a:pt x="5063" y="4651"/>
                    </a:lnTo>
                    <a:lnTo>
                      <a:pt x="5063" y="4651"/>
                    </a:lnTo>
                    <a:lnTo>
                      <a:pt x="5094" y="4666"/>
                    </a:lnTo>
                    <a:lnTo>
                      <a:pt x="5137" y="4682"/>
                    </a:lnTo>
                    <a:lnTo>
                      <a:pt x="5190" y="4701"/>
                    </a:lnTo>
                    <a:lnTo>
                      <a:pt x="5220" y="4709"/>
                    </a:lnTo>
                    <a:lnTo>
                      <a:pt x="5253" y="4717"/>
                    </a:lnTo>
                    <a:lnTo>
                      <a:pt x="5253" y="4717"/>
                    </a:lnTo>
                    <a:lnTo>
                      <a:pt x="5297" y="4727"/>
                    </a:lnTo>
                    <a:lnTo>
                      <a:pt x="5330" y="4732"/>
                    </a:lnTo>
                    <a:lnTo>
                      <a:pt x="5355" y="4734"/>
                    </a:lnTo>
                    <a:lnTo>
                      <a:pt x="5363" y="4734"/>
                    </a:lnTo>
                    <a:lnTo>
                      <a:pt x="5373" y="4732"/>
                    </a:lnTo>
                    <a:lnTo>
                      <a:pt x="5380" y="4730"/>
                    </a:lnTo>
                    <a:lnTo>
                      <a:pt x="5386" y="4727"/>
                    </a:lnTo>
                    <a:lnTo>
                      <a:pt x="5393" y="4722"/>
                    </a:lnTo>
                    <a:lnTo>
                      <a:pt x="5398" y="4717"/>
                    </a:lnTo>
                    <a:lnTo>
                      <a:pt x="5408" y="4704"/>
                    </a:lnTo>
                    <a:lnTo>
                      <a:pt x="5419" y="4687"/>
                    </a:lnTo>
                    <a:lnTo>
                      <a:pt x="5419" y="4687"/>
                    </a:lnTo>
                    <a:lnTo>
                      <a:pt x="5431" y="4671"/>
                    </a:lnTo>
                    <a:lnTo>
                      <a:pt x="5441" y="4656"/>
                    </a:lnTo>
                    <a:lnTo>
                      <a:pt x="5442" y="4649"/>
                    </a:lnTo>
                    <a:lnTo>
                      <a:pt x="5444" y="4643"/>
                    </a:lnTo>
                    <a:lnTo>
                      <a:pt x="5445" y="4636"/>
                    </a:lnTo>
                    <a:lnTo>
                      <a:pt x="5445" y="4628"/>
                    </a:lnTo>
                    <a:lnTo>
                      <a:pt x="5444" y="4620"/>
                    </a:lnTo>
                    <a:lnTo>
                      <a:pt x="5441" y="4610"/>
                    </a:lnTo>
                    <a:lnTo>
                      <a:pt x="5431" y="4587"/>
                    </a:lnTo>
                    <a:lnTo>
                      <a:pt x="5414" y="4559"/>
                    </a:lnTo>
                    <a:lnTo>
                      <a:pt x="5391" y="4521"/>
                    </a:lnTo>
                    <a:lnTo>
                      <a:pt x="5391" y="4521"/>
                    </a:lnTo>
                    <a:lnTo>
                      <a:pt x="5371" y="4493"/>
                    </a:lnTo>
                    <a:lnTo>
                      <a:pt x="5353" y="4468"/>
                    </a:lnTo>
                    <a:lnTo>
                      <a:pt x="5319" y="4424"/>
                    </a:lnTo>
                    <a:lnTo>
                      <a:pt x="5287" y="4389"/>
                    </a:lnTo>
                    <a:lnTo>
                      <a:pt x="5262" y="4364"/>
                    </a:lnTo>
                    <a:lnTo>
                      <a:pt x="5262" y="4364"/>
                    </a:lnTo>
                    <a:lnTo>
                      <a:pt x="5292" y="4313"/>
                    </a:lnTo>
                    <a:lnTo>
                      <a:pt x="5322" y="4262"/>
                    </a:lnTo>
                    <a:lnTo>
                      <a:pt x="5322" y="4262"/>
                    </a:lnTo>
                    <a:lnTo>
                      <a:pt x="5356" y="4272"/>
                    </a:lnTo>
                    <a:lnTo>
                      <a:pt x="5401" y="4282"/>
                    </a:lnTo>
                    <a:lnTo>
                      <a:pt x="5455" y="4288"/>
                    </a:lnTo>
                    <a:lnTo>
                      <a:pt x="5487" y="4292"/>
                    </a:lnTo>
                    <a:lnTo>
                      <a:pt x="5521" y="4295"/>
                    </a:lnTo>
                    <a:lnTo>
                      <a:pt x="5521" y="4295"/>
                    </a:lnTo>
                    <a:lnTo>
                      <a:pt x="5566" y="4297"/>
                    </a:lnTo>
                    <a:lnTo>
                      <a:pt x="5599" y="4297"/>
                    </a:lnTo>
                    <a:lnTo>
                      <a:pt x="5624" y="4293"/>
                    </a:lnTo>
                    <a:lnTo>
                      <a:pt x="5633" y="4292"/>
                    </a:lnTo>
                    <a:lnTo>
                      <a:pt x="5642" y="4288"/>
                    </a:lnTo>
                    <a:lnTo>
                      <a:pt x="5648" y="4285"/>
                    </a:lnTo>
                    <a:lnTo>
                      <a:pt x="5653" y="4282"/>
                    </a:lnTo>
                    <a:lnTo>
                      <a:pt x="5658" y="4275"/>
                    </a:lnTo>
                    <a:lnTo>
                      <a:pt x="5663" y="4270"/>
                    </a:lnTo>
                    <a:lnTo>
                      <a:pt x="5671" y="4255"/>
                    </a:lnTo>
                    <a:lnTo>
                      <a:pt x="5680" y="4237"/>
                    </a:lnTo>
                    <a:lnTo>
                      <a:pt x="5680" y="4237"/>
                    </a:lnTo>
                    <a:lnTo>
                      <a:pt x="5688" y="4219"/>
                    </a:lnTo>
                    <a:lnTo>
                      <a:pt x="5694" y="4203"/>
                    </a:lnTo>
                    <a:lnTo>
                      <a:pt x="5696" y="4196"/>
                    </a:lnTo>
                    <a:lnTo>
                      <a:pt x="5696" y="4189"/>
                    </a:lnTo>
                    <a:lnTo>
                      <a:pt x="5696" y="4181"/>
                    </a:lnTo>
                    <a:lnTo>
                      <a:pt x="5694" y="4175"/>
                    </a:lnTo>
                    <a:lnTo>
                      <a:pt x="5691" y="4166"/>
                    </a:lnTo>
                    <a:lnTo>
                      <a:pt x="5688" y="4157"/>
                    </a:lnTo>
                    <a:lnTo>
                      <a:pt x="5673" y="4137"/>
                    </a:lnTo>
                    <a:lnTo>
                      <a:pt x="5652" y="4110"/>
                    </a:lnTo>
                    <a:lnTo>
                      <a:pt x="5622" y="4079"/>
                    </a:lnTo>
                    <a:lnTo>
                      <a:pt x="5622" y="4079"/>
                    </a:lnTo>
                    <a:lnTo>
                      <a:pt x="5599" y="4054"/>
                    </a:lnTo>
                    <a:lnTo>
                      <a:pt x="5576" y="4031"/>
                    </a:lnTo>
                    <a:lnTo>
                      <a:pt x="5535" y="3995"/>
                    </a:lnTo>
                    <a:lnTo>
                      <a:pt x="5498" y="3967"/>
                    </a:lnTo>
                    <a:lnTo>
                      <a:pt x="5469" y="3945"/>
                    </a:lnTo>
                    <a:lnTo>
                      <a:pt x="5469" y="3945"/>
                    </a:lnTo>
                    <a:lnTo>
                      <a:pt x="5488" y="3891"/>
                    </a:lnTo>
                    <a:lnTo>
                      <a:pt x="5508" y="3835"/>
                    </a:lnTo>
                    <a:lnTo>
                      <a:pt x="5508" y="3835"/>
                    </a:lnTo>
                    <a:lnTo>
                      <a:pt x="5544" y="3838"/>
                    </a:lnTo>
                    <a:lnTo>
                      <a:pt x="5591" y="3840"/>
                    </a:lnTo>
                    <a:lnTo>
                      <a:pt x="5645" y="3838"/>
                    </a:lnTo>
                    <a:lnTo>
                      <a:pt x="5678" y="3837"/>
                    </a:lnTo>
                    <a:lnTo>
                      <a:pt x="5711" y="3832"/>
                    </a:lnTo>
                    <a:lnTo>
                      <a:pt x="5711" y="3832"/>
                    </a:lnTo>
                    <a:lnTo>
                      <a:pt x="5755" y="3827"/>
                    </a:lnTo>
                    <a:lnTo>
                      <a:pt x="5788" y="3820"/>
                    </a:lnTo>
                    <a:lnTo>
                      <a:pt x="5812" y="3814"/>
                    </a:lnTo>
                    <a:lnTo>
                      <a:pt x="5821" y="3810"/>
                    </a:lnTo>
                    <a:lnTo>
                      <a:pt x="5828" y="3805"/>
                    </a:lnTo>
                    <a:lnTo>
                      <a:pt x="5835" y="3802"/>
                    </a:lnTo>
                    <a:lnTo>
                      <a:pt x="5840" y="3795"/>
                    </a:lnTo>
                    <a:lnTo>
                      <a:pt x="5843" y="3790"/>
                    </a:lnTo>
                    <a:lnTo>
                      <a:pt x="5848" y="3784"/>
                    </a:lnTo>
                    <a:lnTo>
                      <a:pt x="5853" y="3767"/>
                    </a:lnTo>
                    <a:lnTo>
                      <a:pt x="5858" y="3748"/>
                    </a:lnTo>
                    <a:lnTo>
                      <a:pt x="5858" y="3748"/>
                    </a:lnTo>
                    <a:lnTo>
                      <a:pt x="5863" y="3728"/>
                    </a:lnTo>
                    <a:lnTo>
                      <a:pt x="5866" y="3711"/>
                    </a:lnTo>
                    <a:lnTo>
                      <a:pt x="5866" y="3705"/>
                    </a:lnTo>
                    <a:lnTo>
                      <a:pt x="5866" y="3698"/>
                    </a:lnTo>
                    <a:lnTo>
                      <a:pt x="5864" y="3690"/>
                    </a:lnTo>
                    <a:lnTo>
                      <a:pt x="5861" y="3683"/>
                    </a:lnTo>
                    <a:lnTo>
                      <a:pt x="5858" y="3677"/>
                    </a:lnTo>
                    <a:lnTo>
                      <a:pt x="5851" y="3668"/>
                    </a:lnTo>
                    <a:lnTo>
                      <a:pt x="5833" y="3650"/>
                    </a:lnTo>
                    <a:lnTo>
                      <a:pt x="5808" y="3629"/>
                    </a:lnTo>
                    <a:lnTo>
                      <a:pt x="5774" y="3603"/>
                    </a:lnTo>
                    <a:lnTo>
                      <a:pt x="5774" y="3603"/>
                    </a:lnTo>
                    <a:lnTo>
                      <a:pt x="5746" y="3581"/>
                    </a:lnTo>
                    <a:lnTo>
                      <a:pt x="5719" y="3565"/>
                    </a:lnTo>
                    <a:lnTo>
                      <a:pt x="5671" y="3535"/>
                    </a:lnTo>
                    <a:lnTo>
                      <a:pt x="5630" y="3512"/>
                    </a:lnTo>
                    <a:lnTo>
                      <a:pt x="5599" y="3497"/>
                    </a:lnTo>
                    <a:lnTo>
                      <a:pt x="5599" y="3497"/>
                    </a:lnTo>
                    <a:lnTo>
                      <a:pt x="5609" y="3439"/>
                    </a:lnTo>
                    <a:lnTo>
                      <a:pt x="5619" y="3383"/>
                    </a:lnTo>
                    <a:lnTo>
                      <a:pt x="5619" y="3383"/>
                    </a:lnTo>
                    <a:lnTo>
                      <a:pt x="5655" y="3380"/>
                    </a:lnTo>
                    <a:lnTo>
                      <a:pt x="5699" y="3373"/>
                    </a:lnTo>
                    <a:lnTo>
                      <a:pt x="5755" y="3362"/>
                    </a:lnTo>
                    <a:lnTo>
                      <a:pt x="5785" y="3354"/>
                    </a:lnTo>
                    <a:lnTo>
                      <a:pt x="5818" y="3344"/>
                    </a:lnTo>
                    <a:lnTo>
                      <a:pt x="5818" y="3344"/>
                    </a:lnTo>
                    <a:lnTo>
                      <a:pt x="5861" y="3330"/>
                    </a:lnTo>
                    <a:lnTo>
                      <a:pt x="5892" y="3319"/>
                    </a:lnTo>
                    <a:lnTo>
                      <a:pt x="5914" y="3309"/>
                    </a:lnTo>
                    <a:lnTo>
                      <a:pt x="5922" y="3302"/>
                    </a:lnTo>
                    <a:lnTo>
                      <a:pt x="5929" y="3298"/>
                    </a:lnTo>
                    <a:lnTo>
                      <a:pt x="5935" y="3293"/>
                    </a:lnTo>
                    <a:lnTo>
                      <a:pt x="5938" y="3286"/>
                    </a:lnTo>
                    <a:lnTo>
                      <a:pt x="5942" y="3279"/>
                    </a:lnTo>
                    <a:lnTo>
                      <a:pt x="5943" y="3273"/>
                    </a:lnTo>
                    <a:lnTo>
                      <a:pt x="5947" y="3256"/>
                    </a:lnTo>
                    <a:lnTo>
                      <a:pt x="5948" y="3237"/>
                    </a:lnTo>
                    <a:lnTo>
                      <a:pt x="5948" y="3237"/>
                    </a:lnTo>
                    <a:lnTo>
                      <a:pt x="5950" y="3215"/>
                    </a:lnTo>
                    <a:lnTo>
                      <a:pt x="5950" y="3199"/>
                    </a:lnTo>
                    <a:lnTo>
                      <a:pt x="5950" y="3192"/>
                    </a:lnTo>
                    <a:lnTo>
                      <a:pt x="5947" y="3184"/>
                    </a:lnTo>
                    <a:lnTo>
                      <a:pt x="5945" y="3177"/>
                    </a:lnTo>
                    <a:lnTo>
                      <a:pt x="5940" y="3171"/>
                    </a:lnTo>
                    <a:lnTo>
                      <a:pt x="5935" y="3164"/>
                    </a:lnTo>
                    <a:lnTo>
                      <a:pt x="5927" y="3157"/>
                    </a:lnTo>
                    <a:lnTo>
                      <a:pt x="5907" y="3144"/>
                    </a:lnTo>
                    <a:lnTo>
                      <a:pt x="5879" y="3126"/>
                    </a:lnTo>
                    <a:lnTo>
                      <a:pt x="5840" y="3106"/>
                    </a:lnTo>
                    <a:lnTo>
                      <a:pt x="5840" y="3106"/>
                    </a:lnTo>
                    <a:close/>
                    <a:moveTo>
                      <a:pt x="2885" y="3319"/>
                    </a:moveTo>
                    <a:lnTo>
                      <a:pt x="2885" y="3319"/>
                    </a:lnTo>
                    <a:lnTo>
                      <a:pt x="2850" y="3307"/>
                    </a:lnTo>
                    <a:lnTo>
                      <a:pt x="2817" y="3294"/>
                    </a:lnTo>
                    <a:lnTo>
                      <a:pt x="2788" y="3276"/>
                    </a:lnTo>
                    <a:lnTo>
                      <a:pt x="2760" y="3256"/>
                    </a:lnTo>
                    <a:lnTo>
                      <a:pt x="2733" y="3235"/>
                    </a:lnTo>
                    <a:lnTo>
                      <a:pt x="2710" y="3210"/>
                    </a:lnTo>
                    <a:lnTo>
                      <a:pt x="2689" y="3184"/>
                    </a:lnTo>
                    <a:lnTo>
                      <a:pt x="2671" y="3154"/>
                    </a:lnTo>
                    <a:lnTo>
                      <a:pt x="2654" y="3124"/>
                    </a:lnTo>
                    <a:lnTo>
                      <a:pt x="2643" y="3093"/>
                    </a:lnTo>
                    <a:lnTo>
                      <a:pt x="2633" y="3060"/>
                    </a:lnTo>
                    <a:lnTo>
                      <a:pt x="2626" y="3027"/>
                    </a:lnTo>
                    <a:lnTo>
                      <a:pt x="2623" y="2992"/>
                    </a:lnTo>
                    <a:lnTo>
                      <a:pt x="2623" y="2958"/>
                    </a:lnTo>
                    <a:lnTo>
                      <a:pt x="2628" y="2922"/>
                    </a:lnTo>
                    <a:lnTo>
                      <a:pt x="2634" y="2887"/>
                    </a:lnTo>
                    <a:lnTo>
                      <a:pt x="2634" y="2887"/>
                    </a:lnTo>
                    <a:lnTo>
                      <a:pt x="2646" y="2852"/>
                    </a:lnTo>
                    <a:lnTo>
                      <a:pt x="2661" y="2819"/>
                    </a:lnTo>
                    <a:lnTo>
                      <a:pt x="2677" y="2790"/>
                    </a:lnTo>
                    <a:lnTo>
                      <a:pt x="2697" y="2762"/>
                    </a:lnTo>
                    <a:lnTo>
                      <a:pt x="2720" y="2735"/>
                    </a:lnTo>
                    <a:lnTo>
                      <a:pt x="2745" y="2712"/>
                    </a:lnTo>
                    <a:lnTo>
                      <a:pt x="2771" y="2691"/>
                    </a:lnTo>
                    <a:lnTo>
                      <a:pt x="2799" y="2673"/>
                    </a:lnTo>
                    <a:lnTo>
                      <a:pt x="2829" y="2656"/>
                    </a:lnTo>
                    <a:lnTo>
                      <a:pt x="2860" y="2645"/>
                    </a:lnTo>
                    <a:lnTo>
                      <a:pt x="2893" y="2635"/>
                    </a:lnTo>
                    <a:lnTo>
                      <a:pt x="2928" y="2628"/>
                    </a:lnTo>
                    <a:lnTo>
                      <a:pt x="2962" y="2625"/>
                    </a:lnTo>
                    <a:lnTo>
                      <a:pt x="2997" y="2625"/>
                    </a:lnTo>
                    <a:lnTo>
                      <a:pt x="3032" y="2630"/>
                    </a:lnTo>
                    <a:lnTo>
                      <a:pt x="3068" y="2636"/>
                    </a:lnTo>
                    <a:lnTo>
                      <a:pt x="3068" y="2636"/>
                    </a:lnTo>
                    <a:lnTo>
                      <a:pt x="3101" y="2648"/>
                    </a:lnTo>
                    <a:lnTo>
                      <a:pt x="3134" y="2663"/>
                    </a:lnTo>
                    <a:lnTo>
                      <a:pt x="3165" y="2679"/>
                    </a:lnTo>
                    <a:lnTo>
                      <a:pt x="3193" y="2699"/>
                    </a:lnTo>
                    <a:lnTo>
                      <a:pt x="3218" y="2722"/>
                    </a:lnTo>
                    <a:lnTo>
                      <a:pt x="3243" y="2747"/>
                    </a:lnTo>
                    <a:lnTo>
                      <a:pt x="3263" y="2773"/>
                    </a:lnTo>
                    <a:lnTo>
                      <a:pt x="3282" y="2801"/>
                    </a:lnTo>
                    <a:lnTo>
                      <a:pt x="3297" y="2831"/>
                    </a:lnTo>
                    <a:lnTo>
                      <a:pt x="3310" y="2864"/>
                    </a:lnTo>
                    <a:lnTo>
                      <a:pt x="3319" y="2895"/>
                    </a:lnTo>
                    <a:lnTo>
                      <a:pt x="3325" y="2930"/>
                    </a:lnTo>
                    <a:lnTo>
                      <a:pt x="3328" y="2964"/>
                    </a:lnTo>
                    <a:lnTo>
                      <a:pt x="3328" y="2999"/>
                    </a:lnTo>
                    <a:lnTo>
                      <a:pt x="3325" y="3034"/>
                    </a:lnTo>
                    <a:lnTo>
                      <a:pt x="3317" y="3070"/>
                    </a:lnTo>
                    <a:lnTo>
                      <a:pt x="3317" y="3070"/>
                    </a:lnTo>
                    <a:lnTo>
                      <a:pt x="3305" y="3103"/>
                    </a:lnTo>
                    <a:lnTo>
                      <a:pt x="3292" y="3136"/>
                    </a:lnTo>
                    <a:lnTo>
                      <a:pt x="3274" y="3167"/>
                    </a:lnTo>
                    <a:lnTo>
                      <a:pt x="3254" y="3195"/>
                    </a:lnTo>
                    <a:lnTo>
                      <a:pt x="3233" y="3222"/>
                    </a:lnTo>
                    <a:lnTo>
                      <a:pt x="3208" y="3245"/>
                    </a:lnTo>
                    <a:lnTo>
                      <a:pt x="3180" y="3266"/>
                    </a:lnTo>
                    <a:lnTo>
                      <a:pt x="3152" y="3284"/>
                    </a:lnTo>
                    <a:lnTo>
                      <a:pt x="3122" y="3299"/>
                    </a:lnTo>
                    <a:lnTo>
                      <a:pt x="3091" y="3312"/>
                    </a:lnTo>
                    <a:lnTo>
                      <a:pt x="3058" y="3321"/>
                    </a:lnTo>
                    <a:lnTo>
                      <a:pt x="3025" y="3327"/>
                    </a:lnTo>
                    <a:lnTo>
                      <a:pt x="2990" y="3330"/>
                    </a:lnTo>
                    <a:lnTo>
                      <a:pt x="2956" y="3330"/>
                    </a:lnTo>
                    <a:lnTo>
                      <a:pt x="2920" y="3327"/>
                    </a:lnTo>
                    <a:lnTo>
                      <a:pt x="2885" y="3319"/>
                    </a:lnTo>
                    <a:lnTo>
                      <a:pt x="2885" y="331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989C3"/>
                  </a:gs>
                  <a:gs pos="100000">
                    <a:srgbClr val="284B76"/>
                  </a:gs>
                </a:gsLst>
                <a:lin ang="0" scaled="1"/>
                <a:tileRect/>
              </a:gradFill>
              <a:ln w="9525">
                <a:noFill/>
                <a:prstDash val="sysDash"/>
                <a:miter lim="800000"/>
                <a:headEnd/>
                <a:tailEnd/>
              </a:ln>
              <a:effectLst>
                <a:outerShdw blurRad="50800" dist="38100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lIns="18288" tIns="18288" rIns="18288" bIns="18288" anchor="ctr" anchorCtr="1"/>
              <a:lstStyle/>
              <a:p>
                <a:pPr algn="ctr" fontAlgn="auto">
                  <a:lnSpc>
                    <a:spcPct val="85000"/>
                  </a:lnSpc>
                  <a:spcBef>
                    <a:spcPct val="20000"/>
                  </a:spcBef>
                  <a:spcAft>
                    <a:spcPts val="0"/>
                  </a:spcAft>
                  <a:defRPr/>
                </a:pPr>
                <a:endParaRPr kumimoji="0" lang="en-US" sz="1400" b="1" dirty="0">
                  <a:solidFill>
                    <a:srgbClr val="FFFFFF"/>
                  </a:solidFill>
                  <a:latin typeface="Arial Narrow" pitchFamily="112" charset="0"/>
                  <a:ea typeface="+mn-ea"/>
                </a:endParaRPr>
              </a:p>
            </p:txBody>
          </p:sp>
          <p:sp>
            <p:nvSpPr>
              <p:cNvPr id="58" name="Freeform 6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>
                  <a:gd name="T0" fmla="*/ 5948 w 5950"/>
                  <a:gd name="T1" fmla="*/ 2715 h 5950"/>
                  <a:gd name="T2" fmla="*/ 2176 w 5950"/>
                  <a:gd name="T3" fmla="*/ 101 h 5950"/>
                  <a:gd name="T4" fmla="*/ 2272 w 5950"/>
                  <a:gd name="T5" fmla="*/ 91 h 5950"/>
                  <a:gd name="T6" fmla="*/ 5380 w 5950"/>
                  <a:gd name="T7" fmla="*/ 1222 h 5950"/>
                  <a:gd name="T8" fmla="*/ 5441 w 5950"/>
                  <a:gd name="T9" fmla="*/ 1296 h 5950"/>
                  <a:gd name="T10" fmla="*/ 5940 w 5950"/>
                  <a:gd name="T11" fmla="*/ 3283 h 5950"/>
                  <a:gd name="T12" fmla="*/ 5919 w 5950"/>
                  <a:gd name="T13" fmla="*/ 3151 h 5950"/>
                  <a:gd name="T14" fmla="*/ 5858 w 5950"/>
                  <a:gd name="T15" fmla="*/ 2203 h 5950"/>
                  <a:gd name="T16" fmla="*/ 2687 w 5950"/>
                  <a:gd name="T17" fmla="*/ 5 h 5950"/>
                  <a:gd name="T18" fmla="*/ 2783 w 5950"/>
                  <a:gd name="T19" fmla="*/ 13 h 5950"/>
                  <a:gd name="T20" fmla="*/ 4634 w 5950"/>
                  <a:gd name="T21" fmla="*/ 505 h 5950"/>
                  <a:gd name="T22" fmla="*/ 4717 w 5950"/>
                  <a:gd name="T23" fmla="*/ 554 h 5950"/>
                  <a:gd name="T24" fmla="*/ 4999 w 5950"/>
                  <a:gd name="T25" fmla="*/ 834 h 5950"/>
                  <a:gd name="T26" fmla="*/ 5084 w 5950"/>
                  <a:gd name="T27" fmla="*/ 866 h 5950"/>
                  <a:gd name="T28" fmla="*/ 5680 w 5950"/>
                  <a:gd name="T29" fmla="*/ 4237 h 5950"/>
                  <a:gd name="T30" fmla="*/ 4159 w 5950"/>
                  <a:gd name="T31" fmla="*/ 5690 h 5950"/>
                  <a:gd name="T32" fmla="*/ 4288 w 5950"/>
                  <a:gd name="T33" fmla="*/ 5640 h 5950"/>
                  <a:gd name="T34" fmla="*/ 5 w 5950"/>
                  <a:gd name="T35" fmla="*/ 2773 h 5950"/>
                  <a:gd name="T36" fmla="*/ 6 w 5950"/>
                  <a:gd name="T37" fmla="*/ 2678 h 5950"/>
                  <a:gd name="T38" fmla="*/ 1653 w 5950"/>
                  <a:gd name="T39" fmla="*/ 345 h 5950"/>
                  <a:gd name="T40" fmla="*/ 1713 w 5950"/>
                  <a:gd name="T41" fmla="*/ 270 h 5950"/>
                  <a:gd name="T42" fmla="*/ 5441 w 5950"/>
                  <a:gd name="T43" fmla="*/ 4656 h 5950"/>
                  <a:gd name="T44" fmla="*/ 5017 w 5950"/>
                  <a:gd name="T45" fmla="*/ 5121 h 5950"/>
                  <a:gd name="T46" fmla="*/ 5121 w 5950"/>
                  <a:gd name="T47" fmla="*/ 5030 h 5950"/>
                  <a:gd name="T48" fmla="*/ 14 w 5950"/>
                  <a:gd name="T49" fmla="*/ 3293 h 5950"/>
                  <a:gd name="T50" fmla="*/ 0 w 5950"/>
                  <a:gd name="T51" fmla="*/ 3197 h 5950"/>
                  <a:gd name="T52" fmla="*/ 272 w 5950"/>
                  <a:gd name="T53" fmla="*/ 1809 h 5950"/>
                  <a:gd name="T54" fmla="*/ 270 w 5950"/>
                  <a:gd name="T55" fmla="*/ 1715 h 5950"/>
                  <a:gd name="T56" fmla="*/ 611 w 5950"/>
                  <a:gd name="T57" fmla="*/ 1218 h 5950"/>
                  <a:gd name="T58" fmla="*/ 844 w 5950"/>
                  <a:gd name="T59" fmla="*/ 885 h 5950"/>
                  <a:gd name="T60" fmla="*/ 923 w 5950"/>
                  <a:gd name="T61" fmla="*/ 829 h 5950"/>
                  <a:gd name="T62" fmla="*/ 1220 w 5950"/>
                  <a:gd name="T63" fmla="*/ 572 h 5950"/>
                  <a:gd name="T64" fmla="*/ 1296 w 5950"/>
                  <a:gd name="T65" fmla="*/ 509 h 5950"/>
                  <a:gd name="T66" fmla="*/ 5696 w 5950"/>
                  <a:gd name="T67" fmla="*/ 1759 h 5950"/>
                  <a:gd name="T68" fmla="*/ 5609 w 5950"/>
                  <a:gd name="T69" fmla="*/ 1655 h 5950"/>
                  <a:gd name="T70" fmla="*/ 3660 w 5950"/>
                  <a:gd name="T71" fmla="*/ 5845 h 5950"/>
                  <a:gd name="T72" fmla="*/ 5864 w 5950"/>
                  <a:gd name="T73" fmla="*/ 3721 h 5950"/>
                  <a:gd name="T74" fmla="*/ 5815 w 5950"/>
                  <a:gd name="T75" fmla="*/ 3814 h 5950"/>
                  <a:gd name="T76" fmla="*/ 3698 w 5950"/>
                  <a:gd name="T77" fmla="*/ 84 h 5950"/>
                  <a:gd name="T78" fmla="*/ 3802 w 5950"/>
                  <a:gd name="T79" fmla="*/ 115 h 5950"/>
                  <a:gd name="T80" fmla="*/ 2166 w 5950"/>
                  <a:gd name="T81" fmla="*/ 5848 h 5950"/>
                  <a:gd name="T82" fmla="*/ 2214 w 5950"/>
                  <a:gd name="T83" fmla="*/ 5825 h 5950"/>
                  <a:gd name="T84" fmla="*/ 104 w 5950"/>
                  <a:gd name="T85" fmla="*/ 2166 h 5950"/>
                  <a:gd name="T86" fmla="*/ 130 w 5950"/>
                  <a:gd name="T87" fmla="*/ 2216 h 5950"/>
                  <a:gd name="T88" fmla="*/ 4708 w 5950"/>
                  <a:gd name="T89" fmla="*/ 5405 h 5950"/>
                  <a:gd name="T90" fmla="*/ 270 w 5950"/>
                  <a:gd name="T91" fmla="*/ 4237 h 5950"/>
                  <a:gd name="T92" fmla="*/ 262 w 5950"/>
                  <a:gd name="T93" fmla="*/ 4158 h 5950"/>
                  <a:gd name="T94" fmla="*/ 108 w 5950"/>
                  <a:gd name="T95" fmla="*/ 3794 h 5950"/>
                  <a:gd name="T96" fmla="*/ 82 w 5950"/>
                  <a:gd name="T97" fmla="*/ 3700 h 5950"/>
                  <a:gd name="T98" fmla="*/ 933 w 5950"/>
                  <a:gd name="T99" fmla="*/ 5121 h 5950"/>
                  <a:gd name="T100" fmla="*/ 864 w 5950"/>
                  <a:gd name="T101" fmla="*/ 5086 h 5950"/>
                  <a:gd name="T102" fmla="*/ 1282 w 5950"/>
                  <a:gd name="T103" fmla="*/ 5391 h 5950"/>
                  <a:gd name="T104" fmla="*/ 1713 w 5950"/>
                  <a:gd name="T105" fmla="*/ 5680 h 5950"/>
                  <a:gd name="T106" fmla="*/ 1657 w 5950"/>
                  <a:gd name="T107" fmla="*/ 5627 h 5950"/>
                  <a:gd name="T108" fmla="*/ 560 w 5950"/>
                  <a:gd name="T109" fmla="*/ 4725 h 5950"/>
                  <a:gd name="T110" fmla="*/ 506 w 5950"/>
                  <a:gd name="T111" fmla="*/ 4646 h 5950"/>
                  <a:gd name="T112" fmla="*/ 3305 w 5950"/>
                  <a:gd name="T113" fmla="*/ 5919 h 5950"/>
                  <a:gd name="T114" fmla="*/ 3235 w 5950"/>
                  <a:gd name="T115" fmla="*/ 5949 h 5950"/>
                  <a:gd name="T116" fmla="*/ 3231 w 5950"/>
                  <a:gd name="T117" fmla="*/ 41 h 5950"/>
                  <a:gd name="T118" fmla="*/ 4235 w 5950"/>
                  <a:gd name="T119" fmla="*/ 270 h 5950"/>
                  <a:gd name="T120" fmla="*/ 4293 w 5950"/>
                  <a:gd name="T121" fmla="*/ 326 h 5950"/>
                  <a:gd name="T122" fmla="*/ 2761 w 5950"/>
                  <a:gd name="T123" fmla="*/ 5949 h 5950"/>
                  <a:gd name="T124" fmla="*/ 2667 w 5950"/>
                  <a:gd name="T125" fmla="*/ 5940 h 595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950"/>
                  <a:gd name="T190" fmla="*/ 0 h 5950"/>
                  <a:gd name="T191" fmla="*/ 5950 w 5950"/>
                  <a:gd name="T192" fmla="*/ 5950 h 595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950" h="5950">
                    <a:moveTo>
                      <a:pt x="5904" y="2636"/>
                    </a:moveTo>
                    <a:lnTo>
                      <a:pt x="5904" y="2636"/>
                    </a:lnTo>
                    <a:lnTo>
                      <a:pt x="5912" y="2719"/>
                    </a:lnTo>
                    <a:lnTo>
                      <a:pt x="5919" y="2800"/>
                    </a:lnTo>
                    <a:lnTo>
                      <a:pt x="5930" y="2791"/>
                    </a:lnTo>
                    <a:lnTo>
                      <a:pt x="5938" y="2781"/>
                    </a:lnTo>
                    <a:lnTo>
                      <a:pt x="5945" y="2773"/>
                    </a:lnTo>
                    <a:lnTo>
                      <a:pt x="5948" y="2763"/>
                    </a:lnTo>
                    <a:lnTo>
                      <a:pt x="5950" y="2753"/>
                    </a:lnTo>
                    <a:lnTo>
                      <a:pt x="5950" y="2742"/>
                    </a:lnTo>
                    <a:lnTo>
                      <a:pt x="5948" y="2715"/>
                    </a:lnTo>
                    <a:lnTo>
                      <a:pt x="5945" y="2689"/>
                    </a:lnTo>
                    <a:lnTo>
                      <a:pt x="5943" y="2678"/>
                    </a:lnTo>
                    <a:lnTo>
                      <a:pt x="5940" y="2668"/>
                    </a:lnTo>
                    <a:lnTo>
                      <a:pt x="5935" y="2659"/>
                    </a:lnTo>
                    <a:lnTo>
                      <a:pt x="5927" y="2651"/>
                    </a:lnTo>
                    <a:lnTo>
                      <a:pt x="5917" y="2645"/>
                    </a:lnTo>
                    <a:lnTo>
                      <a:pt x="5904" y="2636"/>
                    </a:lnTo>
                    <a:close/>
                    <a:moveTo>
                      <a:pt x="2202" y="92"/>
                    </a:moveTo>
                    <a:lnTo>
                      <a:pt x="2202" y="92"/>
                    </a:lnTo>
                    <a:lnTo>
                      <a:pt x="2176" y="101"/>
                    </a:lnTo>
                    <a:lnTo>
                      <a:pt x="2164" y="104"/>
                    </a:lnTo>
                    <a:lnTo>
                      <a:pt x="2156" y="109"/>
                    </a:lnTo>
                    <a:lnTo>
                      <a:pt x="2148" y="117"/>
                    </a:lnTo>
                    <a:lnTo>
                      <a:pt x="2141" y="125"/>
                    </a:lnTo>
                    <a:lnTo>
                      <a:pt x="2136" y="138"/>
                    </a:lnTo>
                    <a:lnTo>
                      <a:pt x="2131" y="155"/>
                    </a:lnTo>
                    <a:lnTo>
                      <a:pt x="2212" y="132"/>
                    </a:lnTo>
                    <a:lnTo>
                      <a:pt x="2295" y="110"/>
                    </a:lnTo>
                    <a:lnTo>
                      <a:pt x="2282" y="99"/>
                    </a:lnTo>
                    <a:lnTo>
                      <a:pt x="2272" y="91"/>
                    </a:lnTo>
                    <a:lnTo>
                      <a:pt x="2260" y="86"/>
                    </a:lnTo>
                    <a:lnTo>
                      <a:pt x="2250" y="84"/>
                    </a:lnTo>
                    <a:lnTo>
                      <a:pt x="2240" y="84"/>
                    </a:lnTo>
                    <a:lnTo>
                      <a:pt x="2229" y="86"/>
                    </a:lnTo>
                    <a:lnTo>
                      <a:pt x="2202" y="92"/>
                    </a:lnTo>
                    <a:close/>
                    <a:moveTo>
                      <a:pt x="5419" y="1263"/>
                    </a:moveTo>
                    <a:lnTo>
                      <a:pt x="5419" y="1263"/>
                    </a:lnTo>
                    <a:lnTo>
                      <a:pt x="5404" y="1242"/>
                    </a:lnTo>
                    <a:lnTo>
                      <a:pt x="5396" y="1233"/>
                    </a:lnTo>
                    <a:lnTo>
                      <a:pt x="5388" y="1227"/>
                    </a:lnTo>
                    <a:lnTo>
                      <a:pt x="5380" y="1222"/>
                    </a:lnTo>
                    <a:lnTo>
                      <a:pt x="5368" y="1218"/>
                    </a:lnTo>
                    <a:lnTo>
                      <a:pt x="5355" y="1217"/>
                    </a:lnTo>
                    <a:lnTo>
                      <a:pt x="5340" y="1218"/>
                    </a:lnTo>
                    <a:lnTo>
                      <a:pt x="5388" y="1286"/>
                    </a:lnTo>
                    <a:lnTo>
                      <a:pt x="5436" y="1354"/>
                    </a:lnTo>
                    <a:lnTo>
                      <a:pt x="5441" y="1339"/>
                    </a:lnTo>
                    <a:lnTo>
                      <a:pt x="5444" y="1327"/>
                    </a:lnTo>
                    <a:lnTo>
                      <a:pt x="5445" y="1316"/>
                    </a:lnTo>
                    <a:lnTo>
                      <a:pt x="5444" y="1306"/>
                    </a:lnTo>
                    <a:lnTo>
                      <a:pt x="5441" y="1296"/>
                    </a:lnTo>
                    <a:lnTo>
                      <a:pt x="5436" y="1286"/>
                    </a:lnTo>
                    <a:lnTo>
                      <a:pt x="5419" y="1263"/>
                    </a:lnTo>
                    <a:close/>
                    <a:moveTo>
                      <a:pt x="5919" y="3151"/>
                    </a:moveTo>
                    <a:lnTo>
                      <a:pt x="5919" y="3151"/>
                    </a:lnTo>
                    <a:lnTo>
                      <a:pt x="5912" y="3233"/>
                    </a:lnTo>
                    <a:lnTo>
                      <a:pt x="5904" y="3314"/>
                    </a:lnTo>
                    <a:lnTo>
                      <a:pt x="5917" y="3307"/>
                    </a:lnTo>
                    <a:lnTo>
                      <a:pt x="5927" y="3299"/>
                    </a:lnTo>
                    <a:lnTo>
                      <a:pt x="5935" y="3291"/>
                    </a:lnTo>
                    <a:lnTo>
                      <a:pt x="5940" y="3283"/>
                    </a:lnTo>
                    <a:lnTo>
                      <a:pt x="5943" y="3273"/>
                    </a:lnTo>
                    <a:lnTo>
                      <a:pt x="5945" y="3263"/>
                    </a:lnTo>
                    <a:lnTo>
                      <a:pt x="5948" y="3237"/>
                    </a:lnTo>
                    <a:lnTo>
                      <a:pt x="5950" y="3208"/>
                    </a:lnTo>
                    <a:lnTo>
                      <a:pt x="5950" y="3199"/>
                    </a:lnTo>
                    <a:lnTo>
                      <a:pt x="5948" y="3187"/>
                    </a:lnTo>
                    <a:lnTo>
                      <a:pt x="5945" y="3179"/>
                    </a:lnTo>
                    <a:lnTo>
                      <a:pt x="5938" y="3169"/>
                    </a:lnTo>
                    <a:lnTo>
                      <a:pt x="5930" y="3161"/>
                    </a:lnTo>
                    <a:lnTo>
                      <a:pt x="5919" y="3151"/>
                    </a:lnTo>
                    <a:close/>
                    <a:moveTo>
                      <a:pt x="5800" y="2133"/>
                    </a:moveTo>
                    <a:lnTo>
                      <a:pt x="5800" y="2133"/>
                    </a:lnTo>
                    <a:lnTo>
                      <a:pt x="5821" y="2213"/>
                    </a:lnTo>
                    <a:lnTo>
                      <a:pt x="5843" y="2292"/>
                    </a:lnTo>
                    <a:lnTo>
                      <a:pt x="5853" y="2280"/>
                    </a:lnTo>
                    <a:lnTo>
                      <a:pt x="5859" y="2270"/>
                    </a:lnTo>
                    <a:lnTo>
                      <a:pt x="5864" y="2260"/>
                    </a:lnTo>
                    <a:lnTo>
                      <a:pt x="5866" y="2251"/>
                    </a:lnTo>
                    <a:lnTo>
                      <a:pt x="5866" y="2241"/>
                    </a:lnTo>
                    <a:lnTo>
                      <a:pt x="5864" y="2229"/>
                    </a:lnTo>
                    <a:lnTo>
                      <a:pt x="5858" y="2203"/>
                    </a:lnTo>
                    <a:lnTo>
                      <a:pt x="5851" y="2176"/>
                    </a:lnTo>
                    <a:lnTo>
                      <a:pt x="5846" y="2166"/>
                    </a:lnTo>
                    <a:lnTo>
                      <a:pt x="5841" y="2158"/>
                    </a:lnTo>
                    <a:lnTo>
                      <a:pt x="5835" y="2150"/>
                    </a:lnTo>
                    <a:lnTo>
                      <a:pt x="5826" y="2143"/>
                    </a:lnTo>
                    <a:lnTo>
                      <a:pt x="5815" y="2138"/>
                    </a:lnTo>
                    <a:lnTo>
                      <a:pt x="5800" y="2133"/>
                    </a:lnTo>
                    <a:close/>
                    <a:moveTo>
                      <a:pt x="2715" y="2"/>
                    </a:moveTo>
                    <a:lnTo>
                      <a:pt x="2715" y="2"/>
                    </a:lnTo>
                    <a:lnTo>
                      <a:pt x="2687" y="5"/>
                    </a:lnTo>
                    <a:lnTo>
                      <a:pt x="2676" y="7"/>
                    </a:lnTo>
                    <a:lnTo>
                      <a:pt x="2666" y="10"/>
                    </a:lnTo>
                    <a:lnTo>
                      <a:pt x="2657" y="16"/>
                    </a:lnTo>
                    <a:lnTo>
                      <a:pt x="2649" y="25"/>
                    </a:lnTo>
                    <a:lnTo>
                      <a:pt x="2641" y="35"/>
                    </a:lnTo>
                    <a:lnTo>
                      <a:pt x="2634" y="51"/>
                    </a:lnTo>
                    <a:lnTo>
                      <a:pt x="2718" y="41"/>
                    </a:lnTo>
                    <a:lnTo>
                      <a:pt x="2803" y="36"/>
                    </a:lnTo>
                    <a:lnTo>
                      <a:pt x="2791" y="21"/>
                    </a:lnTo>
                    <a:lnTo>
                      <a:pt x="2783" y="13"/>
                    </a:lnTo>
                    <a:lnTo>
                      <a:pt x="2773" y="7"/>
                    </a:lnTo>
                    <a:lnTo>
                      <a:pt x="2763" y="2"/>
                    </a:lnTo>
                    <a:lnTo>
                      <a:pt x="2753" y="0"/>
                    </a:lnTo>
                    <a:lnTo>
                      <a:pt x="2742" y="0"/>
                    </a:lnTo>
                    <a:lnTo>
                      <a:pt x="2715" y="2"/>
                    </a:lnTo>
                    <a:close/>
                    <a:moveTo>
                      <a:pt x="4687" y="531"/>
                    </a:moveTo>
                    <a:lnTo>
                      <a:pt x="4687" y="531"/>
                    </a:lnTo>
                    <a:lnTo>
                      <a:pt x="4664" y="514"/>
                    </a:lnTo>
                    <a:lnTo>
                      <a:pt x="4654" y="509"/>
                    </a:lnTo>
                    <a:lnTo>
                      <a:pt x="4644" y="506"/>
                    </a:lnTo>
                    <a:lnTo>
                      <a:pt x="4634" y="505"/>
                    </a:lnTo>
                    <a:lnTo>
                      <a:pt x="4623" y="506"/>
                    </a:lnTo>
                    <a:lnTo>
                      <a:pt x="4611" y="509"/>
                    </a:lnTo>
                    <a:lnTo>
                      <a:pt x="4595" y="514"/>
                    </a:lnTo>
                    <a:lnTo>
                      <a:pt x="4664" y="562"/>
                    </a:lnTo>
                    <a:lnTo>
                      <a:pt x="4732" y="610"/>
                    </a:lnTo>
                    <a:lnTo>
                      <a:pt x="4733" y="595"/>
                    </a:lnTo>
                    <a:lnTo>
                      <a:pt x="4732" y="582"/>
                    </a:lnTo>
                    <a:lnTo>
                      <a:pt x="4728" y="570"/>
                    </a:lnTo>
                    <a:lnTo>
                      <a:pt x="4723" y="562"/>
                    </a:lnTo>
                    <a:lnTo>
                      <a:pt x="4717" y="554"/>
                    </a:lnTo>
                    <a:lnTo>
                      <a:pt x="4708" y="546"/>
                    </a:lnTo>
                    <a:lnTo>
                      <a:pt x="4687" y="531"/>
                    </a:lnTo>
                    <a:close/>
                    <a:moveTo>
                      <a:pt x="5084" y="866"/>
                    </a:moveTo>
                    <a:lnTo>
                      <a:pt x="5084" y="866"/>
                    </a:lnTo>
                    <a:lnTo>
                      <a:pt x="5066" y="846"/>
                    </a:lnTo>
                    <a:lnTo>
                      <a:pt x="5056" y="839"/>
                    </a:lnTo>
                    <a:lnTo>
                      <a:pt x="5048" y="834"/>
                    </a:lnTo>
                    <a:lnTo>
                      <a:pt x="5038" y="831"/>
                    </a:lnTo>
                    <a:lnTo>
                      <a:pt x="5027" y="829"/>
                    </a:lnTo>
                    <a:lnTo>
                      <a:pt x="5014" y="831"/>
                    </a:lnTo>
                    <a:lnTo>
                      <a:pt x="4999" y="834"/>
                    </a:lnTo>
                    <a:lnTo>
                      <a:pt x="5058" y="892"/>
                    </a:lnTo>
                    <a:lnTo>
                      <a:pt x="5116" y="951"/>
                    </a:lnTo>
                    <a:lnTo>
                      <a:pt x="5119" y="936"/>
                    </a:lnTo>
                    <a:lnTo>
                      <a:pt x="5121" y="923"/>
                    </a:lnTo>
                    <a:lnTo>
                      <a:pt x="5119" y="912"/>
                    </a:lnTo>
                    <a:lnTo>
                      <a:pt x="5116" y="902"/>
                    </a:lnTo>
                    <a:lnTo>
                      <a:pt x="5111" y="894"/>
                    </a:lnTo>
                    <a:lnTo>
                      <a:pt x="5104" y="884"/>
                    </a:lnTo>
                    <a:lnTo>
                      <a:pt x="5084" y="866"/>
                    </a:lnTo>
                    <a:close/>
                    <a:moveTo>
                      <a:pt x="5681" y="4148"/>
                    </a:moveTo>
                    <a:lnTo>
                      <a:pt x="5681" y="4148"/>
                    </a:lnTo>
                    <a:lnTo>
                      <a:pt x="5648" y="4222"/>
                    </a:lnTo>
                    <a:lnTo>
                      <a:pt x="5612" y="4295"/>
                    </a:lnTo>
                    <a:lnTo>
                      <a:pt x="5627" y="4293"/>
                    </a:lnTo>
                    <a:lnTo>
                      <a:pt x="5640" y="4290"/>
                    </a:lnTo>
                    <a:lnTo>
                      <a:pt x="5648" y="4285"/>
                    </a:lnTo>
                    <a:lnTo>
                      <a:pt x="5657" y="4279"/>
                    </a:lnTo>
                    <a:lnTo>
                      <a:pt x="5663" y="4270"/>
                    </a:lnTo>
                    <a:lnTo>
                      <a:pt x="5668" y="4260"/>
                    </a:lnTo>
                    <a:lnTo>
                      <a:pt x="5680" y="4237"/>
                    </a:lnTo>
                    <a:lnTo>
                      <a:pt x="5691" y="4213"/>
                    </a:lnTo>
                    <a:lnTo>
                      <a:pt x="5694" y="4203"/>
                    </a:lnTo>
                    <a:lnTo>
                      <a:pt x="5696" y="4193"/>
                    </a:lnTo>
                    <a:lnTo>
                      <a:pt x="5696" y="4183"/>
                    </a:lnTo>
                    <a:lnTo>
                      <a:pt x="5694" y="4171"/>
                    </a:lnTo>
                    <a:lnTo>
                      <a:pt x="5689" y="4160"/>
                    </a:lnTo>
                    <a:lnTo>
                      <a:pt x="5681" y="4148"/>
                    </a:lnTo>
                    <a:close/>
                    <a:moveTo>
                      <a:pt x="4146" y="5682"/>
                    </a:moveTo>
                    <a:lnTo>
                      <a:pt x="4146" y="5682"/>
                    </a:lnTo>
                    <a:lnTo>
                      <a:pt x="4159" y="5690"/>
                    </a:lnTo>
                    <a:lnTo>
                      <a:pt x="4171" y="5695"/>
                    </a:lnTo>
                    <a:lnTo>
                      <a:pt x="4181" y="5698"/>
                    </a:lnTo>
                    <a:lnTo>
                      <a:pt x="4191" y="5698"/>
                    </a:lnTo>
                    <a:lnTo>
                      <a:pt x="4201" y="5695"/>
                    </a:lnTo>
                    <a:lnTo>
                      <a:pt x="4212" y="5691"/>
                    </a:lnTo>
                    <a:lnTo>
                      <a:pt x="4235" y="5680"/>
                    </a:lnTo>
                    <a:lnTo>
                      <a:pt x="4260" y="5668"/>
                    </a:lnTo>
                    <a:lnTo>
                      <a:pt x="4270" y="5663"/>
                    </a:lnTo>
                    <a:lnTo>
                      <a:pt x="4278" y="5657"/>
                    </a:lnTo>
                    <a:lnTo>
                      <a:pt x="4283" y="5650"/>
                    </a:lnTo>
                    <a:lnTo>
                      <a:pt x="4288" y="5640"/>
                    </a:lnTo>
                    <a:lnTo>
                      <a:pt x="4291" y="5629"/>
                    </a:lnTo>
                    <a:lnTo>
                      <a:pt x="4295" y="5614"/>
                    </a:lnTo>
                    <a:lnTo>
                      <a:pt x="4220" y="5649"/>
                    </a:lnTo>
                    <a:lnTo>
                      <a:pt x="4146" y="5682"/>
                    </a:lnTo>
                    <a:close/>
                    <a:moveTo>
                      <a:pt x="1" y="2715"/>
                    </a:moveTo>
                    <a:lnTo>
                      <a:pt x="1" y="2715"/>
                    </a:lnTo>
                    <a:lnTo>
                      <a:pt x="0" y="2744"/>
                    </a:lnTo>
                    <a:lnTo>
                      <a:pt x="0" y="2753"/>
                    </a:lnTo>
                    <a:lnTo>
                      <a:pt x="1" y="2765"/>
                    </a:lnTo>
                    <a:lnTo>
                      <a:pt x="5" y="2773"/>
                    </a:lnTo>
                    <a:lnTo>
                      <a:pt x="11" y="2783"/>
                    </a:lnTo>
                    <a:lnTo>
                      <a:pt x="21" y="2793"/>
                    </a:lnTo>
                    <a:lnTo>
                      <a:pt x="34" y="2803"/>
                    </a:lnTo>
                    <a:lnTo>
                      <a:pt x="41" y="2719"/>
                    </a:lnTo>
                    <a:lnTo>
                      <a:pt x="49" y="2635"/>
                    </a:lnTo>
                    <a:lnTo>
                      <a:pt x="34" y="2643"/>
                    </a:lnTo>
                    <a:lnTo>
                      <a:pt x="23" y="2651"/>
                    </a:lnTo>
                    <a:lnTo>
                      <a:pt x="14" y="2658"/>
                    </a:lnTo>
                    <a:lnTo>
                      <a:pt x="10" y="2668"/>
                    </a:lnTo>
                    <a:lnTo>
                      <a:pt x="6" y="2678"/>
                    </a:lnTo>
                    <a:lnTo>
                      <a:pt x="3" y="2687"/>
                    </a:lnTo>
                    <a:lnTo>
                      <a:pt x="1" y="2715"/>
                    </a:lnTo>
                    <a:close/>
                    <a:moveTo>
                      <a:pt x="1713" y="270"/>
                    </a:moveTo>
                    <a:lnTo>
                      <a:pt x="1713" y="270"/>
                    </a:lnTo>
                    <a:lnTo>
                      <a:pt x="1688" y="282"/>
                    </a:lnTo>
                    <a:lnTo>
                      <a:pt x="1678" y="289"/>
                    </a:lnTo>
                    <a:lnTo>
                      <a:pt x="1670" y="295"/>
                    </a:lnTo>
                    <a:lnTo>
                      <a:pt x="1663" y="303"/>
                    </a:lnTo>
                    <a:lnTo>
                      <a:pt x="1660" y="313"/>
                    </a:lnTo>
                    <a:lnTo>
                      <a:pt x="1657" y="328"/>
                    </a:lnTo>
                    <a:lnTo>
                      <a:pt x="1653" y="345"/>
                    </a:lnTo>
                    <a:lnTo>
                      <a:pt x="1731" y="307"/>
                    </a:lnTo>
                    <a:lnTo>
                      <a:pt x="1808" y="272"/>
                    </a:lnTo>
                    <a:lnTo>
                      <a:pt x="1793" y="264"/>
                    </a:lnTo>
                    <a:lnTo>
                      <a:pt x="1780" y="257"/>
                    </a:lnTo>
                    <a:lnTo>
                      <a:pt x="1770" y="254"/>
                    </a:lnTo>
                    <a:lnTo>
                      <a:pt x="1759" y="254"/>
                    </a:lnTo>
                    <a:lnTo>
                      <a:pt x="1749" y="256"/>
                    </a:lnTo>
                    <a:lnTo>
                      <a:pt x="1739" y="259"/>
                    </a:lnTo>
                    <a:lnTo>
                      <a:pt x="1713" y="270"/>
                    </a:lnTo>
                    <a:close/>
                    <a:moveTo>
                      <a:pt x="5343" y="4734"/>
                    </a:moveTo>
                    <a:lnTo>
                      <a:pt x="5343" y="4734"/>
                    </a:lnTo>
                    <a:lnTo>
                      <a:pt x="5358" y="4734"/>
                    </a:lnTo>
                    <a:lnTo>
                      <a:pt x="5371" y="4732"/>
                    </a:lnTo>
                    <a:lnTo>
                      <a:pt x="5381" y="4729"/>
                    </a:lnTo>
                    <a:lnTo>
                      <a:pt x="5389" y="4724"/>
                    </a:lnTo>
                    <a:lnTo>
                      <a:pt x="5398" y="4717"/>
                    </a:lnTo>
                    <a:lnTo>
                      <a:pt x="5404" y="4709"/>
                    </a:lnTo>
                    <a:lnTo>
                      <a:pt x="5419" y="4687"/>
                    </a:lnTo>
                    <a:lnTo>
                      <a:pt x="5434" y="4666"/>
                    </a:lnTo>
                    <a:lnTo>
                      <a:pt x="5441" y="4656"/>
                    </a:lnTo>
                    <a:lnTo>
                      <a:pt x="5444" y="4646"/>
                    </a:lnTo>
                    <a:lnTo>
                      <a:pt x="5445" y="4636"/>
                    </a:lnTo>
                    <a:lnTo>
                      <a:pt x="5445" y="4626"/>
                    </a:lnTo>
                    <a:lnTo>
                      <a:pt x="5442" y="4615"/>
                    </a:lnTo>
                    <a:lnTo>
                      <a:pt x="5437" y="4600"/>
                    </a:lnTo>
                    <a:lnTo>
                      <a:pt x="5391" y="4668"/>
                    </a:lnTo>
                    <a:lnTo>
                      <a:pt x="5343" y="4734"/>
                    </a:lnTo>
                    <a:close/>
                    <a:moveTo>
                      <a:pt x="5002" y="5118"/>
                    </a:moveTo>
                    <a:lnTo>
                      <a:pt x="5002" y="5118"/>
                    </a:lnTo>
                    <a:lnTo>
                      <a:pt x="5017" y="5121"/>
                    </a:lnTo>
                    <a:lnTo>
                      <a:pt x="5030" y="5121"/>
                    </a:lnTo>
                    <a:lnTo>
                      <a:pt x="5040" y="5121"/>
                    </a:lnTo>
                    <a:lnTo>
                      <a:pt x="5050" y="5118"/>
                    </a:lnTo>
                    <a:lnTo>
                      <a:pt x="5058" y="5111"/>
                    </a:lnTo>
                    <a:lnTo>
                      <a:pt x="5066" y="5105"/>
                    </a:lnTo>
                    <a:lnTo>
                      <a:pt x="5084" y="5086"/>
                    </a:lnTo>
                    <a:lnTo>
                      <a:pt x="5104" y="5067"/>
                    </a:lnTo>
                    <a:lnTo>
                      <a:pt x="5111" y="5058"/>
                    </a:lnTo>
                    <a:lnTo>
                      <a:pt x="5116" y="5050"/>
                    </a:lnTo>
                    <a:lnTo>
                      <a:pt x="5119" y="5040"/>
                    </a:lnTo>
                    <a:lnTo>
                      <a:pt x="5121" y="5030"/>
                    </a:lnTo>
                    <a:lnTo>
                      <a:pt x="5121" y="5019"/>
                    </a:lnTo>
                    <a:lnTo>
                      <a:pt x="5117" y="5004"/>
                    </a:lnTo>
                    <a:lnTo>
                      <a:pt x="5060" y="5062"/>
                    </a:lnTo>
                    <a:lnTo>
                      <a:pt x="5002" y="5118"/>
                    </a:lnTo>
                    <a:close/>
                    <a:moveTo>
                      <a:pt x="1" y="3237"/>
                    </a:moveTo>
                    <a:lnTo>
                      <a:pt x="1" y="3237"/>
                    </a:lnTo>
                    <a:lnTo>
                      <a:pt x="3" y="3263"/>
                    </a:lnTo>
                    <a:lnTo>
                      <a:pt x="6" y="3274"/>
                    </a:lnTo>
                    <a:lnTo>
                      <a:pt x="10" y="3284"/>
                    </a:lnTo>
                    <a:lnTo>
                      <a:pt x="14" y="3293"/>
                    </a:lnTo>
                    <a:lnTo>
                      <a:pt x="23" y="3301"/>
                    </a:lnTo>
                    <a:lnTo>
                      <a:pt x="33" y="3307"/>
                    </a:lnTo>
                    <a:lnTo>
                      <a:pt x="47" y="3316"/>
                    </a:lnTo>
                    <a:lnTo>
                      <a:pt x="39" y="3233"/>
                    </a:lnTo>
                    <a:lnTo>
                      <a:pt x="33" y="3149"/>
                    </a:lnTo>
                    <a:lnTo>
                      <a:pt x="21" y="3159"/>
                    </a:lnTo>
                    <a:lnTo>
                      <a:pt x="11" y="3169"/>
                    </a:lnTo>
                    <a:lnTo>
                      <a:pt x="5" y="3177"/>
                    </a:lnTo>
                    <a:lnTo>
                      <a:pt x="1" y="3187"/>
                    </a:lnTo>
                    <a:lnTo>
                      <a:pt x="0" y="3197"/>
                    </a:lnTo>
                    <a:lnTo>
                      <a:pt x="0" y="3208"/>
                    </a:lnTo>
                    <a:lnTo>
                      <a:pt x="1" y="3237"/>
                    </a:lnTo>
                    <a:close/>
                    <a:moveTo>
                      <a:pt x="270" y="1715"/>
                    </a:moveTo>
                    <a:lnTo>
                      <a:pt x="270" y="1715"/>
                    </a:lnTo>
                    <a:lnTo>
                      <a:pt x="259" y="1739"/>
                    </a:lnTo>
                    <a:lnTo>
                      <a:pt x="254" y="1749"/>
                    </a:lnTo>
                    <a:lnTo>
                      <a:pt x="252" y="1761"/>
                    </a:lnTo>
                    <a:lnTo>
                      <a:pt x="254" y="1771"/>
                    </a:lnTo>
                    <a:lnTo>
                      <a:pt x="255" y="1782"/>
                    </a:lnTo>
                    <a:lnTo>
                      <a:pt x="262" y="1794"/>
                    </a:lnTo>
                    <a:lnTo>
                      <a:pt x="272" y="1809"/>
                    </a:lnTo>
                    <a:lnTo>
                      <a:pt x="306" y="1731"/>
                    </a:lnTo>
                    <a:lnTo>
                      <a:pt x="343" y="1655"/>
                    </a:lnTo>
                    <a:lnTo>
                      <a:pt x="326" y="1657"/>
                    </a:lnTo>
                    <a:lnTo>
                      <a:pt x="313" y="1660"/>
                    </a:lnTo>
                    <a:lnTo>
                      <a:pt x="301" y="1665"/>
                    </a:lnTo>
                    <a:lnTo>
                      <a:pt x="293" y="1672"/>
                    </a:lnTo>
                    <a:lnTo>
                      <a:pt x="287" y="1680"/>
                    </a:lnTo>
                    <a:lnTo>
                      <a:pt x="282" y="1688"/>
                    </a:lnTo>
                    <a:lnTo>
                      <a:pt x="270" y="1715"/>
                    </a:lnTo>
                    <a:close/>
                    <a:moveTo>
                      <a:pt x="529" y="1263"/>
                    </a:moveTo>
                    <a:lnTo>
                      <a:pt x="529" y="1263"/>
                    </a:lnTo>
                    <a:lnTo>
                      <a:pt x="514" y="1286"/>
                    </a:lnTo>
                    <a:lnTo>
                      <a:pt x="509" y="1296"/>
                    </a:lnTo>
                    <a:lnTo>
                      <a:pt x="504" y="1306"/>
                    </a:lnTo>
                    <a:lnTo>
                      <a:pt x="504" y="1316"/>
                    </a:lnTo>
                    <a:lnTo>
                      <a:pt x="504" y="1327"/>
                    </a:lnTo>
                    <a:lnTo>
                      <a:pt x="507" y="1340"/>
                    </a:lnTo>
                    <a:lnTo>
                      <a:pt x="514" y="1355"/>
                    </a:lnTo>
                    <a:lnTo>
                      <a:pt x="562" y="1286"/>
                    </a:lnTo>
                    <a:lnTo>
                      <a:pt x="611" y="1218"/>
                    </a:lnTo>
                    <a:lnTo>
                      <a:pt x="595" y="1217"/>
                    </a:lnTo>
                    <a:lnTo>
                      <a:pt x="582" y="1218"/>
                    </a:lnTo>
                    <a:lnTo>
                      <a:pt x="570" y="1222"/>
                    </a:lnTo>
                    <a:lnTo>
                      <a:pt x="560" y="1225"/>
                    </a:lnTo>
                    <a:lnTo>
                      <a:pt x="554" y="1233"/>
                    </a:lnTo>
                    <a:lnTo>
                      <a:pt x="545" y="1242"/>
                    </a:lnTo>
                    <a:lnTo>
                      <a:pt x="529" y="1263"/>
                    </a:lnTo>
                    <a:close/>
                    <a:moveTo>
                      <a:pt x="864" y="866"/>
                    </a:moveTo>
                    <a:lnTo>
                      <a:pt x="864" y="866"/>
                    </a:lnTo>
                    <a:lnTo>
                      <a:pt x="844" y="885"/>
                    </a:lnTo>
                    <a:lnTo>
                      <a:pt x="837" y="894"/>
                    </a:lnTo>
                    <a:lnTo>
                      <a:pt x="832" y="902"/>
                    </a:lnTo>
                    <a:lnTo>
                      <a:pt x="829" y="912"/>
                    </a:lnTo>
                    <a:lnTo>
                      <a:pt x="829" y="923"/>
                    </a:lnTo>
                    <a:lnTo>
                      <a:pt x="829" y="938"/>
                    </a:lnTo>
                    <a:lnTo>
                      <a:pt x="834" y="955"/>
                    </a:lnTo>
                    <a:lnTo>
                      <a:pt x="893" y="894"/>
                    </a:lnTo>
                    <a:lnTo>
                      <a:pt x="953" y="834"/>
                    </a:lnTo>
                    <a:lnTo>
                      <a:pt x="936" y="831"/>
                    </a:lnTo>
                    <a:lnTo>
                      <a:pt x="923" y="829"/>
                    </a:lnTo>
                    <a:lnTo>
                      <a:pt x="911" y="831"/>
                    </a:lnTo>
                    <a:lnTo>
                      <a:pt x="902" y="833"/>
                    </a:lnTo>
                    <a:lnTo>
                      <a:pt x="893" y="839"/>
                    </a:lnTo>
                    <a:lnTo>
                      <a:pt x="883" y="846"/>
                    </a:lnTo>
                    <a:lnTo>
                      <a:pt x="864" y="866"/>
                    </a:lnTo>
                    <a:close/>
                    <a:moveTo>
                      <a:pt x="1263" y="531"/>
                    </a:moveTo>
                    <a:lnTo>
                      <a:pt x="1263" y="531"/>
                    </a:lnTo>
                    <a:lnTo>
                      <a:pt x="1240" y="547"/>
                    </a:lnTo>
                    <a:lnTo>
                      <a:pt x="1231" y="554"/>
                    </a:lnTo>
                    <a:lnTo>
                      <a:pt x="1225" y="562"/>
                    </a:lnTo>
                    <a:lnTo>
                      <a:pt x="1220" y="572"/>
                    </a:lnTo>
                    <a:lnTo>
                      <a:pt x="1216" y="582"/>
                    </a:lnTo>
                    <a:lnTo>
                      <a:pt x="1216" y="597"/>
                    </a:lnTo>
                    <a:lnTo>
                      <a:pt x="1216" y="613"/>
                    </a:lnTo>
                    <a:lnTo>
                      <a:pt x="1286" y="564"/>
                    </a:lnTo>
                    <a:lnTo>
                      <a:pt x="1357" y="516"/>
                    </a:lnTo>
                    <a:lnTo>
                      <a:pt x="1340" y="509"/>
                    </a:lnTo>
                    <a:lnTo>
                      <a:pt x="1327" y="506"/>
                    </a:lnTo>
                    <a:lnTo>
                      <a:pt x="1315" y="505"/>
                    </a:lnTo>
                    <a:lnTo>
                      <a:pt x="1305" y="506"/>
                    </a:lnTo>
                    <a:lnTo>
                      <a:pt x="1296" y="509"/>
                    </a:lnTo>
                    <a:lnTo>
                      <a:pt x="1286" y="514"/>
                    </a:lnTo>
                    <a:lnTo>
                      <a:pt x="1263" y="531"/>
                    </a:lnTo>
                    <a:close/>
                    <a:moveTo>
                      <a:pt x="5609" y="1655"/>
                    </a:moveTo>
                    <a:lnTo>
                      <a:pt x="5609" y="1655"/>
                    </a:lnTo>
                    <a:lnTo>
                      <a:pt x="5645" y="1730"/>
                    </a:lnTo>
                    <a:lnTo>
                      <a:pt x="5680" y="1805"/>
                    </a:lnTo>
                    <a:lnTo>
                      <a:pt x="5688" y="1792"/>
                    </a:lnTo>
                    <a:lnTo>
                      <a:pt x="5693" y="1781"/>
                    </a:lnTo>
                    <a:lnTo>
                      <a:pt x="5696" y="1769"/>
                    </a:lnTo>
                    <a:lnTo>
                      <a:pt x="5696" y="1759"/>
                    </a:lnTo>
                    <a:lnTo>
                      <a:pt x="5694" y="1749"/>
                    </a:lnTo>
                    <a:lnTo>
                      <a:pt x="5691" y="1739"/>
                    </a:lnTo>
                    <a:lnTo>
                      <a:pt x="5680" y="1715"/>
                    </a:lnTo>
                    <a:lnTo>
                      <a:pt x="5668" y="1690"/>
                    </a:lnTo>
                    <a:lnTo>
                      <a:pt x="5661" y="1680"/>
                    </a:lnTo>
                    <a:lnTo>
                      <a:pt x="5655" y="1672"/>
                    </a:lnTo>
                    <a:lnTo>
                      <a:pt x="5648" y="1665"/>
                    </a:lnTo>
                    <a:lnTo>
                      <a:pt x="5638" y="1660"/>
                    </a:lnTo>
                    <a:lnTo>
                      <a:pt x="5625" y="1657"/>
                    </a:lnTo>
                    <a:lnTo>
                      <a:pt x="5609" y="1655"/>
                    </a:lnTo>
                    <a:close/>
                    <a:moveTo>
                      <a:pt x="3747" y="5858"/>
                    </a:moveTo>
                    <a:lnTo>
                      <a:pt x="3747" y="5858"/>
                    </a:lnTo>
                    <a:lnTo>
                      <a:pt x="3772" y="5851"/>
                    </a:lnTo>
                    <a:lnTo>
                      <a:pt x="3784" y="5848"/>
                    </a:lnTo>
                    <a:lnTo>
                      <a:pt x="3792" y="5843"/>
                    </a:lnTo>
                    <a:lnTo>
                      <a:pt x="3800" y="5837"/>
                    </a:lnTo>
                    <a:lnTo>
                      <a:pt x="3807" y="5828"/>
                    </a:lnTo>
                    <a:lnTo>
                      <a:pt x="3812" y="5817"/>
                    </a:lnTo>
                    <a:lnTo>
                      <a:pt x="3817" y="5804"/>
                    </a:lnTo>
                    <a:lnTo>
                      <a:pt x="3737" y="5825"/>
                    </a:lnTo>
                    <a:lnTo>
                      <a:pt x="3660" y="5845"/>
                    </a:lnTo>
                    <a:lnTo>
                      <a:pt x="3671" y="5855"/>
                    </a:lnTo>
                    <a:lnTo>
                      <a:pt x="3681" y="5861"/>
                    </a:lnTo>
                    <a:lnTo>
                      <a:pt x="3691" y="5866"/>
                    </a:lnTo>
                    <a:lnTo>
                      <a:pt x="3701" y="5868"/>
                    </a:lnTo>
                    <a:lnTo>
                      <a:pt x="3711" y="5868"/>
                    </a:lnTo>
                    <a:lnTo>
                      <a:pt x="3721" y="5865"/>
                    </a:lnTo>
                    <a:lnTo>
                      <a:pt x="3747" y="5858"/>
                    </a:lnTo>
                    <a:close/>
                    <a:moveTo>
                      <a:pt x="5858" y="3748"/>
                    </a:moveTo>
                    <a:lnTo>
                      <a:pt x="5858" y="3748"/>
                    </a:lnTo>
                    <a:lnTo>
                      <a:pt x="5864" y="3721"/>
                    </a:lnTo>
                    <a:lnTo>
                      <a:pt x="5866" y="3711"/>
                    </a:lnTo>
                    <a:lnTo>
                      <a:pt x="5866" y="3701"/>
                    </a:lnTo>
                    <a:lnTo>
                      <a:pt x="5864" y="3692"/>
                    </a:lnTo>
                    <a:lnTo>
                      <a:pt x="5861" y="3682"/>
                    </a:lnTo>
                    <a:lnTo>
                      <a:pt x="5853" y="3670"/>
                    </a:lnTo>
                    <a:lnTo>
                      <a:pt x="5843" y="3659"/>
                    </a:lnTo>
                    <a:lnTo>
                      <a:pt x="5823" y="3741"/>
                    </a:lnTo>
                    <a:lnTo>
                      <a:pt x="5800" y="3817"/>
                    </a:lnTo>
                    <a:lnTo>
                      <a:pt x="5815" y="3814"/>
                    </a:lnTo>
                    <a:lnTo>
                      <a:pt x="5826" y="3807"/>
                    </a:lnTo>
                    <a:lnTo>
                      <a:pt x="5835" y="3800"/>
                    </a:lnTo>
                    <a:lnTo>
                      <a:pt x="5841" y="3794"/>
                    </a:lnTo>
                    <a:lnTo>
                      <a:pt x="5846" y="3784"/>
                    </a:lnTo>
                    <a:lnTo>
                      <a:pt x="5851" y="3774"/>
                    </a:lnTo>
                    <a:lnTo>
                      <a:pt x="5858" y="3748"/>
                    </a:lnTo>
                    <a:close/>
                    <a:moveTo>
                      <a:pt x="3747" y="92"/>
                    </a:moveTo>
                    <a:lnTo>
                      <a:pt x="3747" y="92"/>
                    </a:lnTo>
                    <a:lnTo>
                      <a:pt x="3721" y="86"/>
                    </a:lnTo>
                    <a:lnTo>
                      <a:pt x="3709" y="84"/>
                    </a:lnTo>
                    <a:lnTo>
                      <a:pt x="3698" y="84"/>
                    </a:lnTo>
                    <a:lnTo>
                      <a:pt x="3688" y="86"/>
                    </a:lnTo>
                    <a:lnTo>
                      <a:pt x="3678" y="91"/>
                    </a:lnTo>
                    <a:lnTo>
                      <a:pt x="3666" y="99"/>
                    </a:lnTo>
                    <a:lnTo>
                      <a:pt x="3655" y="110"/>
                    </a:lnTo>
                    <a:lnTo>
                      <a:pt x="3739" y="132"/>
                    </a:lnTo>
                    <a:lnTo>
                      <a:pt x="3818" y="153"/>
                    </a:lnTo>
                    <a:lnTo>
                      <a:pt x="3813" y="138"/>
                    </a:lnTo>
                    <a:lnTo>
                      <a:pt x="3807" y="125"/>
                    </a:lnTo>
                    <a:lnTo>
                      <a:pt x="3802" y="115"/>
                    </a:lnTo>
                    <a:lnTo>
                      <a:pt x="3793" y="109"/>
                    </a:lnTo>
                    <a:lnTo>
                      <a:pt x="3784" y="104"/>
                    </a:lnTo>
                    <a:lnTo>
                      <a:pt x="3774" y="101"/>
                    </a:lnTo>
                    <a:lnTo>
                      <a:pt x="3747" y="92"/>
                    </a:lnTo>
                    <a:close/>
                    <a:moveTo>
                      <a:pt x="2133" y="5802"/>
                    </a:moveTo>
                    <a:lnTo>
                      <a:pt x="2133" y="5802"/>
                    </a:lnTo>
                    <a:lnTo>
                      <a:pt x="2136" y="5817"/>
                    </a:lnTo>
                    <a:lnTo>
                      <a:pt x="2143" y="5828"/>
                    </a:lnTo>
                    <a:lnTo>
                      <a:pt x="2150" y="5837"/>
                    </a:lnTo>
                    <a:lnTo>
                      <a:pt x="2156" y="5843"/>
                    </a:lnTo>
                    <a:lnTo>
                      <a:pt x="2166" y="5848"/>
                    </a:lnTo>
                    <a:lnTo>
                      <a:pt x="2176" y="5851"/>
                    </a:lnTo>
                    <a:lnTo>
                      <a:pt x="2202" y="5858"/>
                    </a:lnTo>
                    <a:lnTo>
                      <a:pt x="2229" y="5865"/>
                    </a:lnTo>
                    <a:lnTo>
                      <a:pt x="2239" y="5868"/>
                    </a:lnTo>
                    <a:lnTo>
                      <a:pt x="2249" y="5868"/>
                    </a:lnTo>
                    <a:lnTo>
                      <a:pt x="2258" y="5866"/>
                    </a:lnTo>
                    <a:lnTo>
                      <a:pt x="2268" y="5861"/>
                    </a:lnTo>
                    <a:lnTo>
                      <a:pt x="2280" y="5855"/>
                    </a:lnTo>
                    <a:lnTo>
                      <a:pt x="2291" y="5845"/>
                    </a:lnTo>
                    <a:lnTo>
                      <a:pt x="2214" y="5825"/>
                    </a:lnTo>
                    <a:lnTo>
                      <a:pt x="2133" y="5802"/>
                    </a:lnTo>
                    <a:close/>
                    <a:moveTo>
                      <a:pt x="130" y="2216"/>
                    </a:moveTo>
                    <a:lnTo>
                      <a:pt x="130" y="2216"/>
                    </a:lnTo>
                    <a:lnTo>
                      <a:pt x="153" y="2132"/>
                    </a:lnTo>
                    <a:lnTo>
                      <a:pt x="136" y="2137"/>
                    </a:lnTo>
                    <a:lnTo>
                      <a:pt x="125" y="2143"/>
                    </a:lnTo>
                    <a:lnTo>
                      <a:pt x="115" y="2148"/>
                    </a:lnTo>
                    <a:lnTo>
                      <a:pt x="108" y="2157"/>
                    </a:lnTo>
                    <a:lnTo>
                      <a:pt x="104" y="2166"/>
                    </a:lnTo>
                    <a:lnTo>
                      <a:pt x="99" y="2176"/>
                    </a:lnTo>
                    <a:lnTo>
                      <a:pt x="92" y="2203"/>
                    </a:lnTo>
                    <a:lnTo>
                      <a:pt x="84" y="2229"/>
                    </a:lnTo>
                    <a:lnTo>
                      <a:pt x="82" y="2241"/>
                    </a:lnTo>
                    <a:lnTo>
                      <a:pt x="82" y="2252"/>
                    </a:lnTo>
                    <a:lnTo>
                      <a:pt x="85" y="2262"/>
                    </a:lnTo>
                    <a:lnTo>
                      <a:pt x="90" y="2272"/>
                    </a:lnTo>
                    <a:lnTo>
                      <a:pt x="99" y="2284"/>
                    </a:lnTo>
                    <a:lnTo>
                      <a:pt x="110" y="2295"/>
                    </a:lnTo>
                    <a:lnTo>
                      <a:pt x="130" y="2216"/>
                    </a:lnTo>
                    <a:close/>
                    <a:moveTo>
                      <a:pt x="4600" y="5438"/>
                    </a:moveTo>
                    <a:lnTo>
                      <a:pt x="4600" y="5438"/>
                    </a:lnTo>
                    <a:lnTo>
                      <a:pt x="4613" y="5443"/>
                    </a:lnTo>
                    <a:lnTo>
                      <a:pt x="4624" y="5446"/>
                    </a:lnTo>
                    <a:lnTo>
                      <a:pt x="4636" y="5446"/>
                    </a:lnTo>
                    <a:lnTo>
                      <a:pt x="4646" y="5444"/>
                    </a:lnTo>
                    <a:lnTo>
                      <a:pt x="4656" y="5441"/>
                    </a:lnTo>
                    <a:lnTo>
                      <a:pt x="4664" y="5436"/>
                    </a:lnTo>
                    <a:lnTo>
                      <a:pt x="4687" y="5421"/>
                    </a:lnTo>
                    <a:lnTo>
                      <a:pt x="4708" y="5405"/>
                    </a:lnTo>
                    <a:lnTo>
                      <a:pt x="4717" y="5398"/>
                    </a:lnTo>
                    <a:lnTo>
                      <a:pt x="4723" y="5390"/>
                    </a:lnTo>
                    <a:lnTo>
                      <a:pt x="4728" y="5382"/>
                    </a:lnTo>
                    <a:lnTo>
                      <a:pt x="4732" y="5372"/>
                    </a:lnTo>
                    <a:lnTo>
                      <a:pt x="4733" y="5358"/>
                    </a:lnTo>
                    <a:lnTo>
                      <a:pt x="4733" y="5344"/>
                    </a:lnTo>
                    <a:lnTo>
                      <a:pt x="4666" y="5391"/>
                    </a:lnTo>
                    <a:lnTo>
                      <a:pt x="4600" y="5438"/>
                    </a:lnTo>
                    <a:close/>
                    <a:moveTo>
                      <a:pt x="270" y="4237"/>
                    </a:moveTo>
                    <a:lnTo>
                      <a:pt x="270" y="4237"/>
                    </a:lnTo>
                    <a:lnTo>
                      <a:pt x="282" y="4262"/>
                    </a:lnTo>
                    <a:lnTo>
                      <a:pt x="287" y="4272"/>
                    </a:lnTo>
                    <a:lnTo>
                      <a:pt x="293" y="4279"/>
                    </a:lnTo>
                    <a:lnTo>
                      <a:pt x="301" y="4285"/>
                    </a:lnTo>
                    <a:lnTo>
                      <a:pt x="311" y="4290"/>
                    </a:lnTo>
                    <a:lnTo>
                      <a:pt x="324" y="4293"/>
                    </a:lnTo>
                    <a:lnTo>
                      <a:pt x="341" y="4295"/>
                    </a:lnTo>
                    <a:lnTo>
                      <a:pt x="305" y="4221"/>
                    </a:lnTo>
                    <a:lnTo>
                      <a:pt x="270" y="4145"/>
                    </a:lnTo>
                    <a:lnTo>
                      <a:pt x="262" y="4158"/>
                    </a:lnTo>
                    <a:lnTo>
                      <a:pt x="255" y="4170"/>
                    </a:lnTo>
                    <a:lnTo>
                      <a:pt x="254" y="4181"/>
                    </a:lnTo>
                    <a:lnTo>
                      <a:pt x="252" y="4191"/>
                    </a:lnTo>
                    <a:lnTo>
                      <a:pt x="254" y="4201"/>
                    </a:lnTo>
                    <a:lnTo>
                      <a:pt x="259" y="4213"/>
                    </a:lnTo>
                    <a:lnTo>
                      <a:pt x="270" y="4237"/>
                    </a:lnTo>
                    <a:close/>
                    <a:moveTo>
                      <a:pt x="92" y="3748"/>
                    </a:moveTo>
                    <a:lnTo>
                      <a:pt x="92" y="3748"/>
                    </a:lnTo>
                    <a:lnTo>
                      <a:pt x="99" y="3774"/>
                    </a:lnTo>
                    <a:lnTo>
                      <a:pt x="104" y="3786"/>
                    </a:lnTo>
                    <a:lnTo>
                      <a:pt x="108" y="3794"/>
                    </a:lnTo>
                    <a:lnTo>
                      <a:pt x="115" y="3802"/>
                    </a:lnTo>
                    <a:lnTo>
                      <a:pt x="123" y="3809"/>
                    </a:lnTo>
                    <a:lnTo>
                      <a:pt x="135" y="3814"/>
                    </a:lnTo>
                    <a:lnTo>
                      <a:pt x="151" y="3819"/>
                    </a:lnTo>
                    <a:lnTo>
                      <a:pt x="128" y="3738"/>
                    </a:lnTo>
                    <a:lnTo>
                      <a:pt x="108" y="3657"/>
                    </a:lnTo>
                    <a:lnTo>
                      <a:pt x="97" y="3670"/>
                    </a:lnTo>
                    <a:lnTo>
                      <a:pt x="89" y="3680"/>
                    </a:lnTo>
                    <a:lnTo>
                      <a:pt x="85" y="3690"/>
                    </a:lnTo>
                    <a:lnTo>
                      <a:pt x="82" y="3700"/>
                    </a:lnTo>
                    <a:lnTo>
                      <a:pt x="82" y="3710"/>
                    </a:lnTo>
                    <a:lnTo>
                      <a:pt x="84" y="3721"/>
                    </a:lnTo>
                    <a:lnTo>
                      <a:pt x="92" y="3748"/>
                    </a:lnTo>
                    <a:close/>
                    <a:moveTo>
                      <a:pt x="864" y="5086"/>
                    </a:moveTo>
                    <a:lnTo>
                      <a:pt x="864" y="5086"/>
                    </a:lnTo>
                    <a:lnTo>
                      <a:pt x="883" y="5105"/>
                    </a:lnTo>
                    <a:lnTo>
                      <a:pt x="892" y="5113"/>
                    </a:lnTo>
                    <a:lnTo>
                      <a:pt x="900" y="5118"/>
                    </a:lnTo>
                    <a:lnTo>
                      <a:pt x="910" y="5121"/>
                    </a:lnTo>
                    <a:lnTo>
                      <a:pt x="921" y="5121"/>
                    </a:lnTo>
                    <a:lnTo>
                      <a:pt x="933" y="5121"/>
                    </a:lnTo>
                    <a:lnTo>
                      <a:pt x="949" y="5118"/>
                    </a:lnTo>
                    <a:lnTo>
                      <a:pt x="890" y="5060"/>
                    </a:lnTo>
                    <a:lnTo>
                      <a:pt x="832" y="5001"/>
                    </a:lnTo>
                    <a:lnTo>
                      <a:pt x="829" y="5016"/>
                    </a:lnTo>
                    <a:lnTo>
                      <a:pt x="829" y="5029"/>
                    </a:lnTo>
                    <a:lnTo>
                      <a:pt x="829" y="5040"/>
                    </a:lnTo>
                    <a:lnTo>
                      <a:pt x="832" y="5050"/>
                    </a:lnTo>
                    <a:lnTo>
                      <a:pt x="837" y="5058"/>
                    </a:lnTo>
                    <a:lnTo>
                      <a:pt x="845" y="5067"/>
                    </a:lnTo>
                    <a:lnTo>
                      <a:pt x="864" y="5086"/>
                    </a:lnTo>
                    <a:close/>
                    <a:moveTo>
                      <a:pt x="1263" y="5421"/>
                    </a:moveTo>
                    <a:lnTo>
                      <a:pt x="1263" y="5421"/>
                    </a:lnTo>
                    <a:lnTo>
                      <a:pt x="1284" y="5436"/>
                    </a:lnTo>
                    <a:lnTo>
                      <a:pt x="1294" y="5441"/>
                    </a:lnTo>
                    <a:lnTo>
                      <a:pt x="1304" y="5444"/>
                    </a:lnTo>
                    <a:lnTo>
                      <a:pt x="1314" y="5446"/>
                    </a:lnTo>
                    <a:lnTo>
                      <a:pt x="1324" y="5446"/>
                    </a:lnTo>
                    <a:lnTo>
                      <a:pt x="1337" y="5443"/>
                    </a:lnTo>
                    <a:lnTo>
                      <a:pt x="1352" y="5438"/>
                    </a:lnTo>
                    <a:lnTo>
                      <a:pt x="1282" y="5391"/>
                    </a:lnTo>
                    <a:lnTo>
                      <a:pt x="1216" y="5344"/>
                    </a:lnTo>
                    <a:lnTo>
                      <a:pt x="1216" y="5358"/>
                    </a:lnTo>
                    <a:lnTo>
                      <a:pt x="1218" y="5372"/>
                    </a:lnTo>
                    <a:lnTo>
                      <a:pt x="1221" y="5382"/>
                    </a:lnTo>
                    <a:lnTo>
                      <a:pt x="1226" y="5390"/>
                    </a:lnTo>
                    <a:lnTo>
                      <a:pt x="1233" y="5398"/>
                    </a:lnTo>
                    <a:lnTo>
                      <a:pt x="1241" y="5405"/>
                    </a:lnTo>
                    <a:lnTo>
                      <a:pt x="1263" y="5421"/>
                    </a:lnTo>
                    <a:close/>
                    <a:moveTo>
                      <a:pt x="1713" y="5680"/>
                    </a:moveTo>
                    <a:lnTo>
                      <a:pt x="1713" y="5680"/>
                    </a:lnTo>
                    <a:lnTo>
                      <a:pt x="1737" y="5691"/>
                    </a:lnTo>
                    <a:lnTo>
                      <a:pt x="1747" y="5695"/>
                    </a:lnTo>
                    <a:lnTo>
                      <a:pt x="1757" y="5698"/>
                    </a:lnTo>
                    <a:lnTo>
                      <a:pt x="1767" y="5698"/>
                    </a:lnTo>
                    <a:lnTo>
                      <a:pt x="1779" y="5695"/>
                    </a:lnTo>
                    <a:lnTo>
                      <a:pt x="1790" y="5690"/>
                    </a:lnTo>
                    <a:lnTo>
                      <a:pt x="1803" y="5682"/>
                    </a:lnTo>
                    <a:lnTo>
                      <a:pt x="1728" y="5649"/>
                    </a:lnTo>
                    <a:lnTo>
                      <a:pt x="1655" y="5612"/>
                    </a:lnTo>
                    <a:lnTo>
                      <a:pt x="1657" y="5627"/>
                    </a:lnTo>
                    <a:lnTo>
                      <a:pt x="1660" y="5640"/>
                    </a:lnTo>
                    <a:lnTo>
                      <a:pt x="1665" y="5650"/>
                    </a:lnTo>
                    <a:lnTo>
                      <a:pt x="1671" y="5657"/>
                    </a:lnTo>
                    <a:lnTo>
                      <a:pt x="1680" y="5663"/>
                    </a:lnTo>
                    <a:lnTo>
                      <a:pt x="1688" y="5668"/>
                    </a:lnTo>
                    <a:lnTo>
                      <a:pt x="1713" y="5680"/>
                    </a:lnTo>
                    <a:close/>
                    <a:moveTo>
                      <a:pt x="529" y="4687"/>
                    </a:moveTo>
                    <a:lnTo>
                      <a:pt x="529" y="4687"/>
                    </a:lnTo>
                    <a:lnTo>
                      <a:pt x="545" y="4710"/>
                    </a:lnTo>
                    <a:lnTo>
                      <a:pt x="552" y="4719"/>
                    </a:lnTo>
                    <a:lnTo>
                      <a:pt x="560" y="4725"/>
                    </a:lnTo>
                    <a:lnTo>
                      <a:pt x="568" y="4730"/>
                    </a:lnTo>
                    <a:lnTo>
                      <a:pt x="580" y="4732"/>
                    </a:lnTo>
                    <a:lnTo>
                      <a:pt x="593" y="4734"/>
                    </a:lnTo>
                    <a:lnTo>
                      <a:pt x="608" y="4734"/>
                    </a:lnTo>
                    <a:lnTo>
                      <a:pt x="560" y="4666"/>
                    </a:lnTo>
                    <a:lnTo>
                      <a:pt x="514" y="4597"/>
                    </a:lnTo>
                    <a:lnTo>
                      <a:pt x="507" y="4612"/>
                    </a:lnTo>
                    <a:lnTo>
                      <a:pt x="504" y="4625"/>
                    </a:lnTo>
                    <a:lnTo>
                      <a:pt x="504" y="4636"/>
                    </a:lnTo>
                    <a:lnTo>
                      <a:pt x="506" y="4646"/>
                    </a:lnTo>
                    <a:lnTo>
                      <a:pt x="509" y="4656"/>
                    </a:lnTo>
                    <a:lnTo>
                      <a:pt x="514" y="4664"/>
                    </a:lnTo>
                    <a:lnTo>
                      <a:pt x="529" y="4687"/>
                    </a:lnTo>
                    <a:close/>
                    <a:moveTo>
                      <a:pt x="3235" y="5949"/>
                    </a:moveTo>
                    <a:lnTo>
                      <a:pt x="3235" y="5949"/>
                    </a:lnTo>
                    <a:lnTo>
                      <a:pt x="3261" y="5947"/>
                    </a:lnTo>
                    <a:lnTo>
                      <a:pt x="3272" y="5944"/>
                    </a:lnTo>
                    <a:lnTo>
                      <a:pt x="3281" y="5940"/>
                    </a:lnTo>
                    <a:lnTo>
                      <a:pt x="3291" y="5937"/>
                    </a:lnTo>
                    <a:lnTo>
                      <a:pt x="3297" y="5929"/>
                    </a:lnTo>
                    <a:lnTo>
                      <a:pt x="3305" y="5919"/>
                    </a:lnTo>
                    <a:lnTo>
                      <a:pt x="3312" y="5906"/>
                    </a:lnTo>
                    <a:lnTo>
                      <a:pt x="3231" y="5914"/>
                    </a:lnTo>
                    <a:lnTo>
                      <a:pt x="3150" y="5921"/>
                    </a:lnTo>
                    <a:lnTo>
                      <a:pt x="3160" y="5932"/>
                    </a:lnTo>
                    <a:lnTo>
                      <a:pt x="3169" y="5940"/>
                    </a:lnTo>
                    <a:lnTo>
                      <a:pt x="3178" y="5945"/>
                    </a:lnTo>
                    <a:lnTo>
                      <a:pt x="3187" y="5949"/>
                    </a:lnTo>
                    <a:lnTo>
                      <a:pt x="3197" y="5950"/>
                    </a:lnTo>
                    <a:lnTo>
                      <a:pt x="3208" y="5950"/>
                    </a:lnTo>
                    <a:lnTo>
                      <a:pt x="3235" y="5949"/>
                    </a:lnTo>
                    <a:close/>
                    <a:moveTo>
                      <a:pt x="3235" y="2"/>
                    </a:moveTo>
                    <a:lnTo>
                      <a:pt x="3235" y="2"/>
                    </a:lnTo>
                    <a:lnTo>
                      <a:pt x="3206" y="0"/>
                    </a:lnTo>
                    <a:lnTo>
                      <a:pt x="3197" y="0"/>
                    </a:lnTo>
                    <a:lnTo>
                      <a:pt x="3185" y="2"/>
                    </a:lnTo>
                    <a:lnTo>
                      <a:pt x="3177" y="7"/>
                    </a:lnTo>
                    <a:lnTo>
                      <a:pt x="3167" y="13"/>
                    </a:lnTo>
                    <a:lnTo>
                      <a:pt x="3157" y="21"/>
                    </a:lnTo>
                    <a:lnTo>
                      <a:pt x="3147" y="36"/>
                    </a:lnTo>
                    <a:lnTo>
                      <a:pt x="3231" y="41"/>
                    </a:lnTo>
                    <a:lnTo>
                      <a:pt x="3315" y="51"/>
                    </a:lnTo>
                    <a:lnTo>
                      <a:pt x="3307" y="36"/>
                    </a:lnTo>
                    <a:lnTo>
                      <a:pt x="3300" y="25"/>
                    </a:lnTo>
                    <a:lnTo>
                      <a:pt x="3292" y="16"/>
                    </a:lnTo>
                    <a:lnTo>
                      <a:pt x="3282" y="10"/>
                    </a:lnTo>
                    <a:lnTo>
                      <a:pt x="3274" y="7"/>
                    </a:lnTo>
                    <a:lnTo>
                      <a:pt x="3263" y="5"/>
                    </a:lnTo>
                    <a:lnTo>
                      <a:pt x="3235" y="2"/>
                    </a:lnTo>
                    <a:close/>
                    <a:moveTo>
                      <a:pt x="4235" y="270"/>
                    </a:moveTo>
                    <a:lnTo>
                      <a:pt x="4235" y="270"/>
                    </a:lnTo>
                    <a:lnTo>
                      <a:pt x="4211" y="259"/>
                    </a:lnTo>
                    <a:lnTo>
                      <a:pt x="4201" y="256"/>
                    </a:lnTo>
                    <a:lnTo>
                      <a:pt x="4191" y="254"/>
                    </a:lnTo>
                    <a:lnTo>
                      <a:pt x="4179" y="254"/>
                    </a:lnTo>
                    <a:lnTo>
                      <a:pt x="4169" y="257"/>
                    </a:lnTo>
                    <a:lnTo>
                      <a:pt x="4156" y="262"/>
                    </a:lnTo>
                    <a:lnTo>
                      <a:pt x="4143" y="272"/>
                    </a:lnTo>
                    <a:lnTo>
                      <a:pt x="4219" y="307"/>
                    </a:lnTo>
                    <a:lnTo>
                      <a:pt x="4295" y="343"/>
                    </a:lnTo>
                    <a:lnTo>
                      <a:pt x="4293" y="326"/>
                    </a:lnTo>
                    <a:lnTo>
                      <a:pt x="4290" y="313"/>
                    </a:lnTo>
                    <a:lnTo>
                      <a:pt x="4285" y="303"/>
                    </a:lnTo>
                    <a:lnTo>
                      <a:pt x="4278" y="295"/>
                    </a:lnTo>
                    <a:lnTo>
                      <a:pt x="4270" y="289"/>
                    </a:lnTo>
                    <a:lnTo>
                      <a:pt x="4260" y="282"/>
                    </a:lnTo>
                    <a:lnTo>
                      <a:pt x="4235" y="270"/>
                    </a:lnTo>
                    <a:close/>
                    <a:moveTo>
                      <a:pt x="2715" y="5949"/>
                    </a:moveTo>
                    <a:lnTo>
                      <a:pt x="2715" y="5949"/>
                    </a:lnTo>
                    <a:lnTo>
                      <a:pt x="2742" y="5950"/>
                    </a:lnTo>
                    <a:lnTo>
                      <a:pt x="2751" y="5950"/>
                    </a:lnTo>
                    <a:lnTo>
                      <a:pt x="2761" y="5949"/>
                    </a:lnTo>
                    <a:lnTo>
                      <a:pt x="2771" y="5945"/>
                    </a:lnTo>
                    <a:lnTo>
                      <a:pt x="2779" y="5940"/>
                    </a:lnTo>
                    <a:lnTo>
                      <a:pt x="2789" y="5932"/>
                    </a:lnTo>
                    <a:lnTo>
                      <a:pt x="2799" y="5921"/>
                    </a:lnTo>
                    <a:lnTo>
                      <a:pt x="2717" y="5914"/>
                    </a:lnTo>
                    <a:lnTo>
                      <a:pt x="2636" y="5906"/>
                    </a:lnTo>
                    <a:lnTo>
                      <a:pt x="2644" y="5919"/>
                    </a:lnTo>
                    <a:lnTo>
                      <a:pt x="2651" y="5929"/>
                    </a:lnTo>
                    <a:lnTo>
                      <a:pt x="2659" y="5936"/>
                    </a:lnTo>
                    <a:lnTo>
                      <a:pt x="2667" y="5940"/>
                    </a:lnTo>
                    <a:lnTo>
                      <a:pt x="2677" y="5944"/>
                    </a:lnTo>
                    <a:lnTo>
                      <a:pt x="2687" y="5947"/>
                    </a:lnTo>
                    <a:lnTo>
                      <a:pt x="2715" y="594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FCAFD"/>
                  </a:gs>
                  <a:gs pos="52000">
                    <a:srgbClr val="193360"/>
                  </a:gs>
                  <a:gs pos="100000">
                    <a:srgbClr val="193360"/>
                  </a:gs>
                </a:gsLst>
                <a:lin ang="270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59" name="Freeform 5"/>
              <p:cNvSpPr>
                <a:spLocks noEditPoints="1"/>
              </p:cNvSpPr>
              <p:nvPr/>
            </p:nvSpPr>
            <p:spPr bwMode="auto">
              <a:xfrm>
                <a:off x="3099454" y="127443"/>
                <a:ext cx="1294093" cy="1294513"/>
              </a:xfrm>
              <a:custGeom>
                <a:avLst/>
                <a:gdLst>
                  <a:gd name="T0" fmla="*/ 5850 w 6142"/>
                  <a:gd name="T1" fmla="*/ 4379 h 6144"/>
                  <a:gd name="T2" fmla="*/ 5495 w 6142"/>
                  <a:gd name="T3" fmla="*/ 4960 h 6144"/>
                  <a:gd name="T4" fmla="*/ 5030 w 6142"/>
                  <a:gd name="T5" fmla="*/ 5438 h 6144"/>
                  <a:gd name="T6" fmla="*/ 4478 w 6142"/>
                  <a:gd name="T7" fmla="*/ 5803 h 6144"/>
                  <a:gd name="T8" fmla="*/ 3858 w 6142"/>
                  <a:gd name="T9" fmla="*/ 6040 h 6144"/>
                  <a:gd name="T10" fmla="*/ 3196 w 6142"/>
                  <a:gd name="T11" fmla="*/ 6142 h 6144"/>
                  <a:gd name="T12" fmla="*/ 2507 w 6142"/>
                  <a:gd name="T13" fmla="*/ 6091 h 6144"/>
                  <a:gd name="T14" fmla="*/ 1906 w 6142"/>
                  <a:gd name="T15" fmla="*/ 5913 h 6144"/>
                  <a:gd name="T16" fmla="*/ 1306 w 6142"/>
                  <a:gd name="T17" fmla="*/ 5585 h 6144"/>
                  <a:gd name="T18" fmla="*/ 804 w 6142"/>
                  <a:gd name="T19" fmla="*/ 5142 h 6144"/>
                  <a:gd name="T20" fmla="*/ 414 w 6142"/>
                  <a:gd name="T21" fmla="*/ 4607 h 6144"/>
                  <a:gd name="T22" fmla="*/ 145 w 6142"/>
                  <a:gd name="T23" fmla="*/ 4001 h 6144"/>
                  <a:gd name="T24" fmla="*/ 14 w 6142"/>
                  <a:gd name="T25" fmla="*/ 3346 h 6144"/>
                  <a:gd name="T26" fmla="*/ 29 w 6142"/>
                  <a:gd name="T27" fmla="*/ 2661 h 6144"/>
                  <a:gd name="T28" fmla="*/ 176 w 6142"/>
                  <a:gd name="T29" fmla="*/ 2051 h 6144"/>
                  <a:gd name="T30" fmla="*/ 476 w 6142"/>
                  <a:gd name="T31" fmla="*/ 1430 h 6144"/>
                  <a:gd name="T32" fmla="*/ 894 w 6142"/>
                  <a:gd name="T33" fmla="*/ 906 h 6144"/>
                  <a:gd name="T34" fmla="*/ 1412 w 6142"/>
                  <a:gd name="T35" fmla="*/ 488 h 6144"/>
                  <a:gd name="T36" fmla="*/ 2004 w 6142"/>
                  <a:gd name="T37" fmla="*/ 192 h 6144"/>
                  <a:gd name="T38" fmla="*/ 2651 w 6142"/>
                  <a:gd name="T39" fmla="*/ 29 h 6144"/>
                  <a:gd name="T40" fmla="*/ 3329 w 6142"/>
                  <a:gd name="T41" fmla="*/ 10 h 6144"/>
                  <a:gd name="T42" fmla="*/ 3942 w 6142"/>
                  <a:gd name="T43" fmla="*/ 126 h 6144"/>
                  <a:gd name="T44" fmla="*/ 4583 w 6142"/>
                  <a:gd name="T45" fmla="*/ 396 h 6144"/>
                  <a:gd name="T46" fmla="*/ 5130 w 6142"/>
                  <a:gd name="T47" fmla="*/ 792 h 6144"/>
                  <a:gd name="T48" fmla="*/ 5572 w 6142"/>
                  <a:gd name="T49" fmla="*/ 1288 h 6144"/>
                  <a:gd name="T50" fmla="*/ 5895 w 6142"/>
                  <a:gd name="T51" fmla="*/ 1865 h 6144"/>
                  <a:gd name="T52" fmla="*/ 6089 w 6142"/>
                  <a:gd name="T53" fmla="*/ 2502 h 6144"/>
                  <a:gd name="T54" fmla="*/ 6142 w 6142"/>
                  <a:gd name="T55" fmla="*/ 3177 h 6144"/>
                  <a:gd name="T56" fmla="*/ 6038 w 6142"/>
                  <a:gd name="T57" fmla="*/ 3867 h 6144"/>
                  <a:gd name="T58" fmla="*/ 3399 w 6142"/>
                  <a:gd name="T59" fmla="*/ 84 h 6144"/>
                  <a:gd name="T60" fmla="*/ 2731 w 6142"/>
                  <a:gd name="T61" fmla="*/ 86 h 6144"/>
                  <a:gd name="T62" fmla="*/ 2094 w 6142"/>
                  <a:gd name="T63" fmla="*/ 231 h 6144"/>
                  <a:gd name="T64" fmla="*/ 1510 w 6142"/>
                  <a:gd name="T65" fmla="*/ 508 h 6144"/>
                  <a:gd name="T66" fmla="*/ 994 w 6142"/>
                  <a:gd name="T67" fmla="*/ 902 h 6144"/>
                  <a:gd name="T68" fmla="*/ 572 w 6142"/>
                  <a:gd name="T69" fmla="*/ 1404 h 6144"/>
                  <a:gd name="T70" fmla="*/ 267 w 6142"/>
                  <a:gd name="T71" fmla="*/ 2002 h 6144"/>
                  <a:gd name="T72" fmla="*/ 108 w 6142"/>
                  <a:gd name="T73" fmla="*/ 2594 h 6144"/>
                  <a:gd name="T74" fmla="*/ 74 w 6142"/>
                  <a:gd name="T75" fmla="*/ 3265 h 6144"/>
                  <a:gd name="T76" fmla="*/ 188 w 6142"/>
                  <a:gd name="T77" fmla="*/ 3910 h 6144"/>
                  <a:gd name="T78" fmla="*/ 435 w 6142"/>
                  <a:gd name="T79" fmla="*/ 4510 h 6144"/>
                  <a:gd name="T80" fmla="*/ 806 w 6142"/>
                  <a:gd name="T81" fmla="*/ 5042 h 6144"/>
                  <a:gd name="T82" fmla="*/ 1286 w 6142"/>
                  <a:gd name="T83" fmla="*/ 5487 h 6144"/>
                  <a:gd name="T84" fmla="*/ 1862 w 6142"/>
                  <a:gd name="T85" fmla="*/ 5820 h 6144"/>
                  <a:gd name="T86" fmla="*/ 2445 w 6142"/>
                  <a:gd name="T87" fmla="*/ 6009 h 6144"/>
                  <a:gd name="T88" fmla="*/ 3119 w 6142"/>
                  <a:gd name="T89" fmla="*/ 6075 h 6144"/>
                  <a:gd name="T90" fmla="*/ 3772 w 6142"/>
                  <a:gd name="T91" fmla="*/ 5993 h 6144"/>
                  <a:gd name="T92" fmla="*/ 4382 w 6142"/>
                  <a:gd name="T93" fmla="*/ 5773 h 6144"/>
                  <a:gd name="T94" fmla="*/ 4930 w 6142"/>
                  <a:gd name="T95" fmla="*/ 5430 h 6144"/>
                  <a:gd name="T96" fmla="*/ 5397 w 6142"/>
                  <a:gd name="T97" fmla="*/ 4975 h 6144"/>
                  <a:gd name="T98" fmla="*/ 5758 w 6142"/>
                  <a:gd name="T99" fmla="*/ 4418 h 6144"/>
                  <a:gd name="T100" fmla="*/ 5971 w 6142"/>
                  <a:gd name="T101" fmla="*/ 3850 h 6144"/>
                  <a:gd name="T102" fmla="*/ 6073 w 6142"/>
                  <a:gd name="T103" fmla="*/ 3173 h 6144"/>
                  <a:gd name="T104" fmla="*/ 6022 w 6142"/>
                  <a:gd name="T105" fmla="*/ 2514 h 6144"/>
                  <a:gd name="T106" fmla="*/ 5834 w 6142"/>
                  <a:gd name="T107" fmla="*/ 1892 h 6144"/>
                  <a:gd name="T108" fmla="*/ 5517 w 6142"/>
                  <a:gd name="T109" fmla="*/ 1328 h 6144"/>
                  <a:gd name="T110" fmla="*/ 5085 w 6142"/>
                  <a:gd name="T111" fmla="*/ 841 h 6144"/>
                  <a:gd name="T112" fmla="*/ 4550 w 6142"/>
                  <a:gd name="T113" fmla="*/ 455 h 6144"/>
                  <a:gd name="T114" fmla="*/ 3923 w 6142"/>
                  <a:gd name="T115" fmla="*/ 190 h 614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142"/>
                  <a:gd name="T175" fmla="*/ 0 h 6144"/>
                  <a:gd name="T176" fmla="*/ 6142 w 6142"/>
                  <a:gd name="T177" fmla="*/ 6144 h 614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142" h="6144">
                    <a:moveTo>
                      <a:pt x="6038" y="3867"/>
                    </a:moveTo>
                    <a:lnTo>
                      <a:pt x="6038" y="3867"/>
                    </a:lnTo>
                    <a:lnTo>
                      <a:pt x="6017" y="3944"/>
                    </a:lnTo>
                    <a:lnTo>
                      <a:pt x="5993" y="4018"/>
                    </a:lnTo>
                    <a:lnTo>
                      <a:pt x="5968" y="4093"/>
                    </a:lnTo>
                    <a:lnTo>
                      <a:pt x="5942" y="4165"/>
                    </a:lnTo>
                    <a:lnTo>
                      <a:pt x="5913" y="4238"/>
                    </a:lnTo>
                    <a:lnTo>
                      <a:pt x="5883" y="4308"/>
                    </a:lnTo>
                    <a:lnTo>
                      <a:pt x="5850" y="4379"/>
                    </a:lnTo>
                    <a:lnTo>
                      <a:pt x="5817" y="4448"/>
                    </a:lnTo>
                    <a:lnTo>
                      <a:pt x="5781" y="4516"/>
                    </a:lnTo>
                    <a:lnTo>
                      <a:pt x="5746" y="4583"/>
                    </a:lnTo>
                    <a:lnTo>
                      <a:pt x="5707" y="4648"/>
                    </a:lnTo>
                    <a:lnTo>
                      <a:pt x="5668" y="4712"/>
                    </a:lnTo>
                    <a:lnTo>
                      <a:pt x="5626" y="4777"/>
                    </a:lnTo>
                    <a:lnTo>
                      <a:pt x="5585" y="4838"/>
                    </a:lnTo>
                    <a:lnTo>
                      <a:pt x="5540" y="4899"/>
                    </a:lnTo>
                    <a:lnTo>
                      <a:pt x="5495" y="4960"/>
                    </a:lnTo>
                    <a:lnTo>
                      <a:pt x="5448" y="5016"/>
                    </a:lnTo>
                    <a:lnTo>
                      <a:pt x="5401" y="5075"/>
                    </a:lnTo>
                    <a:lnTo>
                      <a:pt x="5352" y="5130"/>
                    </a:lnTo>
                    <a:lnTo>
                      <a:pt x="5301" y="5185"/>
                    </a:lnTo>
                    <a:lnTo>
                      <a:pt x="5250" y="5238"/>
                    </a:lnTo>
                    <a:lnTo>
                      <a:pt x="5197" y="5289"/>
                    </a:lnTo>
                    <a:lnTo>
                      <a:pt x="5142" y="5340"/>
                    </a:lnTo>
                    <a:lnTo>
                      <a:pt x="5087" y="5389"/>
                    </a:lnTo>
                    <a:lnTo>
                      <a:pt x="5030" y="5438"/>
                    </a:lnTo>
                    <a:lnTo>
                      <a:pt x="4974" y="5483"/>
                    </a:lnTo>
                    <a:lnTo>
                      <a:pt x="4915" y="5528"/>
                    </a:lnTo>
                    <a:lnTo>
                      <a:pt x="4854" y="5571"/>
                    </a:lnTo>
                    <a:lnTo>
                      <a:pt x="4795" y="5615"/>
                    </a:lnTo>
                    <a:lnTo>
                      <a:pt x="4732" y="5656"/>
                    </a:lnTo>
                    <a:lnTo>
                      <a:pt x="4670" y="5693"/>
                    </a:lnTo>
                    <a:lnTo>
                      <a:pt x="4607" y="5732"/>
                    </a:lnTo>
                    <a:lnTo>
                      <a:pt x="4542" y="5767"/>
                    </a:lnTo>
                    <a:lnTo>
                      <a:pt x="4478" y="5803"/>
                    </a:lnTo>
                    <a:lnTo>
                      <a:pt x="4411" y="5834"/>
                    </a:lnTo>
                    <a:lnTo>
                      <a:pt x="4344" y="5866"/>
                    </a:lnTo>
                    <a:lnTo>
                      <a:pt x="4278" y="5897"/>
                    </a:lnTo>
                    <a:lnTo>
                      <a:pt x="4209" y="5924"/>
                    </a:lnTo>
                    <a:lnTo>
                      <a:pt x="4140" y="5952"/>
                    </a:lnTo>
                    <a:lnTo>
                      <a:pt x="4072" y="5975"/>
                    </a:lnTo>
                    <a:lnTo>
                      <a:pt x="4001" y="5999"/>
                    </a:lnTo>
                    <a:lnTo>
                      <a:pt x="3931" y="6020"/>
                    </a:lnTo>
                    <a:lnTo>
                      <a:pt x="3858" y="6040"/>
                    </a:lnTo>
                    <a:lnTo>
                      <a:pt x="3788" y="6060"/>
                    </a:lnTo>
                    <a:lnTo>
                      <a:pt x="3715" y="6075"/>
                    </a:lnTo>
                    <a:lnTo>
                      <a:pt x="3641" y="6091"/>
                    </a:lnTo>
                    <a:lnTo>
                      <a:pt x="3568" y="6103"/>
                    </a:lnTo>
                    <a:lnTo>
                      <a:pt x="3493" y="6115"/>
                    </a:lnTo>
                    <a:lnTo>
                      <a:pt x="3419" y="6124"/>
                    </a:lnTo>
                    <a:lnTo>
                      <a:pt x="3345" y="6132"/>
                    </a:lnTo>
                    <a:lnTo>
                      <a:pt x="3270" y="6138"/>
                    </a:lnTo>
                    <a:lnTo>
                      <a:pt x="3196" y="6142"/>
                    </a:lnTo>
                    <a:lnTo>
                      <a:pt x="3119" y="6144"/>
                    </a:lnTo>
                    <a:lnTo>
                      <a:pt x="3043" y="6144"/>
                    </a:lnTo>
                    <a:lnTo>
                      <a:pt x="2968" y="6142"/>
                    </a:lnTo>
                    <a:lnTo>
                      <a:pt x="2892" y="6138"/>
                    </a:lnTo>
                    <a:lnTo>
                      <a:pt x="2815" y="6132"/>
                    </a:lnTo>
                    <a:lnTo>
                      <a:pt x="2739" y="6124"/>
                    </a:lnTo>
                    <a:lnTo>
                      <a:pt x="2662" y="6117"/>
                    </a:lnTo>
                    <a:lnTo>
                      <a:pt x="2584" y="6105"/>
                    </a:lnTo>
                    <a:lnTo>
                      <a:pt x="2507" y="6091"/>
                    </a:lnTo>
                    <a:lnTo>
                      <a:pt x="2431" y="6075"/>
                    </a:lnTo>
                    <a:lnTo>
                      <a:pt x="2354" y="6058"/>
                    </a:lnTo>
                    <a:lnTo>
                      <a:pt x="2278" y="6038"/>
                    </a:lnTo>
                    <a:lnTo>
                      <a:pt x="2202" y="6017"/>
                    </a:lnTo>
                    <a:lnTo>
                      <a:pt x="2125" y="5993"/>
                    </a:lnTo>
                    <a:lnTo>
                      <a:pt x="2051" y="5968"/>
                    </a:lnTo>
                    <a:lnTo>
                      <a:pt x="1978" y="5942"/>
                    </a:lnTo>
                    <a:lnTo>
                      <a:pt x="1906" y="5913"/>
                    </a:lnTo>
                    <a:lnTo>
                      <a:pt x="1835" y="5883"/>
                    </a:lnTo>
                    <a:lnTo>
                      <a:pt x="1764" y="5852"/>
                    </a:lnTo>
                    <a:lnTo>
                      <a:pt x="1696" y="5818"/>
                    </a:lnTo>
                    <a:lnTo>
                      <a:pt x="1627" y="5783"/>
                    </a:lnTo>
                    <a:lnTo>
                      <a:pt x="1561" y="5746"/>
                    </a:lnTo>
                    <a:lnTo>
                      <a:pt x="1496" y="5709"/>
                    </a:lnTo>
                    <a:lnTo>
                      <a:pt x="1431" y="5669"/>
                    </a:lnTo>
                    <a:lnTo>
                      <a:pt x="1368" y="5628"/>
                    </a:lnTo>
                    <a:lnTo>
                      <a:pt x="1306" y="5585"/>
                    </a:lnTo>
                    <a:lnTo>
                      <a:pt x="1245" y="5542"/>
                    </a:lnTo>
                    <a:lnTo>
                      <a:pt x="1186" y="5495"/>
                    </a:lnTo>
                    <a:lnTo>
                      <a:pt x="1127" y="5450"/>
                    </a:lnTo>
                    <a:lnTo>
                      <a:pt x="1070" y="5401"/>
                    </a:lnTo>
                    <a:lnTo>
                      <a:pt x="1014" y="5352"/>
                    </a:lnTo>
                    <a:lnTo>
                      <a:pt x="959" y="5301"/>
                    </a:lnTo>
                    <a:lnTo>
                      <a:pt x="906" y="5250"/>
                    </a:lnTo>
                    <a:lnTo>
                      <a:pt x="855" y="5197"/>
                    </a:lnTo>
                    <a:lnTo>
                      <a:pt x="804" y="5142"/>
                    </a:lnTo>
                    <a:lnTo>
                      <a:pt x="755" y="5087"/>
                    </a:lnTo>
                    <a:lnTo>
                      <a:pt x="708" y="5030"/>
                    </a:lnTo>
                    <a:lnTo>
                      <a:pt x="661" y="4973"/>
                    </a:lnTo>
                    <a:lnTo>
                      <a:pt x="616" y="4914"/>
                    </a:lnTo>
                    <a:lnTo>
                      <a:pt x="572" y="4856"/>
                    </a:lnTo>
                    <a:lnTo>
                      <a:pt x="529" y="4795"/>
                    </a:lnTo>
                    <a:lnTo>
                      <a:pt x="490" y="4734"/>
                    </a:lnTo>
                    <a:lnTo>
                      <a:pt x="451" y="4671"/>
                    </a:lnTo>
                    <a:lnTo>
                      <a:pt x="414" y="4607"/>
                    </a:lnTo>
                    <a:lnTo>
                      <a:pt x="376" y="4544"/>
                    </a:lnTo>
                    <a:lnTo>
                      <a:pt x="343" y="4477"/>
                    </a:lnTo>
                    <a:lnTo>
                      <a:pt x="310" y="4412"/>
                    </a:lnTo>
                    <a:lnTo>
                      <a:pt x="278" y="4346"/>
                    </a:lnTo>
                    <a:lnTo>
                      <a:pt x="249" y="4277"/>
                    </a:lnTo>
                    <a:lnTo>
                      <a:pt x="220" y="4210"/>
                    </a:lnTo>
                    <a:lnTo>
                      <a:pt x="194" y="4140"/>
                    </a:lnTo>
                    <a:lnTo>
                      <a:pt x="169" y="4071"/>
                    </a:lnTo>
                    <a:lnTo>
                      <a:pt x="145" y="4001"/>
                    </a:lnTo>
                    <a:lnTo>
                      <a:pt x="124" y="3930"/>
                    </a:lnTo>
                    <a:lnTo>
                      <a:pt x="104" y="3859"/>
                    </a:lnTo>
                    <a:lnTo>
                      <a:pt x="86" y="3787"/>
                    </a:lnTo>
                    <a:lnTo>
                      <a:pt x="69" y="3714"/>
                    </a:lnTo>
                    <a:lnTo>
                      <a:pt x="55" y="3642"/>
                    </a:lnTo>
                    <a:lnTo>
                      <a:pt x="41" y="3567"/>
                    </a:lnTo>
                    <a:lnTo>
                      <a:pt x="29" y="3495"/>
                    </a:lnTo>
                    <a:lnTo>
                      <a:pt x="20" y="3420"/>
                    </a:lnTo>
                    <a:lnTo>
                      <a:pt x="14" y="3346"/>
                    </a:lnTo>
                    <a:lnTo>
                      <a:pt x="8" y="3269"/>
                    </a:lnTo>
                    <a:lnTo>
                      <a:pt x="4" y="3195"/>
                    </a:lnTo>
                    <a:lnTo>
                      <a:pt x="2" y="3118"/>
                    </a:lnTo>
                    <a:lnTo>
                      <a:pt x="0" y="3044"/>
                    </a:lnTo>
                    <a:lnTo>
                      <a:pt x="2" y="2967"/>
                    </a:lnTo>
                    <a:lnTo>
                      <a:pt x="6" y="2891"/>
                    </a:lnTo>
                    <a:lnTo>
                      <a:pt x="12" y="2814"/>
                    </a:lnTo>
                    <a:lnTo>
                      <a:pt x="20" y="2738"/>
                    </a:lnTo>
                    <a:lnTo>
                      <a:pt x="29" y="2661"/>
                    </a:lnTo>
                    <a:lnTo>
                      <a:pt x="41" y="2585"/>
                    </a:lnTo>
                    <a:lnTo>
                      <a:pt x="53" y="2508"/>
                    </a:lnTo>
                    <a:lnTo>
                      <a:pt x="69" y="2430"/>
                    </a:lnTo>
                    <a:lnTo>
                      <a:pt x="86" y="2353"/>
                    </a:lnTo>
                    <a:lnTo>
                      <a:pt x="106" y="2277"/>
                    </a:lnTo>
                    <a:lnTo>
                      <a:pt x="127" y="2200"/>
                    </a:lnTo>
                    <a:lnTo>
                      <a:pt x="151" y="2126"/>
                    </a:lnTo>
                    <a:lnTo>
                      <a:pt x="176" y="2051"/>
                    </a:lnTo>
                    <a:lnTo>
                      <a:pt x="202" y="1977"/>
                    </a:lnTo>
                    <a:lnTo>
                      <a:pt x="231" y="1906"/>
                    </a:lnTo>
                    <a:lnTo>
                      <a:pt x="261" y="1834"/>
                    </a:lnTo>
                    <a:lnTo>
                      <a:pt x="294" y="1763"/>
                    </a:lnTo>
                    <a:lnTo>
                      <a:pt x="327" y="1694"/>
                    </a:lnTo>
                    <a:lnTo>
                      <a:pt x="361" y="1628"/>
                    </a:lnTo>
                    <a:lnTo>
                      <a:pt x="398" y="1561"/>
                    </a:lnTo>
                    <a:lnTo>
                      <a:pt x="437" y="1494"/>
                    </a:lnTo>
                    <a:lnTo>
                      <a:pt x="476" y="1430"/>
                    </a:lnTo>
                    <a:lnTo>
                      <a:pt x="518" y="1367"/>
                    </a:lnTo>
                    <a:lnTo>
                      <a:pt x="559" y="1304"/>
                    </a:lnTo>
                    <a:lnTo>
                      <a:pt x="604" y="1243"/>
                    </a:lnTo>
                    <a:lnTo>
                      <a:pt x="649" y="1184"/>
                    </a:lnTo>
                    <a:lnTo>
                      <a:pt x="696" y="1126"/>
                    </a:lnTo>
                    <a:lnTo>
                      <a:pt x="743" y="1069"/>
                    </a:lnTo>
                    <a:lnTo>
                      <a:pt x="792" y="1014"/>
                    </a:lnTo>
                    <a:lnTo>
                      <a:pt x="843" y="959"/>
                    </a:lnTo>
                    <a:lnTo>
                      <a:pt x="894" y="906"/>
                    </a:lnTo>
                    <a:lnTo>
                      <a:pt x="947" y="853"/>
                    </a:lnTo>
                    <a:lnTo>
                      <a:pt x="1002" y="802"/>
                    </a:lnTo>
                    <a:lnTo>
                      <a:pt x="1057" y="753"/>
                    </a:lnTo>
                    <a:lnTo>
                      <a:pt x="1114" y="706"/>
                    </a:lnTo>
                    <a:lnTo>
                      <a:pt x="1170" y="659"/>
                    </a:lnTo>
                    <a:lnTo>
                      <a:pt x="1229" y="614"/>
                    </a:lnTo>
                    <a:lnTo>
                      <a:pt x="1288" y="571"/>
                    </a:lnTo>
                    <a:lnTo>
                      <a:pt x="1349" y="529"/>
                    </a:lnTo>
                    <a:lnTo>
                      <a:pt x="1412" y="488"/>
                    </a:lnTo>
                    <a:lnTo>
                      <a:pt x="1474" y="449"/>
                    </a:lnTo>
                    <a:lnTo>
                      <a:pt x="1537" y="412"/>
                    </a:lnTo>
                    <a:lnTo>
                      <a:pt x="1602" y="377"/>
                    </a:lnTo>
                    <a:lnTo>
                      <a:pt x="1666" y="341"/>
                    </a:lnTo>
                    <a:lnTo>
                      <a:pt x="1731" y="308"/>
                    </a:lnTo>
                    <a:lnTo>
                      <a:pt x="1798" y="277"/>
                    </a:lnTo>
                    <a:lnTo>
                      <a:pt x="1866" y="247"/>
                    </a:lnTo>
                    <a:lnTo>
                      <a:pt x="1935" y="220"/>
                    </a:lnTo>
                    <a:lnTo>
                      <a:pt x="2004" y="192"/>
                    </a:lnTo>
                    <a:lnTo>
                      <a:pt x="2072" y="167"/>
                    </a:lnTo>
                    <a:lnTo>
                      <a:pt x="2143" y="143"/>
                    </a:lnTo>
                    <a:lnTo>
                      <a:pt x="2213" y="122"/>
                    </a:lnTo>
                    <a:lnTo>
                      <a:pt x="2286" y="102"/>
                    </a:lnTo>
                    <a:lnTo>
                      <a:pt x="2356" y="84"/>
                    </a:lnTo>
                    <a:lnTo>
                      <a:pt x="2429" y="67"/>
                    </a:lnTo>
                    <a:lnTo>
                      <a:pt x="2503" y="53"/>
                    </a:lnTo>
                    <a:lnTo>
                      <a:pt x="2576" y="39"/>
                    </a:lnTo>
                    <a:lnTo>
                      <a:pt x="2651" y="29"/>
                    </a:lnTo>
                    <a:lnTo>
                      <a:pt x="2725" y="20"/>
                    </a:lnTo>
                    <a:lnTo>
                      <a:pt x="2799" y="12"/>
                    </a:lnTo>
                    <a:lnTo>
                      <a:pt x="2874" y="6"/>
                    </a:lnTo>
                    <a:lnTo>
                      <a:pt x="2948" y="2"/>
                    </a:lnTo>
                    <a:lnTo>
                      <a:pt x="3025" y="0"/>
                    </a:lnTo>
                    <a:lnTo>
                      <a:pt x="3099" y="0"/>
                    </a:lnTo>
                    <a:lnTo>
                      <a:pt x="3176" y="2"/>
                    </a:lnTo>
                    <a:lnTo>
                      <a:pt x="3252" y="6"/>
                    </a:lnTo>
                    <a:lnTo>
                      <a:pt x="3329" y="10"/>
                    </a:lnTo>
                    <a:lnTo>
                      <a:pt x="3405" y="18"/>
                    </a:lnTo>
                    <a:lnTo>
                      <a:pt x="3482" y="27"/>
                    </a:lnTo>
                    <a:lnTo>
                      <a:pt x="3560" y="39"/>
                    </a:lnTo>
                    <a:lnTo>
                      <a:pt x="3637" y="53"/>
                    </a:lnTo>
                    <a:lnTo>
                      <a:pt x="3713" y="69"/>
                    </a:lnTo>
                    <a:lnTo>
                      <a:pt x="3790" y="86"/>
                    </a:lnTo>
                    <a:lnTo>
                      <a:pt x="3866" y="106"/>
                    </a:lnTo>
                    <a:lnTo>
                      <a:pt x="3942" y="126"/>
                    </a:lnTo>
                    <a:lnTo>
                      <a:pt x="4019" y="149"/>
                    </a:lnTo>
                    <a:lnTo>
                      <a:pt x="4093" y="175"/>
                    </a:lnTo>
                    <a:lnTo>
                      <a:pt x="4166" y="202"/>
                    </a:lnTo>
                    <a:lnTo>
                      <a:pt x="4238" y="229"/>
                    </a:lnTo>
                    <a:lnTo>
                      <a:pt x="4309" y="261"/>
                    </a:lnTo>
                    <a:lnTo>
                      <a:pt x="4380" y="292"/>
                    </a:lnTo>
                    <a:lnTo>
                      <a:pt x="4448" y="326"/>
                    </a:lnTo>
                    <a:lnTo>
                      <a:pt x="4517" y="361"/>
                    </a:lnTo>
                    <a:lnTo>
                      <a:pt x="4583" y="396"/>
                    </a:lnTo>
                    <a:lnTo>
                      <a:pt x="4648" y="435"/>
                    </a:lnTo>
                    <a:lnTo>
                      <a:pt x="4713" y="475"/>
                    </a:lnTo>
                    <a:lnTo>
                      <a:pt x="4776" y="516"/>
                    </a:lnTo>
                    <a:lnTo>
                      <a:pt x="4838" y="559"/>
                    </a:lnTo>
                    <a:lnTo>
                      <a:pt x="4899" y="602"/>
                    </a:lnTo>
                    <a:lnTo>
                      <a:pt x="4958" y="647"/>
                    </a:lnTo>
                    <a:lnTo>
                      <a:pt x="5017" y="694"/>
                    </a:lnTo>
                    <a:lnTo>
                      <a:pt x="5074" y="741"/>
                    </a:lnTo>
                    <a:lnTo>
                      <a:pt x="5130" y="792"/>
                    </a:lnTo>
                    <a:lnTo>
                      <a:pt x="5183" y="841"/>
                    </a:lnTo>
                    <a:lnTo>
                      <a:pt x="5238" y="894"/>
                    </a:lnTo>
                    <a:lnTo>
                      <a:pt x="5289" y="947"/>
                    </a:lnTo>
                    <a:lnTo>
                      <a:pt x="5340" y="1000"/>
                    </a:lnTo>
                    <a:lnTo>
                      <a:pt x="5389" y="1055"/>
                    </a:lnTo>
                    <a:lnTo>
                      <a:pt x="5436" y="1112"/>
                    </a:lnTo>
                    <a:lnTo>
                      <a:pt x="5483" y="1171"/>
                    </a:lnTo>
                    <a:lnTo>
                      <a:pt x="5528" y="1228"/>
                    </a:lnTo>
                    <a:lnTo>
                      <a:pt x="5572" y="1288"/>
                    </a:lnTo>
                    <a:lnTo>
                      <a:pt x="5613" y="1349"/>
                    </a:lnTo>
                    <a:lnTo>
                      <a:pt x="5654" y="1410"/>
                    </a:lnTo>
                    <a:lnTo>
                      <a:pt x="5693" y="1473"/>
                    </a:lnTo>
                    <a:lnTo>
                      <a:pt x="5730" y="1536"/>
                    </a:lnTo>
                    <a:lnTo>
                      <a:pt x="5768" y="1600"/>
                    </a:lnTo>
                    <a:lnTo>
                      <a:pt x="5801" y="1665"/>
                    </a:lnTo>
                    <a:lnTo>
                      <a:pt x="5834" y="1732"/>
                    </a:lnTo>
                    <a:lnTo>
                      <a:pt x="5866" y="1798"/>
                    </a:lnTo>
                    <a:lnTo>
                      <a:pt x="5895" y="1865"/>
                    </a:lnTo>
                    <a:lnTo>
                      <a:pt x="5924" y="1934"/>
                    </a:lnTo>
                    <a:lnTo>
                      <a:pt x="5950" y="2002"/>
                    </a:lnTo>
                    <a:lnTo>
                      <a:pt x="5975" y="2073"/>
                    </a:lnTo>
                    <a:lnTo>
                      <a:pt x="5999" y="2141"/>
                    </a:lnTo>
                    <a:lnTo>
                      <a:pt x="6020" y="2214"/>
                    </a:lnTo>
                    <a:lnTo>
                      <a:pt x="6040" y="2285"/>
                    </a:lnTo>
                    <a:lnTo>
                      <a:pt x="6058" y="2357"/>
                    </a:lnTo>
                    <a:lnTo>
                      <a:pt x="6075" y="2430"/>
                    </a:lnTo>
                    <a:lnTo>
                      <a:pt x="6089" y="2502"/>
                    </a:lnTo>
                    <a:lnTo>
                      <a:pt x="6103" y="2575"/>
                    </a:lnTo>
                    <a:lnTo>
                      <a:pt x="6115" y="2649"/>
                    </a:lnTo>
                    <a:lnTo>
                      <a:pt x="6122" y="2724"/>
                    </a:lnTo>
                    <a:lnTo>
                      <a:pt x="6130" y="2798"/>
                    </a:lnTo>
                    <a:lnTo>
                      <a:pt x="6136" y="2873"/>
                    </a:lnTo>
                    <a:lnTo>
                      <a:pt x="6140" y="2949"/>
                    </a:lnTo>
                    <a:lnTo>
                      <a:pt x="6142" y="3024"/>
                    </a:lnTo>
                    <a:lnTo>
                      <a:pt x="6142" y="3100"/>
                    </a:lnTo>
                    <a:lnTo>
                      <a:pt x="6142" y="3177"/>
                    </a:lnTo>
                    <a:lnTo>
                      <a:pt x="6138" y="3253"/>
                    </a:lnTo>
                    <a:lnTo>
                      <a:pt x="6132" y="3330"/>
                    </a:lnTo>
                    <a:lnTo>
                      <a:pt x="6124" y="3406"/>
                    </a:lnTo>
                    <a:lnTo>
                      <a:pt x="6115" y="3483"/>
                    </a:lnTo>
                    <a:lnTo>
                      <a:pt x="6103" y="3559"/>
                    </a:lnTo>
                    <a:lnTo>
                      <a:pt x="6091" y="3636"/>
                    </a:lnTo>
                    <a:lnTo>
                      <a:pt x="6075" y="3712"/>
                    </a:lnTo>
                    <a:lnTo>
                      <a:pt x="6058" y="3789"/>
                    </a:lnTo>
                    <a:lnTo>
                      <a:pt x="6038" y="3867"/>
                    </a:lnTo>
                    <a:close/>
                    <a:moveTo>
                      <a:pt x="3848" y="171"/>
                    </a:moveTo>
                    <a:lnTo>
                      <a:pt x="3848" y="171"/>
                    </a:lnTo>
                    <a:lnTo>
                      <a:pt x="3774" y="151"/>
                    </a:lnTo>
                    <a:lnTo>
                      <a:pt x="3699" y="133"/>
                    </a:lnTo>
                    <a:lnTo>
                      <a:pt x="3623" y="120"/>
                    </a:lnTo>
                    <a:lnTo>
                      <a:pt x="3548" y="106"/>
                    </a:lnTo>
                    <a:lnTo>
                      <a:pt x="3474" y="94"/>
                    </a:lnTo>
                    <a:lnTo>
                      <a:pt x="3399" y="84"/>
                    </a:lnTo>
                    <a:lnTo>
                      <a:pt x="3323" y="78"/>
                    </a:lnTo>
                    <a:lnTo>
                      <a:pt x="3248" y="73"/>
                    </a:lnTo>
                    <a:lnTo>
                      <a:pt x="3174" y="69"/>
                    </a:lnTo>
                    <a:lnTo>
                      <a:pt x="3099" y="67"/>
                    </a:lnTo>
                    <a:lnTo>
                      <a:pt x="3025" y="67"/>
                    </a:lnTo>
                    <a:lnTo>
                      <a:pt x="2952" y="69"/>
                    </a:lnTo>
                    <a:lnTo>
                      <a:pt x="2878" y="73"/>
                    </a:lnTo>
                    <a:lnTo>
                      <a:pt x="2805" y="78"/>
                    </a:lnTo>
                    <a:lnTo>
                      <a:pt x="2731" y="86"/>
                    </a:lnTo>
                    <a:lnTo>
                      <a:pt x="2658" y="96"/>
                    </a:lnTo>
                    <a:lnTo>
                      <a:pt x="2588" y="106"/>
                    </a:lnTo>
                    <a:lnTo>
                      <a:pt x="2515" y="120"/>
                    </a:lnTo>
                    <a:lnTo>
                      <a:pt x="2443" y="133"/>
                    </a:lnTo>
                    <a:lnTo>
                      <a:pt x="2372" y="149"/>
                    </a:lnTo>
                    <a:lnTo>
                      <a:pt x="2302" y="167"/>
                    </a:lnTo>
                    <a:lnTo>
                      <a:pt x="2233" y="186"/>
                    </a:lnTo>
                    <a:lnTo>
                      <a:pt x="2164" y="208"/>
                    </a:lnTo>
                    <a:lnTo>
                      <a:pt x="2094" y="231"/>
                    </a:lnTo>
                    <a:lnTo>
                      <a:pt x="2027" y="255"/>
                    </a:lnTo>
                    <a:lnTo>
                      <a:pt x="1958" y="282"/>
                    </a:lnTo>
                    <a:lnTo>
                      <a:pt x="1892" y="310"/>
                    </a:lnTo>
                    <a:lnTo>
                      <a:pt x="1827" y="337"/>
                    </a:lnTo>
                    <a:lnTo>
                      <a:pt x="1762" y="369"/>
                    </a:lnTo>
                    <a:lnTo>
                      <a:pt x="1698" y="402"/>
                    </a:lnTo>
                    <a:lnTo>
                      <a:pt x="1633" y="435"/>
                    </a:lnTo>
                    <a:lnTo>
                      <a:pt x="1570" y="471"/>
                    </a:lnTo>
                    <a:lnTo>
                      <a:pt x="1510" y="508"/>
                    </a:lnTo>
                    <a:lnTo>
                      <a:pt x="1447" y="545"/>
                    </a:lnTo>
                    <a:lnTo>
                      <a:pt x="1388" y="584"/>
                    </a:lnTo>
                    <a:lnTo>
                      <a:pt x="1327" y="626"/>
                    </a:lnTo>
                    <a:lnTo>
                      <a:pt x="1270" y="669"/>
                    </a:lnTo>
                    <a:lnTo>
                      <a:pt x="1214" y="712"/>
                    </a:lnTo>
                    <a:lnTo>
                      <a:pt x="1157" y="759"/>
                    </a:lnTo>
                    <a:lnTo>
                      <a:pt x="1102" y="804"/>
                    </a:lnTo>
                    <a:lnTo>
                      <a:pt x="1047" y="853"/>
                    </a:lnTo>
                    <a:lnTo>
                      <a:pt x="994" y="902"/>
                    </a:lnTo>
                    <a:lnTo>
                      <a:pt x="943" y="953"/>
                    </a:lnTo>
                    <a:lnTo>
                      <a:pt x="892" y="1004"/>
                    </a:lnTo>
                    <a:lnTo>
                      <a:pt x="843" y="1059"/>
                    </a:lnTo>
                    <a:lnTo>
                      <a:pt x="794" y="1114"/>
                    </a:lnTo>
                    <a:lnTo>
                      <a:pt x="747" y="1169"/>
                    </a:lnTo>
                    <a:lnTo>
                      <a:pt x="702" y="1226"/>
                    </a:lnTo>
                    <a:lnTo>
                      <a:pt x="657" y="1284"/>
                    </a:lnTo>
                    <a:lnTo>
                      <a:pt x="616" y="1343"/>
                    </a:lnTo>
                    <a:lnTo>
                      <a:pt x="572" y="1404"/>
                    </a:lnTo>
                    <a:lnTo>
                      <a:pt x="533" y="1467"/>
                    </a:lnTo>
                    <a:lnTo>
                      <a:pt x="494" y="1530"/>
                    </a:lnTo>
                    <a:lnTo>
                      <a:pt x="457" y="1594"/>
                    </a:lnTo>
                    <a:lnTo>
                      <a:pt x="421" y="1659"/>
                    </a:lnTo>
                    <a:lnTo>
                      <a:pt x="386" y="1726"/>
                    </a:lnTo>
                    <a:lnTo>
                      <a:pt x="355" y="1792"/>
                    </a:lnTo>
                    <a:lnTo>
                      <a:pt x="323" y="1861"/>
                    </a:lnTo>
                    <a:lnTo>
                      <a:pt x="294" y="1932"/>
                    </a:lnTo>
                    <a:lnTo>
                      <a:pt x="267" y="2002"/>
                    </a:lnTo>
                    <a:lnTo>
                      <a:pt x="239" y="2073"/>
                    </a:lnTo>
                    <a:lnTo>
                      <a:pt x="216" y="2145"/>
                    </a:lnTo>
                    <a:lnTo>
                      <a:pt x="192" y="2220"/>
                    </a:lnTo>
                    <a:lnTo>
                      <a:pt x="171" y="2294"/>
                    </a:lnTo>
                    <a:lnTo>
                      <a:pt x="153" y="2369"/>
                    </a:lnTo>
                    <a:lnTo>
                      <a:pt x="135" y="2445"/>
                    </a:lnTo>
                    <a:lnTo>
                      <a:pt x="120" y="2520"/>
                    </a:lnTo>
                    <a:lnTo>
                      <a:pt x="108" y="2594"/>
                    </a:lnTo>
                    <a:lnTo>
                      <a:pt x="96" y="2669"/>
                    </a:lnTo>
                    <a:lnTo>
                      <a:pt x="86" y="2745"/>
                    </a:lnTo>
                    <a:lnTo>
                      <a:pt x="78" y="2820"/>
                    </a:lnTo>
                    <a:lnTo>
                      <a:pt x="74" y="2895"/>
                    </a:lnTo>
                    <a:lnTo>
                      <a:pt x="71" y="2969"/>
                    </a:lnTo>
                    <a:lnTo>
                      <a:pt x="69" y="3044"/>
                    </a:lnTo>
                    <a:lnTo>
                      <a:pt x="69" y="3118"/>
                    </a:lnTo>
                    <a:lnTo>
                      <a:pt x="71" y="3193"/>
                    </a:lnTo>
                    <a:lnTo>
                      <a:pt x="74" y="3265"/>
                    </a:lnTo>
                    <a:lnTo>
                      <a:pt x="80" y="3340"/>
                    </a:lnTo>
                    <a:lnTo>
                      <a:pt x="88" y="3412"/>
                    </a:lnTo>
                    <a:lnTo>
                      <a:pt x="96" y="3485"/>
                    </a:lnTo>
                    <a:lnTo>
                      <a:pt x="108" y="3557"/>
                    </a:lnTo>
                    <a:lnTo>
                      <a:pt x="120" y="3628"/>
                    </a:lnTo>
                    <a:lnTo>
                      <a:pt x="135" y="3701"/>
                    </a:lnTo>
                    <a:lnTo>
                      <a:pt x="151" y="3771"/>
                    </a:lnTo>
                    <a:lnTo>
                      <a:pt x="169" y="3842"/>
                    </a:lnTo>
                    <a:lnTo>
                      <a:pt x="188" y="3910"/>
                    </a:lnTo>
                    <a:lnTo>
                      <a:pt x="210" y="3981"/>
                    </a:lnTo>
                    <a:lnTo>
                      <a:pt x="231" y="4050"/>
                    </a:lnTo>
                    <a:lnTo>
                      <a:pt x="257" y="4116"/>
                    </a:lnTo>
                    <a:lnTo>
                      <a:pt x="282" y="4185"/>
                    </a:lnTo>
                    <a:lnTo>
                      <a:pt x="310" y="4252"/>
                    </a:lnTo>
                    <a:lnTo>
                      <a:pt x="339" y="4316"/>
                    </a:lnTo>
                    <a:lnTo>
                      <a:pt x="371" y="4383"/>
                    </a:lnTo>
                    <a:lnTo>
                      <a:pt x="402" y="4448"/>
                    </a:lnTo>
                    <a:lnTo>
                      <a:pt x="435" y="4510"/>
                    </a:lnTo>
                    <a:lnTo>
                      <a:pt x="471" y="4573"/>
                    </a:lnTo>
                    <a:lnTo>
                      <a:pt x="508" y="4636"/>
                    </a:lnTo>
                    <a:lnTo>
                      <a:pt x="547" y="4697"/>
                    </a:lnTo>
                    <a:lnTo>
                      <a:pt x="586" y="4758"/>
                    </a:lnTo>
                    <a:lnTo>
                      <a:pt x="627" y="4816"/>
                    </a:lnTo>
                    <a:lnTo>
                      <a:pt x="670" y="4875"/>
                    </a:lnTo>
                    <a:lnTo>
                      <a:pt x="714" y="4932"/>
                    </a:lnTo>
                    <a:lnTo>
                      <a:pt x="759" y="4987"/>
                    </a:lnTo>
                    <a:lnTo>
                      <a:pt x="806" y="5042"/>
                    </a:lnTo>
                    <a:lnTo>
                      <a:pt x="855" y="5097"/>
                    </a:lnTo>
                    <a:lnTo>
                      <a:pt x="904" y="5150"/>
                    </a:lnTo>
                    <a:lnTo>
                      <a:pt x="955" y="5201"/>
                    </a:lnTo>
                    <a:lnTo>
                      <a:pt x="1006" y="5252"/>
                    </a:lnTo>
                    <a:lnTo>
                      <a:pt x="1059" y="5301"/>
                    </a:lnTo>
                    <a:lnTo>
                      <a:pt x="1114" y="5350"/>
                    </a:lnTo>
                    <a:lnTo>
                      <a:pt x="1170" y="5397"/>
                    </a:lnTo>
                    <a:lnTo>
                      <a:pt x="1227" y="5442"/>
                    </a:lnTo>
                    <a:lnTo>
                      <a:pt x="1286" y="5487"/>
                    </a:lnTo>
                    <a:lnTo>
                      <a:pt x="1345" y="5530"/>
                    </a:lnTo>
                    <a:lnTo>
                      <a:pt x="1406" y="5571"/>
                    </a:lnTo>
                    <a:lnTo>
                      <a:pt x="1466" y="5611"/>
                    </a:lnTo>
                    <a:lnTo>
                      <a:pt x="1531" y="5650"/>
                    </a:lnTo>
                    <a:lnTo>
                      <a:pt x="1594" y="5687"/>
                    </a:lnTo>
                    <a:lnTo>
                      <a:pt x="1660" y="5722"/>
                    </a:lnTo>
                    <a:lnTo>
                      <a:pt x="1725" y="5758"/>
                    </a:lnTo>
                    <a:lnTo>
                      <a:pt x="1794" y="5791"/>
                    </a:lnTo>
                    <a:lnTo>
                      <a:pt x="1862" y="5820"/>
                    </a:lnTo>
                    <a:lnTo>
                      <a:pt x="1931" y="5850"/>
                    </a:lnTo>
                    <a:lnTo>
                      <a:pt x="2002" y="5879"/>
                    </a:lnTo>
                    <a:lnTo>
                      <a:pt x="2074" y="5905"/>
                    </a:lnTo>
                    <a:lnTo>
                      <a:pt x="2147" y="5930"/>
                    </a:lnTo>
                    <a:lnTo>
                      <a:pt x="2219" y="5952"/>
                    </a:lnTo>
                    <a:lnTo>
                      <a:pt x="2296" y="5973"/>
                    </a:lnTo>
                    <a:lnTo>
                      <a:pt x="2370" y="5993"/>
                    </a:lnTo>
                    <a:lnTo>
                      <a:pt x="2445" y="6009"/>
                    </a:lnTo>
                    <a:lnTo>
                      <a:pt x="2521" y="6024"/>
                    </a:lnTo>
                    <a:lnTo>
                      <a:pt x="2596" y="6038"/>
                    </a:lnTo>
                    <a:lnTo>
                      <a:pt x="2670" y="6048"/>
                    </a:lnTo>
                    <a:lnTo>
                      <a:pt x="2745" y="6058"/>
                    </a:lnTo>
                    <a:lnTo>
                      <a:pt x="2821" y="6066"/>
                    </a:lnTo>
                    <a:lnTo>
                      <a:pt x="2896" y="6071"/>
                    </a:lnTo>
                    <a:lnTo>
                      <a:pt x="2970" y="6073"/>
                    </a:lnTo>
                    <a:lnTo>
                      <a:pt x="3045" y="6075"/>
                    </a:lnTo>
                    <a:lnTo>
                      <a:pt x="3119" y="6075"/>
                    </a:lnTo>
                    <a:lnTo>
                      <a:pt x="3192" y="6073"/>
                    </a:lnTo>
                    <a:lnTo>
                      <a:pt x="3266" y="6069"/>
                    </a:lnTo>
                    <a:lnTo>
                      <a:pt x="3339" y="6064"/>
                    </a:lnTo>
                    <a:lnTo>
                      <a:pt x="3413" y="6058"/>
                    </a:lnTo>
                    <a:lnTo>
                      <a:pt x="3486" y="6048"/>
                    </a:lnTo>
                    <a:lnTo>
                      <a:pt x="3556" y="6036"/>
                    </a:lnTo>
                    <a:lnTo>
                      <a:pt x="3629" y="6024"/>
                    </a:lnTo>
                    <a:lnTo>
                      <a:pt x="3699" y="6009"/>
                    </a:lnTo>
                    <a:lnTo>
                      <a:pt x="3772" y="5993"/>
                    </a:lnTo>
                    <a:lnTo>
                      <a:pt x="3842" y="5975"/>
                    </a:lnTo>
                    <a:lnTo>
                      <a:pt x="3911" y="5956"/>
                    </a:lnTo>
                    <a:lnTo>
                      <a:pt x="3980" y="5934"/>
                    </a:lnTo>
                    <a:lnTo>
                      <a:pt x="4048" y="5913"/>
                    </a:lnTo>
                    <a:lnTo>
                      <a:pt x="4117" y="5887"/>
                    </a:lnTo>
                    <a:lnTo>
                      <a:pt x="4186" y="5862"/>
                    </a:lnTo>
                    <a:lnTo>
                      <a:pt x="4252" y="5834"/>
                    </a:lnTo>
                    <a:lnTo>
                      <a:pt x="4317" y="5805"/>
                    </a:lnTo>
                    <a:lnTo>
                      <a:pt x="4382" y="5773"/>
                    </a:lnTo>
                    <a:lnTo>
                      <a:pt x="4446" y="5742"/>
                    </a:lnTo>
                    <a:lnTo>
                      <a:pt x="4511" y="5709"/>
                    </a:lnTo>
                    <a:lnTo>
                      <a:pt x="4574" y="5673"/>
                    </a:lnTo>
                    <a:lnTo>
                      <a:pt x="4634" y="5636"/>
                    </a:lnTo>
                    <a:lnTo>
                      <a:pt x="4697" y="5599"/>
                    </a:lnTo>
                    <a:lnTo>
                      <a:pt x="4756" y="5558"/>
                    </a:lnTo>
                    <a:lnTo>
                      <a:pt x="4815" y="5516"/>
                    </a:lnTo>
                    <a:lnTo>
                      <a:pt x="4874" y="5475"/>
                    </a:lnTo>
                    <a:lnTo>
                      <a:pt x="4930" y="5430"/>
                    </a:lnTo>
                    <a:lnTo>
                      <a:pt x="4987" y="5385"/>
                    </a:lnTo>
                    <a:lnTo>
                      <a:pt x="5042" y="5338"/>
                    </a:lnTo>
                    <a:lnTo>
                      <a:pt x="5097" y="5291"/>
                    </a:lnTo>
                    <a:lnTo>
                      <a:pt x="5150" y="5242"/>
                    </a:lnTo>
                    <a:lnTo>
                      <a:pt x="5201" y="5191"/>
                    </a:lnTo>
                    <a:lnTo>
                      <a:pt x="5252" y="5138"/>
                    </a:lnTo>
                    <a:lnTo>
                      <a:pt x="5301" y="5085"/>
                    </a:lnTo>
                    <a:lnTo>
                      <a:pt x="5350" y="5030"/>
                    </a:lnTo>
                    <a:lnTo>
                      <a:pt x="5397" y="4975"/>
                    </a:lnTo>
                    <a:lnTo>
                      <a:pt x="5442" y="4916"/>
                    </a:lnTo>
                    <a:lnTo>
                      <a:pt x="5487" y="4860"/>
                    </a:lnTo>
                    <a:lnTo>
                      <a:pt x="5528" y="4799"/>
                    </a:lnTo>
                    <a:lnTo>
                      <a:pt x="5572" y="4738"/>
                    </a:lnTo>
                    <a:lnTo>
                      <a:pt x="5611" y="4677"/>
                    </a:lnTo>
                    <a:lnTo>
                      <a:pt x="5650" y="4614"/>
                    </a:lnTo>
                    <a:lnTo>
                      <a:pt x="5687" y="4550"/>
                    </a:lnTo>
                    <a:lnTo>
                      <a:pt x="5723" y="4485"/>
                    </a:lnTo>
                    <a:lnTo>
                      <a:pt x="5758" y="4418"/>
                    </a:lnTo>
                    <a:lnTo>
                      <a:pt x="5789" y="4350"/>
                    </a:lnTo>
                    <a:lnTo>
                      <a:pt x="5821" y="4281"/>
                    </a:lnTo>
                    <a:lnTo>
                      <a:pt x="5850" y="4212"/>
                    </a:lnTo>
                    <a:lnTo>
                      <a:pt x="5877" y="4142"/>
                    </a:lnTo>
                    <a:lnTo>
                      <a:pt x="5905" y="4069"/>
                    </a:lnTo>
                    <a:lnTo>
                      <a:pt x="5928" y="3997"/>
                    </a:lnTo>
                    <a:lnTo>
                      <a:pt x="5952" y="3924"/>
                    </a:lnTo>
                    <a:lnTo>
                      <a:pt x="5971" y="3850"/>
                    </a:lnTo>
                    <a:lnTo>
                      <a:pt x="5991" y="3773"/>
                    </a:lnTo>
                    <a:lnTo>
                      <a:pt x="6009" y="3699"/>
                    </a:lnTo>
                    <a:lnTo>
                      <a:pt x="6024" y="3624"/>
                    </a:lnTo>
                    <a:lnTo>
                      <a:pt x="6036" y="3548"/>
                    </a:lnTo>
                    <a:lnTo>
                      <a:pt x="6048" y="3473"/>
                    </a:lnTo>
                    <a:lnTo>
                      <a:pt x="6058" y="3399"/>
                    </a:lnTo>
                    <a:lnTo>
                      <a:pt x="6066" y="3324"/>
                    </a:lnTo>
                    <a:lnTo>
                      <a:pt x="6070" y="3248"/>
                    </a:lnTo>
                    <a:lnTo>
                      <a:pt x="6073" y="3173"/>
                    </a:lnTo>
                    <a:lnTo>
                      <a:pt x="6075" y="3098"/>
                    </a:lnTo>
                    <a:lnTo>
                      <a:pt x="6075" y="3026"/>
                    </a:lnTo>
                    <a:lnTo>
                      <a:pt x="6073" y="2951"/>
                    </a:lnTo>
                    <a:lnTo>
                      <a:pt x="6070" y="2877"/>
                    </a:lnTo>
                    <a:lnTo>
                      <a:pt x="6064" y="2804"/>
                    </a:lnTo>
                    <a:lnTo>
                      <a:pt x="6056" y="2732"/>
                    </a:lnTo>
                    <a:lnTo>
                      <a:pt x="6048" y="2659"/>
                    </a:lnTo>
                    <a:lnTo>
                      <a:pt x="6036" y="2587"/>
                    </a:lnTo>
                    <a:lnTo>
                      <a:pt x="6022" y="2514"/>
                    </a:lnTo>
                    <a:lnTo>
                      <a:pt x="6009" y="2443"/>
                    </a:lnTo>
                    <a:lnTo>
                      <a:pt x="5993" y="2373"/>
                    </a:lnTo>
                    <a:lnTo>
                      <a:pt x="5975" y="2302"/>
                    </a:lnTo>
                    <a:lnTo>
                      <a:pt x="5956" y="2232"/>
                    </a:lnTo>
                    <a:lnTo>
                      <a:pt x="5934" y="2163"/>
                    </a:lnTo>
                    <a:lnTo>
                      <a:pt x="5911" y="2094"/>
                    </a:lnTo>
                    <a:lnTo>
                      <a:pt x="5887" y="2026"/>
                    </a:lnTo>
                    <a:lnTo>
                      <a:pt x="5862" y="1959"/>
                    </a:lnTo>
                    <a:lnTo>
                      <a:pt x="5834" y="1892"/>
                    </a:lnTo>
                    <a:lnTo>
                      <a:pt x="5805" y="1826"/>
                    </a:lnTo>
                    <a:lnTo>
                      <a:pt x="5773" y="1761"/>
                    </a:lnTo>
                    <a:lnTo>
                      <a:pt x="5742" y="1696"/>
                    </a:lnTo>
                    <a:lnTo>
                      <a:pt x="5707" y="1632"/>
                    </a:lnTo>
                    <a:lnTo>
                      <a:pt x="5672" y="1569"/>
                    </a:lnTo>
                    <a:lnTo>
                      <a:pt x="5636" y="1508"/>
                    </a:lnTo>
                    <a:lnTo>
                      <a:pt x="5597" y="1447"/>
                    </a:lnTo>
                    <a:lnTo>
                      <a:pt x="5558" y="1386"/>
                    </a:lnTo>
                    <a:lnTo>
                      <a:pt x="5517" y="1328"/>
                    </a:lnTo>
                    <a:lnTo>
                      <a:pt x="5474" y="1269"/>
                    </a:lnTo>
                    <a:lnTo>
                      <a:pt x="5430" y="1212"/>
                    </a:lnTo>
                    <a:lnTo>
                      <a:pt x="5385" y="1155"/>
                    </a:lnTo>
                    <a:lnTo>
                      <a:pt x="5338" y="1100"/>
                    </a:lnTo>
                    <a:lnTo>
                      <a:pt x="5289" y="1047"/>
                    </a:lnTo>
                    <a:lnTo>
                      <a:pt x="5240" y="994"/>
                    </a:lnTo>
                    <a:lnTo>
                      <a:pt x="5189" y="941"/>
                    </a:lnTo>
                    <a:lnTo>
                      <a:pt x="5138" y="890"/>
                    </a:lnTo>
                    <a:lnTo>
                      <a:pt x="5085" y="841"/>
                    </a:lnTo>
                    <a:lnTo>
                      <a:pt x="5030" y="794"/>
                    </a:lnTo>
                    <a:lnTo>
                      <a:pt x="4974" y="747"/>
                    </a:lnTo>
                    <a:lnTo>
                      <a:pt x="4917" y="700"/>
                    </a:lnTo>
                    <a:lnTo>
                      <a:pt x="4858" y="657"/>
                    </a:lnTo>
                    <a:lnTo>
                      <a:pt x="4799" y="614"/>
                    </a:lnTo>
                    <a:lnTo>
                      <a:pt x="4738" y="573"/>
                    </a:lnTo>
                    <a:lnTo>
                      <a:pt x="4678" y="531"/>
                    </a:lnTo>
                    <a:lnTo>
                      <a:pt x="4613" y="492"/>
                    </a:lnTo>
                    <a:lnTo>
                      <a:pt x="4550" y="455"/>
                    </a:lnTo>
                    <a:lnTo>
                      <a:pt x="4484" y="420"/>
                    </a:lnTo>
                    <a:lnTo>
                      <a:pt x="4419" y="386"/>
                    </a:lnTo>
                    <a:lnTo>
                      <a:pt x="4350" y="353"/>
                    </a:lnTo>
                    <a:lnTo>
                      <a:pt x="4282" y="322"/>
                    </a:lnTo>
                    <a:lnTo>
                      <a:pt x="4213" y="292"/>
                    </a:lnTo>
                    <a:lnTo>
                      <a:pt x="4142" y="265"/>
                    </a:lnTo>
                    <a:lnTo>
                      <a:pt x="4070" y="239"/>
                    </a:lnTo>
                    <a:lnTo>
                      <a:pt x="3997" y="214"/>
                    </a:lnTo>
                    <a:lnTo>
                      <a:pt x="3923" y="190"/>
                    </a:lnTo>
                    <a:lnTo>
                      <a:pt x="3848" y="1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1308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60" name="Freeform 9"/>
              <p:cNvSpPr>
                <a:spLocks noEditPoints="1"/>
              </p:cNvSpPr>
              <p:nvPr/>
            </p:nvSpPr>
            <p:spPr bwMode="auto">
              <a:xfrm rot="10800000" flipV="1">
                <a:off x="3601542" y="629741"/>
                <a:ext cx="289916" cy="289916"/>
              </a:xfrm>
              <a:custGeom>
                <a:avLst/>
                <a:gdLst>
                  <a:gd name="T0" fmla="*/ 4115 w 4320"/>
                  <a:gd name="T1" fmla="*/ 3080 h 4320"/>
                  <a:gd name="T2" fmla="*/ 3865 w 4320"/>
                  <a:gd name="T3" fmla="*/ 3488 h 4320"/>
                  <a:gd name="T4" fmla="*/ 3538 w 4320"/>
                  <a:gd name="T5" fmla="*/ 3823 h 4320"/>
                  <a:gd name="T6" fmla="*/ 3149 w 4320"/>
                  <a:gd name="T7" fmla="*/ 4080 h 4320"/>
                  <a:gd name="T8" fmla="*/ 2714 w 4320"/>
                  <a:gd name="T9" fmla="*/ 4248 h 4320"/>
                  <a:gd name="T10" fmla="*/ 2247 w 4320"/>
                  <a:gd name="T11" fmla="*/ 4319 h 4320"/>
                  <a:gd name="T12" fmla="*/ 1763 w 4320"/>
                  <a:gd name="T13" fmla="*/ 4283 h 4320"/>
                  <a:gd name="T14" fmla="*/ 1341 w 4320"/>
                  <a:gd name="T15" fmla="*/ 4158 h 4320"/>
                  <a:gd name="T16" fmla="*/ 919 w 4320"/>
                  <a:gd name="T17" fmla="*/ 3927 h 4320"/>
                  <a:gd name="T18" fmla="*/ 566 w 4320"/>
                  <a:gd name="T19" fmla="*/ 3616 h 4320"/>
                  <a:gd name="T20" fmla="*/ 290 w 4320"/>
                  <a:gd name="T21" fmla="*/ 3240 h 4320"/>
                  <a:gd name="T22" fmla="*/ 103 w 4320"/>
                  <a:gd name="T23" fmla="*/ 2814 h 4320"/>
                  <a:gd name="T24" fmla="*/ 9 w 4320"/>
                  <a:gd name="T25" fmla="*/ 2353 h 4320"/>
                  <a:gd name="T26" fmla="*/ 20 w 4320"/>
                  <a:gd name="T27" fmla="*/ 1871 h 4320"/>
                  <a:gd name="T28" fmla="*/ 124 w 4320"/>
                  <a:gd name="T29" fmla="*/ 1442 h 4320"/>
                  <a:gd name="T30" fmla="*/ 334 w 4320"/>
                  <a:gd name="T31" fmla="*/ 1007 h 4320"/>
                  <a:gd name="T32" fmla="*/ 629 w 4320"/>
                  <a:gd name="T33" fmla="*/ 638 h 4320"/>
                  <a:gd name="T34" fmla="*/ 992 w 4320"/>
                  <a:gd name="T35" fmla="*/ 344 h 4320"/>
                  <a:gd name="T36" fmla="*/ 1409 w 4320"/>
                  <a:gd name="T37" fmla="*/ 136 h 4320"/>
                  <a:gd name="T38" fmla="*/ 1863 w 4320"/>
                  <a:gd name="T39" fmla="*/ 21 h 4320"/>
                  <a:gd name="T40" fmla="*/ 2341 w 4320"/>
                  <a:gd name="T41" fmla="*/ 8 h 4320"/>
                  <a:gd name="T42" fmla="*/ 2773 w 4320"/>
                  <a:gd name="T43" fmla="*/ 89 h 4320"/>
                  <a:gd name="T44" fmla="*/ 3223 w 4320"/>
                  <a:gd name="T45" fmla="*/ 280 h 4320"/>
                  <a:gd name="T46" fmla="*/ 3608 w 4320"/>
                  <a:gd name="T47" fmla="*/ 557 h 4320"/>
                  <a:gd name="T48" fmla="*/ 3918 w 4320"/>
                  <a:gd name="T49" fmla="*/ 907 h 4320"/>
                  <a:gd name="T50" fmla="*/ 4147 w 4320"/>
                  <a:gd name="T51" fmla="*/ 1312 h 4320"/>
                  <a:gd name="T52" fmla="*/ 4283 w 4320"/>
                  <a:gd name="T53" fmla="*/ 1759 h 4320"/>
                  <a:gd name="T54" fmla="*/ 4319 w 4320"/>
                  <a:gd name="T55" fmla="*/ 2233 h 4320"/>
                  <a:gd name="T56" fmla="*/ 4245 w 4320"/>
                  <a:gd name="T57" fmla="*/ 2719 h 4320"/>
                  <a:gd name="T58" fmla="*/ 2385 w 4320"/>
                  <a:gd name="T59" fmla="*/ 107 h 4320"/>
                  <a:gd name="T60" fmla="*/ 1927 w 4320"/>
                  <a:gd name="T61" fmla="*/ 108 h 4320"/>
                  <a:gd name="T62" fmla="*/ 1489 w 4320"/>
                  <a:gd name="T63" fmla="*/ 208 h 4320"/>
                  <a:gd name="T64" fmla="*/ 1085 w 4320"/>
                  <a:gd name="T65" fmla="*/ 397 h 4320"/>
                  <a:gd name="T66" fmla="*/ 731 w 4320"/>
                  <a:gd name="T67" fmla="*/ 669 h 4320"/>
                  <a:gd name="T68" fmla="*/ 442 w 4320"/>
                  <a:gd name="T69" fmla="*/ 1013 h 4320"/>
                  <a:gd name="T70" fmla="*/ 230 w 4320"/>
                  <a:gd name="T71" fmla="*/ 1425 h 4320"/>
                  <a:gd name="T72" fmla="*/ 121 w 4320"/>
                  <a:gd name="T73" fmla="*/ 1832 h 4320"/>
                  <a:gd name="T74" fmla="*/ 99 w 4320"/>
                  <a:gd name="T75" fmla="*/ 2293 h 4320"/>
                  <a:gd name="T76" fmla="*/ 177 w 4320"/>
                  <a:gd name="T77" fmla="*/ 2738 h 4320"/>
                  <a:gd name="T78" fmla="*/ 348 w 4320"/>
                  <a:gd name="T79" fmla="*/ 3149 h 4320"/>
                  <a:gd name="T80" fmla="*/ 602 w 4320"/>
                  <a:gd name="T81" fmla="*/ 3516 h 4320"/>
                  <a:gd name="T82" fmla="*/ 932 w 4320"/>
                  <a:gd name="T83" fmla="*/ 3821 h 4320"/>
                  <a:gd name="T84" fmla="*/ 1328 w 4320"/>
                  <a:gd name="T85" fmla="*/ 4051 h 4320"/>
                  <a:gd name="T86" fmla="*/ 1730 w 4320"/>
                  <a:gd name="T87" fmla="*/ 4180 h 4320"/>
                  <a:gd name="T88" fmla="*/ 2192 w 4320"/>
                  <a:gd name="T89" fmla="*/ 4225 h 4320"/>
                  <a:gd name="T90" fmla="*/ 2641 w 4320"/>
                  <a:gd name="T91" fmla="*/ 4170 h 4320"/>
                  <a:gd name="T92" fmla="*/ 3062 w 4320"/>
                  <a:gd name="T93" fmla="*/ 4019 h 4320"/>
                  <a:gd name="T94" fmla="*/ 3440 w 4320"/>
                  <a:gd name="T95" fmla="*/ 3782 h 4320"/>
                  <a:gd name="T96" fmla="*/ 3759 w 4320"/>
                  <a:gd name="T97" fmla="*/ 3469 h 4320"/>
                  <a:gd name="T98" fmla="*/ 4007 w 4320"/>
                  <a:gd name="T99" fmla="*/ 3086 h 4320"/>
                  <a:gd name="T100" fmla="*/ 4155 w 4320"/>
                  <a:gd name="T101" fmla="*/ 2695 h 4320"/>
                  <a:gd name="T102" fmla="*/ 4225 w 4320"/>
                  <a:gd name="T103" fmla="*/ 2231 h 4320"/>
                  <a:gd name="T104" fmla="*/ 4191 w 4320"/>
                  <a:gd name="T105" fmla="*/ 1778 h 4320"/>
                  <a:gd name="T106" fmla="*/ 4060 w 4320"/>
                  <a:gd name="T107" fmla="*/ 1349 h 4320"/>
                  <a:gd name="T108" fmla="*/ 3842 w 4320"/>
                  <a:gd name="T109" fmla="*/ 961 h 4320"/>
                  <a:gd name="T110" fmla="*/ 3545 w 4320"/>
                  <a:gd name="T111" fmla="*/ 627 h 4320"/>
                  <a:gd name="T112" fmla="*/ 3176 w 4320"/>
                  <a:gd name="T113" fmla="*/ 362 h 4320"/>
                  <a:gd name="T114" fmla="*/ 2746 w 4320"/>
                  <a:gd name="T115" fmla="*/ 180 h 432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320"/>
                  <a:gd name="T175" fmla="*/ 0 h 4320"/>
                  <a:gd name="T176" fmla="*/ 4320 w 4320"/>
                  <a:gd name="T177" fmla="*/ 4320 h 432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320" h="4320">
                    <a:moveTo>
                      <a:pt x="4245" y="2719"/>
                    </a:moveTo>
                    <a:lnTo>
                      <a:pt x="4245" y="2719"/>
                    </a:lnTo>
                    <a:lnTo>
                      <a:pt x="4231" y="2773"/>
                    </a:lnTo>
                    <a:lnTo>
                      <a:pt x="4215" y="2826"/>
                    </a:lnTo>
                    <a:lnTo>
                      <a:pt x="4197" y="2878"/>
                    </a:lnTo>
                    <a:lnTo>
                      <a:pt x="4178" y="2930"/>
                    </a:lnTo>
                    <a:lnTo>
                      <a:pt x="4158" y="2980"/>
                    </a:lnTo>
                    <a:lnTo>
                      <a:pt x="4138" y="3031"/>
                    </a:lnTo>
                    <a:lnTo>
                      <a:pt x="4115" y="3080"/>
                    </a:lnTo>
                    <a:lnTo>
                      <a:pt x="4091" y="3128"/>
                    </a:lnTo>
                    <a:lnTo>
                      <a:pt x="4067" y="3176"/>
                    </a:lnTo>
                    <a:lnTo>
                      <a:pt x="4040" y="3223"/>
                    </a:lnTo>
                    <a:lnTo>
                      <a:pt x="4014" y="3269"/>
                    </a:lnTo>
                    <a:lnTo>
                      <a:pt x="3986" y="3315"/>
                    </a:lnTo>
                    <a:lnTo>
                      <a:pt x="3958" y="3359"/>
                    </a:lnTo>
                    <a:lnTo>
                      <a:pt x="3927" y="3402"/>
                    </a:lnTo>
                    <a:lnTo>
                      <a:pt x="3897" y="3445"/>
                    </a:lnTo>
                    <a:lnTo>
                      <a:pt x="3865" y="3488"/>
                    </a:lnTo>
                    <a:lnTo>
                      <a:pt x="3831" y="3528"/>
                    </a:lnTo>
                    <a:lnTo>
                      <a:pt x="3798" y="3569"/>
                    </a:lnTo>
                    <a:lnTo>
                      <a:pt x="3763" y="3608"/>
                    </a:lnTo>
                    <a:lnTo>
                      <a:pt x="3727" y="3646"/>
                    </a:lnTo>
                    <a:lnTo>
                      <a:pt x="3691" y="3683"/>
                    </a:lnTo>
                    <a:lnTo>
                      <a:pt x="3654" y="3719"/>
                    </a:lnTo>
                    <a:lnTo>
                      <a:pt x="3617" y="3755"/>
                    </a:lnTo>
                    <a:lnTo>
                      <a:pt x="3577" y="3790"/>
                    </a:lnTo>
                    <a:lnTo>
                      <a:pt x="3538" y="3823"/>
                    </a:lnTo>
                    <a:lnTo>
                      <a:pt x="3497" y="3857"/>
                    </a:lnTo>
                    <a:lnTo>
                      <a:pt x="3456" y="3887"/>
                    </a:lnTo>
                    <a:lnTo>
                      <a:pt x="3414" y="3918"/>
                    </a:lnTo>
                    <a:lnTo>
                      <a:pt x="3372" y="3948"/>
                    </a:lnTo>
                    <a:lnTo>
                      <a:pt x="3328" y="3976"/>
                    </a:lnTo>
                    <a:lnTo>
                      <a:pt x="3284" y="4004"/>
                    </a:lnTo>
                    <a:lnTo>
                      <a:pt x="3240" y="4030"/>
                    </a:lnTo>
                    <a:lnTo>
                      <a:pt x="3195" y="4055"/>
                    </a:lnTo>
                    <a:lnTo>
                      <a:pt x="3149" y="4080"/>
                    </a:lnTo>
                    <a:lnTo>
                      <a:pt x="3103" y="4103"/>
                    </a:lnTo>
                    <a:lnTo>
                      <a:pt x="3056" y="4126"/>
                    </a:lnTo>
                    <a:lnTo>
                      <a:pt x="3008" y="4146"/>
                    </a:lnTo>
                    <a:lnTo>
                      <a:pt x="2960" y="4166"/>
                    </a:lnTo>
                    <a:lnTo>
                      <a:pt x="2912" y="4184"/>
                    </a:lnTo>
                    <a:lnTo>
                      <a:pt x="2863" y="4203"/>
                    </a:lnTo>
                    <a:lnTo>
                      <a:pt x="2814" y="4219"/>
                    </a:lnTo>
                    <a:lnTo>
                      <a:pt x="2765" y="4233"/>
                    </a:lnTo>
                    <a:lnTo>
                      <a:pt x="2714" y="4248"/>
                    </a:lnTo>
                    <a:lnTo>
                      <a:pt x="2663" y="4260"/>
                    </a:lnTo>
                    <a:lnTo>
                      <a:pt x="2613" y="4272"/>
                    </a:lnTo>
                    <a:lnTo>
                      <a:pt x="2561" y="4283"/>
                    </a:lnTo>
                    <a:lnTo>
                      <a:pt x="2509" y="4292"/>
                    </a:lnTo>
                    <a:lnTo>
                      <a:pt x="2457" y="4300"/>
                    </a:lnTo>
                    <a:lnTo>
                      <a:pt x="2405" y="4307"/>
                    </a:lnTo>
                    <a:lnTo>
                      <a:pt x="2353" y="4312"/>
                    </a:lnTo>
                    <a:lnTo>
                      <a:pt x="2300" y="4316"/>
                    </a:lnTo>
                    <a:lnTo>
                      <a:pt x="2247" y="4319"/>
                    </a:lnTo>
                    <a:lnTo>
                      <a:pt x="2193" y="4320"/>
                    </a:lnTo>
                    <a:lnTo>
                      <a:pt x="2140" y="4320"/>
                    </a:lnTo>
                    <a:lnTo>
                      <a:pt x="2087" y="4319"/>
                    </a:lnTo>
                    <a:lnTo>
                      <a:pt x="2033" y="4316"/>
                    </a:lnTo>
                    <a:lnTo>
                      <a:pt x="1979" y="4312"/>
                    </a:lnTo>
                    <a:lnTo>
                      <a:pt x="1926" y="4307"/>
                    </a:lnTo>
                    <a:lnTo>
                      <a:pt x="1871" y="4300"/>
                    </a:lnTo>
                    <a:lnTo>
                      <a:pt x="1818" y="4292"/>
                    </a:lnTo>
                    <a:lnTo>
                      <a:pt x="1763" y="4283"/>
                    </a:lnTo>
                    <a:lnTo>
                      <a:pt x="1710" y="4272"/>
                    </a:lnTo>
                    <a:lnTo>
                      <a:pt x="1655" y="4260"/>
                    </a:lnTo>
                    <a:lnTo>
                      <a:pt x="1602" y="4245"/>
                    </a:lnTo>
                    <a:lnTo>
                      <a:pt x="1547" y="4231"/>
                    </a:lnTo>
                    <a:lnTo>
                      <a:pt x="1495" y="4215"/>
                    </a:lnTo>
                    <a:lnTo>
                      <a:pt x="1442" y="4197"/>
                    </a:lnTo>
                    <a:lnTo>
                      <a:pt x="1392" y="4178"/>
                    </a:lnTo>
                    <a:lnTo>
                      <a:pt x="1341" y="4158"/>
                    </a:lnTo>
                    <a:lnTo>
                      <a:pt x="1290" y="4136"/>
                    </a:lnTo>
                    <a:lnTo>
                      <a:pt x="1241" y="4115"/>
                    </a:lnTo>
                    <a:lnTo>
                      <a:pt x="1193" y="4091"/>
                    </a:lnTo>
                    <a:lnTo>
                      <a:pt x="1145" y="4067"/>
                    </a:lnTo>
                    <a:lnTo>
                      <a:pt x="1097" y="4040"/>
                    </a:lnTo>
                    <a:lnTo>
                      <a:pt x="1052" y="4014"/>
                    </a:lnTo>
                    <a:lnTo>
                      <a:pt x="1007" y="3986"/>
                    </a:lnTo>
                    <a:lnTo>
                      <a:pt x="961" y="3958"/>
                    </a:lnTo>
                    <a:lnTo>
                      <a:pt x="919" y="3927"/>
                    </a:lnTo>
                    <a:lnTo>
                      <a:pt x="875" y="3897"/>
                    </a:lnTo>
                    <a:lnTo>
                      <a:pt x="834" y="3865"/>
                    </a:lnTo>
                    <a:lnTo>
                      <a:pt x="792" y="3831"/>
                    </a:lnTo>
                    <a:lnTo>
                      <a:pt x="752" y="3798"/>
                    </a:lnTo>
                    <a:lnTo>
                      <a:pt x="714" y="3763"/>
                    </a:lnTo>
                    <a:lnTo>
                      <a:pt x="675" y="3727"/>
                    </a:lnTo>
                    <a:lnTo>
                      <a:pt x="638" y="3691"/>
                    </a:lnTo>
                    <a:lnTo>
                      <a:pt x="601" y="3654"/>
                    </a:lnTo>
                    <a:lnTo>
                      <a:pt x="566" y="3616"/>
                    </a:lnTo>
                    <a:lnTo>
                      <a:pt x="531" y="3577"/>
                    </a:lnTo>
                    <a:lnTo>
                      <a:pt x="497" y="3538"/>
                    </a:lnTo>
                    <a:lnTo>
                      <a:pt x="465" y="3497"/>
                    </a:lnTo>
                    <a:lnTo>
                      <a:pt x="433" y="3456"/>
                    </a:lnTo>
                    <a:lnTo>
                      <a:pt x="402" y="3414"/>
                    </a:lnTo>
                    <a:lnTo>
                      <a:pt x="373" y="3372"/>
                    </a:lnTo>
                    <a:lnTo>
                      <a:pt x="345" y="3328"/>
                    </a:lnTo>
                    <a:lnTo>
                      <a:pt x="317" y="3284"/>
                    </a:lnTo>
                    <a:lnTo>
                      <a:pt x="290" y="3240"/>
                    </a:lnTo>
                    <a:lnTo>
                      <a:pt x="265" y="3195"/>
                    </a:lnTo>
                    <a:lnTo>
                      <a:pt x="241" y="3149"/>
                    </a:lnTo>
                    <a:lnTo>
                      <a:pt x="217" y="3103"/>
                    </a:lnTo>
                    <a:lnTo>
                      <a:pt x="196" y="3056"/>
                    </a:lnTo>
                    <a:lnTo>
                      <a:pt x="174" y="3008"/>
                    </a:lnTo>
                    <a:lnTo>
                      <a:pt x="154" y="2960"/>
                    </a:lnTo>
                    <a:lnTo>
                      <a:pt x="136" y="2912"/>
                    </a:lnTo>
                    <a:lnTo>
                      <a:pt x="119" y="2863"/>
                    </a:lnTo>
                    <a:lnTo>
                      <a:pt x="103" y="2814"/>
                    </a:lnTo>
                    <a:lnTo>
                      <a:pt x="87" y="2763"/>
                    </a:lnTo>
                    <a:lnTo>
                      <a:pt x="73" y="2714"/>
                    </a:lnTo>
                    <a:lnTo>
                      <a:pt x="60" y="2663"/>
                    </a:lnTo>
                    <a:lnTo>
                      <a:pt x="48" y="2611"/>
                    </a:lnTo>
                    <a:lnTo>
                      <a:pt x="39" y="2561"/>
                    </a:lnTo>
                    <a:lnTo>
                      <a:pt x="29" y="2509"/>
                    </a:lnTo>
                    <a:lnTo>
                      <a:pt x="21" y="2457"/>
                    </a:lnTo>
                    <a:lnTo>
                      <a:pt x="15" y="2405"/>
                    </a:lnTo>
                    <a:lnTo>
                      <a:pt x="9" y="2353"/>
                    </a:lnTo>
                    <a:lnTo>
                      <a:pt x="5" y="2300"/>
                    </a:lnTo>
                    <a:lnTo>
                      <a:pt x="3" y="2247"/>
                    </a:lnTo>
                    <a:lnTo>
                      <a:pt x="1" y="2193"/>
                    </a:lnTo>
                    <a:lnTo>
                      <a:pt x="0" y="2140"/>
                    </a:lnTo>
                    <a:lnTo>
                      <a:pt x="1" y="2087"/>
                    </a:lnTo>
                    <a:lnTo>
                      <a:pt x="4" y="2033"/>
                    </a:lnTo>
                    <a:lnTo>
                      <a:pt x="8" y="1979"/>
                    </a:lnTo>
                    <a:lnTo>
                      <a:pt x="13" y="1926"/>
                    </a:lnTo>
                    <a:lnTo>
                      <a:pt x="20" y="1871"/>
                    </a:lnTo>
                    <a:lnTo>
                      <a:pt x="28" y="1818"/>
                    </a:lnTo>
                    <a:lnTo>
                      <a:pt x="37" y="1763"/>
                    </a:lnTo>
                    <a:lnTo>
                      <a:pt x="49" y="1710"/>
                    </a:lnTo>
                    <a:lnTo>
                      <a:pt x="61" y="1655"/>
                    </a:lnTo>
                    <a:lnTo>
                      <a:pt x="75" y="1602"/>
                    </a:lnTo>
                    <a:lnTo>
                      <a:pt x="89" y="1547"/>
                    </a:lnTo>
                    <a:lnTo>
                      <a:pt x="107" y="1494"/>
                    </a:lnTo>
                    <a:lnTo>
                      <a:pt x="124" y="1442"/>
                    </a:lnTo>
                    <a:lnTo>
                      <a:pt x="142" y="1392"/>
                    </a:lnTo>
                    <a:lnTo>
                      <a:pt x="162" y="1340"/>
                    </a:lnTo>
                    <a:lnTo>
                      <a:pt x="184" y="1290"/>
                    </a:lnTo>
                    <a:lnTo>
                      <a:pt x="206" y="1241"/>
                    </a:lnTo>
                    <a:lnTo>
                      <a:pt x="229" y="1192"/>
                    </a:lnTo>
                    <a:lnTo>
                      <a:pt x="254" y="1145"/>
                    </a:lnTo>
                    <a:lnTo>
                      <a:pt x="280" y="1097"/>
                    </a:lnTo>
                    <a:lnTo>
                      <a:pt x="306" y="1052"/>
                    </a:lnTo>
                    <a:lnTo>
                      <a:pt x="334" y="1007"/>
                    </a:lnTo>
                    <a:lnTo>
                      <a:pt x="364" y="961"/>
                    </a:lnTo>
                    <a:lnTo>
                      <a:pt x="393" y="918"/>
                    </a:lnTo>
                    <a:lnTo>
                      <a:pt x="425" y="875"/>
                    </a:lnTo>
                    <a:lnTo>
                      <a:pt x="457" y="834"/>
                    </a:lnTo>
                    <a:lnTo>
                      <a:pt x="489" y="792"/>
                    </a:lnTo>
                    <a:lnTo>
                      <a:pt x="522" y="752"/>
                    </a:lnTo>
                    <a:lnTo>
                      <a:pt x="557" y="712"/>
                    </a:lnTo>
                    <a:lnTo>
                      <a:pt x="593" y="675"/>
                    </a:lnTo>
                    <a:lnTo>
                      <a:pt x="629" y="638"/>
                    </a:lnTo>
                    <a:lnTo>
                      <a:pt x="666" y="601"/>
                    </a:lnTo>
                    <a:lnTo>
                      <a:pt x="704" y="565"/>
                    </a:lnTo>
                    <a:lnTo>
                      <a:pt x="743" y="531"/>
                    </a:lnTo>
                    <a:lnTo>
                      <a:pt x="783" y="497"/>
                    </a:lnTo>
                    <a:lnTo>
                      <a:pt x="823" y="465"/>
                    </a:lnTo>
                    <a:lnTo>
                      <a:pt x="864" y="433"/>
                    </a:lnTo>
                    <a:lnTo>
                      <a:pt x="907" y="402"/>
                    </a:lnTo>
                    <a:lnTo>
                      <a:pt x="949" y="373"/>
                    </a:lnTo>
                    <a:lnTo>
                      <a:pt x="992" y="344"/>
                    </a:lnTo>
                    <a:lnTo>
                      <a:pt x="1036" y="317"/>
                    </a:lnTo>
                    <a:lnTo>
                      <a:pt x="1081" y="290"/>
                    </a:lnTo>
                    <a:lnTo>
                      <a:pt x="1125" y="265"/>
                    </a:lnTo>
                    <a:lnTo>
                      <a:pt x="1172" y="241"/>
                    </a:lnTo>
                    <a:lnTo>
                      <a:pt x="1218" y="217"/>
                    </a:lnTo>
                    <a:lnTo>
                      <a:pt x="1265" y="196"/>
                    </a:lnTo>
                    <a:lnTo>
                      <a:pt x="1313" y="174"/>
                    </a:lnTo>
                    <a:lnTo>
                      <a:pt x="1361" y="154"/>
                    </a:lnTo>
                    <a:lnTo>
                      <a:pt x="1409" y="136"/>
                    </a:lnTo>
                    <a:lnTo>
                      <a:pt x="1458" y="119"/>
                    </a:lnTo>
                    <a:lnTo>
                      <a:pt x="1507" y="103"/>
                    </a:lnTo>
                    <a:lnTo>
                      <a:pt x="1557" y="87"/>
                    </a:lnTo>
                    <a:lnTo>
                      <a:pt x="1607" y="73"/>
                    </a:lnTo>
                    <a:lnTo>
                      <a:pt x="1658" y="60"/>
                    </a:lnTo>
                    <a:lnTo>
                      <a:pt x="1709" y="48"/>
                    </a:lnTo>
                    <a:lnTo>
                      <a:pt x="1760" y="37"/>
                    </a:lnTo>
                    <a:lnTo>
                      <a:pt x="1811" y="29"/>
                    </a:lnTo>
                    <a:lnTo>
                      <a:pt x="1863" y="21"/>
                    </a:lnTo>
                    <a:lnTo>
                      <a:pt x="1916" y="15"/>
                    </a:lnTo>
                    <a:lnTo>
                      <a:pt x="1968" y="9"/>
                    </a:lnTo>
                    <a:lnTo>
                      <a:pt x="2022" y="5"/>
                    </a:lnTo>
                    <a:lnTo>
                      <a:pt x="2073" y="3"/>
                    </a:lnTo>
                    <a:lnTo>
                      <a:pt x="2127" y="1"/>
                    </a:lnTo>
                    <a:lnTo>
                      <a:pt x="2180" y="0"/>
                    </a:lnTo>
                    <a:lnTo>
                      <a:pt x="2235" y="1"/>
                    </a:lnTo>
                    <a:lnTo>
                      <a:pt x="2288" y="4"/>
                    </a:lnTo>
                    <a:lnTo>
                      <a:pt x="2341" y="8"/>
                    </a:lnTo>
                    <a:lnTo>
                      <a:pt x="2396" y="13"/>
                    </a:lnTo>
                    <a:lnTo>
                      <a:pt x="2449" y="20"/>
                    </a:lnTo>
                    <a:lnTo>
                      <a:pt x="2504" y="28"/>
                    </a:lnTo>
                    <a:lnTo>
                      <a:pt x="2557" y="37"/>
                    </a:lnTo>
                    <a:lnTo>
                      <a:pt x="2611" y="48"/>
                    </a:lnTo>
                    <a:lnTo>
                      <a:pt x="2665" y="61"/>
                    </a:lnTo>
                    <a:lnTo>
                      <a:pt x="2719" y="75"/>
                    </a:lnTo>
                    <a:lnTo>
                      <a:pt x="2773" y="89"/>
                    </a:lnTo>
                    <a:lnTo>
                      <a:pt x="2826" y="107"/>
                    </a:lnTo>
                    <a:lnTo>
                      <a:pt x="2878" y="124"/>
                    </a:lnTo>
                    <a:lnTo>
                      <a:pt x="2930" y="142"/>
                    </a:lnTo>
                    <a:lnTo>
                      <a:pt x="2980" y="162"/>
                    </a:lnTo>
                    <a:lnTo>
                      <a:pt x="3031" y="184"/>
                    </a:lnTo>
                    <a:lnTo>
                      <a:pt x="3080" y="206"/>
                    </a:lnTo>
                    <a:lnTo>
                      <a:pt x="3128" y="229"/>
                    </a:lnTo>
                    <a:lnTo>
                      <a:pt x="3176" y="254"/>
                    </a:lnTo>
                    <a:lnTo>
                      <a:pt x="3223" y="280"/>
                    </a:lnTo>
                    <a:lnTo>
                      <a:pt x="3269" y="306"/>
                    </a:lnTo>
                    <a:lnTo>
                      <a:pt x="3315" y="334"/>
                    </a:lnTo>
                    <a:lnTo>
                      <a:pt x="3359" y="364"/>
                    </a:lnTo>
                    <a:lnTo>
                      <a:pt x="3402" y="393"/>
                    </a:lnTo>
                    <a:lnTo>
                      <a:pt x="3445" y="425"/>
                    </a:lnTo>
                    <a:lnTo>
                      <a:pt x="3488" y="455"/>
                    </a:lnTo>
                    <a:lnTo>
                      <a:pt x="3528" y="489"/>
                    </a:lnTo>
                    <a:lnTo>
                      <a:pt x="3569" y="522"/>
                    </a:lnTo>
                    <a:lnTo>
                      <a:pt x="3608" y="557"/>
                    </a:lnTo>
                    <a:lnTo>
                      <a:pt x="3646" y="593"/>
                    </a:lnTo>
                    <a:lnTo>
                      <a:pt x="3683" y="629"/>
                    </a:lnTo>
                    <a:lnTo>
                      <a:pt x="3719" y="666"/>
                    </a:lnTo>
                    <a:lnTo>
                      <a:pt x="3755" y="704"/>
                    </a:lnTo>
                    <a:lnTo>
                      <a:pt x="3790" y="743"/>
                    </a:lnTo>
                    <a:lnTo>
                      <a:pt x="3823" y="783"/>
                    </a:lnTo>
                    <a:lnTo>
                      <a:pt x="3857" y="823"/>
                    </a:lnTo>
                    <a:lnTo>
                      <a:pt x="3887" y="864"/>
                    </a:lnTo>
                    <a:lnTo>
                      <a:pt x="3918" y="907"/>
                    </a:lnTo>
                    <a:lnTo>
                      <a:pt x="3948" y="949"/>
                    </a:lnTo>
                    <a:lnTo>
                      <a:pt x="3976" y="992"/>
                    </a:lnTo>
                    <a:lnTo>
                      <a:pt x="4004" y="1036"/>
                    </a:lnTo>
                    <a:lnTo>
                      <a:pt x="4031" y="1080"/>
                    </a:lnTo>
                    <a:lnTo>
                      <a:pt x="4056" y="1125"/>
                    </a:lnTo>
                    <a:lnTo>
                      <a:pt x="4080" y="1172"/>
                    </a:lnTo>
                    <a:lnTo>
                      <a:pt x="4103" y="1218"/>
                    </a:lnTo>
                    <a:lnTo>
                      <a:pt x="4126" y="1265"/>
                    </a:lnTo>
                    <a:lnTo>
                      <a:pt x="4147" y="1312"/>
                    </a:lnTo>
                    <a:lnTo>
                      <a:pt x="4166" y="1360"/>
                    </a:lnTo>
                    <a:lnTo>
                      <a:pt x="4184" y="1409"/>
                    </a:lnTo>
                    <a:lnTo>
                      <a:pt x="4203" y="1458"/>
                    </a:lnTo>
                    <a:lnTo>
                      <a:pt x="4219" y="1507"/>
                    </a:lnTo>
                    <a:lnTo>
                      <a:pt x="4233" y="1557"/>
                    </a:lnTo>
                    <a:lnTo>
                      <a:pt x="4248" y="1607"/>
                    </a:lnTo>
                    <a:lnTo>
                      <a:pt x="4261" y="1658"/>
                    </a:lnTo>
                    <a:lnTo>
                      <a:pt x="4272" y="1709"/>
                    </a:lnTo>
                    <a:lnTo>
                      <a:pt x="4283" y="1759"/>
                    </a:lnTo>
                    <a:lnTo>
                      <a:pt x="4292" y="1811"/>
                    </a:lnTo>
                    <a:lnTo>
                      <a:pt x="4300" y="1863"/>
                    </a:lnTo>
                    <a:lnTo>
                      <a:pt x="4307" y="1915"/>
                    </a:lnTo>
                    <a:lnTo>
                      <a:pt x="4312" y="1968"/>
                    </a:lnTo>
                    <a:lnTo>
                      <a:pt x="4316" y="2022"/>
                    </a:lnTo>
                    <a:lnTo>
                      <a:pt x="4319" y="2073"/>
                    </a:lnTo>
                    <a:lnTo>
                      <a:pt x="4320" y="2127"/>
                    </a:lnTo>
                    <a:lnTo>
                      <a:pt x="4320" y="2180"/>
                    </a:lnTo>
                    <a:lnTo>
                      <a:pt x="4319" y="2233"/>
                    </a:lnTo>
                    <a:lnTo>
                      <a:pt x="4316" y="2288"/>
                    </a:lnTo>
                    <a:lnTo>
                      <a:pt x="4312" y="2341"/>
                    </a:lnTo>
                    <a:lnTo>
                      <a:pt x="4307" y="2396"/>
                    </a:lnTo>
                    <a:lnTo>
                      <a:pt x="4300" y="2449"/>
                    </a:lnTo>
                    <a:lnTo>
                      <a:pt x="4292" y="2504"/>
                    </a:lnTo>
                    <a:lnTo>
                      <a:pt x="4283" y="2557"/>
                    </a:lnTo>
                    <a:lnTo>
                      <a:pt x="4272" y="2611"/>
                    </a:lnTo>
                    <a:lnTo>
                      <a:pt x="4260" y="2665"/>
                    </a:lnTo>
                    <a:lnTo>
                      <a:pt x="4245" y="2719"/>
                    </a:lnTo>
                    <a:close/>
                    <a:moveTo>
                      <a:pt x="2695" y="165"/>
                    </a:moveTo>
                    <a:lnTo>
                      <a:pt x="2695" y="165"/>
                    </a:lnTo>
                    <a:lnTo>
                      <a:pt x="2643" y="152"/>
                    </a:lnTo>
                    <a:lnTo>
                      <a:pt x="2591" y="141"/>
                    </a:lnTo>
                    <a:lnTo>
                      <a:pt x="2540" y="131"/>
                    </a:lnTo>
                    <a:lnTo>
                      <a:pt x="2488" y="121"/>
                    </a:lnTo>
                    <a:lnTo>
                      <a:pt x="2437" y="113"/>
                    </a:lnTo>
                    <a:lnTo>
                      <a:pt x="2385" y="107"/>
                    </a:lnTo>
                    <a:lnTo>
                      <a:pt x="2333" y="103"/>
                    </a:lnTo>
                    <a:lnTo>
                      <a:pt x="2283" y="99"/>
                    </a:lnTo>
                    <a:lnTo>
                      <a:pt x="2231" y="96"/>
                    </a:lnTo>
                    <a:lnTo>
                      <a:pt x="2180" y="95"/>
                    </a:lnTo>
                    <a:lnTo>
                      <a:pt x="2128" y="95"/>
                    </a:lnTo>
                    <a:lnTo>
                      <a:pt x="2077" y="96"/>
                    </a:lnTo>
                    <a:lnTo>
                      <a:pt x="2027" y="99"/>
                    </a:lnTo>
                    <a:lnTo>
                      <a:pt x="1976" y="103"/>
                    </a:lnTo>
                    <a:lnTo>
                      <a:pt x="1927" y="108"/>
                    </a:lnTo>
                    <a:lnTo>
                      <a:pt x="1876" y="115"/>
                    </a:lnTo>
                    <a:lnTo>
                      <a:pt x="1827" y="121"/>
                    </a:lnTo>
                    <a:lnTo>
                      <a:pt x="1778" y="131"/>
                    </a:lnTo>
                    <a:lnTo>
                      <a:pt x="1729" y="140"/>
                    </a:lnTo>
                    <a:lnTo>
                      <a:pt x="1679" y="152"/>
                    </a:lnTo>
                    <a:lnTo>
                      <a:pt x="1631" y="164"/>
                    </a:lnTo>
                    <a:lnTo>
                      <a:pt x="1583" y="177"/>
                    </a:lnTo>
                    <a:lnTo>
                      <a:pt x="1535" y="192"/>
                    </a:lnTo>
                    <a:lnTo>
                      <a:pt x="1489" y="208"/>
                    </a:lnTo>
                    <a:lnTo>
                      <a:pt x="1441" y="224"/>
                    </a:lnTo>
                    <a:lnTo>
                      <a:pt x="1396" y="242"/>
                    </a:lnTo>
                    <a:lnTo>
                      <a:pt x="1349" y="261"/>
                    </a:lnTo>
                    <a:lnTo>
                      <a:pt x="1304" y="281"/>
                    </a:lnTo>
                    <a:lnTo>
                      <a:pt x="1258" y="302"/>
                    </a:lnTo>
                    <a:lnTo>
                      <a:pt x="1215" y="325"/>
                    </a:lnTo>
                    <a:lnTo>
                      <a:pt x="1171" y="348"/>
                    </a:lnTo>
                    <a:lnTo>
                      <a:pt x="1128" y="372"/>
                    </a:lnTo>
                    <a:lnTo>
                      <a:pt x="1085" y="397"/>
                    </a:lnTo>
                    <a:lnTo>
                      <a:pt x="1043" y="423"/>
                    </a:lnTo>
                    <a:lnTo>
                      <a:pt x="1001" y="450"/>
                    </a:lnTo>
                    <a:lnTo>
                      <a:pt x="961" y="479"/>
                    </a:lnTo>
                    <a:lnTo>
                      <a:pt x="922" y="509"/>
                    </a:lnTo>
                    <a:lnTo>
                      <a:pt x="882" y="538"/>
                    </a:lnTo>
                    <a:lnTo>
                      <a:pt x="843" y="570"/>
                    </a:lnTo>
                    <a:lnTo>
                      <a:pt x="806" y="602"/>
                    </a:lnTo>
                    <a:lnTo>
                      <a:pt x="768" y="635"/>
                    </a:lnTo>
                    <a:lnTo>
                      <a:pt x="731" y="669"/>
                    </a:lnTo>
                    <a:lnTo>
                      <a:pt x="696" y="703"/>
                    </a:lnTo>
                    <a:lnTo>
                      <a:pt x="661" y="739"/>
                    </a:lnTo>
                    <a:lnTo>
                      <a:pt x="627" y="776"/>
                    </a:lnTo>
                    <a:lnTo>
                      <a:pt x="594" y="814"/>
                    </a:lnTo>
                    <a:lnTo>
                      <a:pt x="562" y="852"/>
                    </a:lnTo>
                    <a:lnTo>
                      <a:pt x="530" y="891"/>
                    </a:lnTo>
                    <a:lnTo>
                      <a:pt x="499" y="931"/>
                    </a:lnTo>
                    <a:lnTo>
                      <a:pt x="470" y="972"/>
                    </a:lnTo>
                    <a:lnTo>
                      <a:pt x="442" y="1013"/>
                    </a:lnTo>
                    <a:lnTo>
                      <a:pt x="414" y="1056"/>
                    </a:lnTo>
                    <a:lnTo>
                      <a:pt x="388" y="1100"/>
                    </a:lnTo>
                    <a:lnTo>
                      <a:pt x="362" y="1144"/>
                    </a:lnTo>
                    <a:lnTo>
                      <a:pt x="337" y="1189"/>
                    </a:lnTo>
                    <a:lnTo>
                      <a:pt x="314" y="1234"/>
                    </a:lnTo>
                    <a:lnTo>
                      <a:pt x="292" y="1281"/>
                    </a:lnTo>
                    <a:lnTo>
                      <a:pt x="270" y="1328"/>
                    </a:lnTo>
                    <a:lnTo>
                      <a:pt x="250" y="1376"/>
                    </a:lnTo>
                    <a:lnTo>
                      <a:pt x="230" y="1425"/>
                    </a:lnTo>
                    <a:lnTo>
                      <a:pt x="213" y="1474"/>
                    </a:lnTo>
                    <a:lnTo>
                      <a:pt x="196" y="1523"/>
                    </a:lnTo>
                    <a:lnTo>
                      <a:pt x="180" y="1574"/>
                    </a:lnTo>
                    <a:lnTo>
                      <a:pt x="165" y="1626"/>
                    </a:lnTo>
                    <a:lnTo>
                      <a:pt x="152" y="1678"/>
                    </a:lnTo>
                    <a:lnTo>
                      <a:pt x="141" y="1729"/>
                    </a:lnTo>
                    <a:lnTo>
                      <a:pt x="131" y="1780"/>
                    </a:lnTo>
                    <a:lnTo>
                      <a:pt x="121" y="1832"/>
                    </a:lnTo>
                    <a:lnTo>
                      <a:pt x="113" y="1884"/>
                    </a:lnTo>
                    <a:lnTo>
                      <a:pt x="107" y="1936"/>
                    </a:lnTo>
                    <a:lnTo>
                      <a:pt x="103" y="1987"/>
                    </a:lnTo>
                    <a:lnTo>
                      <a:pt x="99" y="2039"/>
                    </a:lnTo>
                    <a:lnTo>
                      <a:pt x="96" y="2089"/>
                    </a:lnTo>
                    <a:lnTo>
                      <a:pt x="95" y="2141"/>
                    </a:lnTo>
                    <a:lnTo>
                      <a:pt x="95" y="2192"/>
                    </a:lnTo>
                    <a:lnTo>
                      <a:pt x="96" y="2243"/>
                    </a:lnTo>
                    <a:lnTo>
                      <a:pt x="99" y="2293"/>
                    </a:lnTo>
                    <a:lnTo>
                      <a:pt x="103" y="2344"/>
                    </a:lnTo>
                    <a:lnTo>
                      <a:pt x="108" y="2394"/>
                    </a:lnTo>
                    <a:lnTo>
                      <a:pt x="115" y="2444"/>
                    </a:lnTo>
                    <a:lnTo>
                      <a:pt x="121" y="2494"/>
                    </a:lnTo>
                    <a:lnTo>
                      <a:pt x="131" y="2544"/>
                    </a:lnTo>
                    <a:lnTo>
                      <a:pt x="140" y="2593"/>
                    </a:lnTo>
                    <a:lnTo>
                      <a:pt x="152" y="2641"/>
                    </a:lnTo>
                    <a:lnTo>
                      <a:pt x="164" y="2690"/>
                    </a:lnTo>
                    <a:lnTo>
                      <a:pt x="177" y="2738"/>
                    </a:lnTo>
                    <a:lnTo>
                      <a:pt x="192" y="2785"/>
                    </a:lnTo>
                    <a:lnTo>
                      <a:pt x="208" y="2833"/>
                    </a:lnTo>
                    <a:lnTo>
                      <a:pt x="224" y="2879"/>
                    </a:lnTo>
                    <a:lnTo>
                      <a:pt x="242" y="2926"/>
                    </a:lnTo>
                    <a:lnTo>
                      <a:pt x="261" y="2971"/>
                    </a:lnTo>
                    <a:lnTo>
                      <a:pt x="281" y="3016"/>
                    </a:lnTo>
                    <a:lnTo>
                      <a:pt x="302" y="3062"/>
                    </a:lnTo>
                    <a:lnTo>
                      <a:pt x="325" y="3105"/>
                    </a:lnTo>
                    <a:lnTo>
                      <a:pt x="348" y="3149"/>
                    </a:lnTo>
                    <a:lnTo>
                      <a:pt x="372" y="3193"/>
                    </a:lnTo>
                    <a:lnTo>
                      <a:pt x="397" y="3236"/>
                    </a:lnTo>
                    <a:lnTo>
                      <a:pt x="423" y="3277"/>
                    </a:lnTo>
                    <a:lnTo>
                      <a:pt x="450" y="3319"/>
                    </a:lnTo>
                    <a:lnTo>
                      <a:pt x="479" y="3360"/>
                    </a:lnTo>
                    <a:lnTo>
                      <a:pt x="509" y="3400"/>
                    </a:lnTo>
                    <a:lnTo>
                      <a:pt x="538" y="3438"/>
                    </a:lnTo>
                    <a:lnTo>
                      <a:pt x="570" y="3477"/>
                    </a:lnTo>
                    <a:lnTo>
                      <a:pt x="602" y="3516"/>
                    </a:lnTo>
                    <a:lnTo>
                      <a:pt x="635" y="3553"/>
                    </a:lnTo>
                    <a:lnTo>
                      <a:pt x="669" y="3589"/>
                    </a:lnTo>
                    <a:lnTo>
                      <a:pt x="703" y="3625"/>
                    </a:lnTo>
                    <a:lnTo>
                      <a:pt x="739" y="3659"/>
                    </a:lnTo>
                    <a:lnTo>
                      <a:pt x="776" y="3694"/>
                    </a:lnTo>
                    <a:lnTo>
                      <a:pt x="814" y="3726"/>
                    </a:lnTo>
                    <a:lnTo>
                      <a:pt x="852" y="3759"/>
                    </a:lnTo>
                    <a:lnTo>
                      <a:pt x="891" y="3790"/>
                    </a:lnTo>
                    <a:lnTo>
                      <a:pt x="932" y="3821"/>
                    </a:lnTo>
                    <a:lnTo>
                      <a:pt x="972" y="3850"/>
                    </a:lnTo>
                    <a:lnTo>
                      <a:pt x="1015" y="3879"/>
                    </a:lnTo>
                    <a:lnTo>
                      <a:pt x="1057" y="3906"/>
                    </a:lnTo>
                    <a:lnTo>
                      <a:pt x="1100" y="3932"/>
                    </a:lnTo>
                    <a:lnTo>
                      <a:pt x="1144" y="3959"/>
                    </a:lnTo>
                    <a:lnTo>
                      <a:pt x="1189" y="3983"/>
                    </a:lnTo>
                    <a:lnTo>
                      <a:pt x="1234" y="4007"/>
                    </a:lnTo>
                    <a:lnTo>
                      <a:pt x="1281" y="4030"/>
                    </a:lnTo>
                    <a:lnTo>
                      <a:pt x="1328" y="4051"/>
                    </a:lnTo>
                    <a:lnTo>
                      <a:pt x="1376" y="4071"/>
                    </a:lnTo>
                    <a:lnTo>
                      <a:pt x="1425" y="4090"/>
                    </a:lnTo>
                    <a:lnTo>
                      <a:pt x="1474" y="4108"/>
                    </a:lnTo>
                    <a:lnTo>
                      <a:pt x="1523" y="4126"/>
                    </a:lnTo>
                    <a:lnTo>
                      <a:pt x="1574" y="4140"/>
                    </a:lnTo>
                    <a:lnTo>
                      <a:pt x="1626" y="4155"/>
                    </a:lnTo>
                    <a:lnTo>
                      <a:pt x="1678" y="4168"/>
                    </a:lnTo>
                    <a:lnTo>
                      <a:pt x="1730" y="4180"/>
                    </a:lnTo>
                    <a:lnTo>
                      <a:pt x="1780" y="4191"/>
                    </a:lnTo>
                    <a:lnTo>
                      <a:pt x="1832" y="4199"/>
                    </a:lnTo>
                    <a:lnTo>
                      <a:pt x="1884" y="4207"/>
                    </a:lnTo>
                    <a:lnTo>
                      <a:pt x="1936" y="4213"/>
                    </a:lnTo>
                    <a:lnTo>
                      <a:pt x="1987" y="4219"/>
                    </a:lnTo>
                    <a:lnTo>
                      <a:pt x="2039" y="4223"/>
                    </a:lnTo>
                    <a:lnTo>
                      <a:pt x="2091" y="4224"/>
                    </a:lnTo>
                    <a:lnTo>
                      <a:pt x="2141" y="4225"/>
                    </a:lnTo>
                    <a:lnTo>
                      <a:pt x="2192" y="4225"/>
                    </a:lnTo>
                    <a:lnTo>
                      <a:pt x="2243" y="4224"/>
                    </a:lnTo>
                    <a:lnTo>
                      <a:pt x="2293" y="4221"/>
                    </a:lnTo>
                    <a:lnTo>
                      <a:pt x="2344" y="4217"/>
                    </a:lnTo>
                    <a:lnTo>
                      <a:pt x="2394" y="4212"/>
                    </a:lnTo>
                    <a:lnTo>
                      <a:pt x="2445" y="4207"/>
                    </a:lnTo>
                    <a:lnTo>
                      <a:pt x="2494" y="4199"/>
                    </a:lnTo>
                    <a:lnTo>
                      <a:pt x="2544" y="4189"/>
                    </a:lnTo>
                    <a:lnTo>
                      <a:pt x="2593" y="4180"/>
                    </a:lnTo>
                    <a:lnTo>
                      <a:pt x="2641" y="4170"/>
                    </a:lnTo>
                    <a:lnTo>
                      <a:pt x="2690" y="4156"/>
                    </a:lnTo>
                    <a:lnTo>
                      <a:pt x="2738" y="4143"/>
                    </a:lnTo>
                    <a:lnTo>
                      <a:pt x="2786" y="4130"/>
                    </a:lnTo>
                    <a:lnTo>
                      <a:pt x="2833" y="4114"/>
                    </a:lnTo>
                    <a:lnTo>
                      <a:pt x="2879" y="4096"/>
                    </a:lnTo>
                    <a:lnTo>
                      <a:pt x="2926" y="4079"/>
                    </a:lnTo>
                    <a:lnTo>
                      <a:pt x="2971" y="4059"/>
                    </a:lnTo>
                    <a:lnTo>
                      <a:pt x="3016" y="4039"/>
                    </a:lnTo>
                    <a:lnTo>
                      <a:pt x="3062" y="4019"/>
                    </a:lnTo>
                    <a:lnTo>
                      <a:pt x="3105" y="3996"/>
                    </a:lnTo>
                    <a:lnTo>
                      <a:pt x="3149" y="3972"/>
                    </a:lnTo>
                    <a:lnTo>
                      <a:pt x="3193" y="3948"/>
                    </a:lnTo>
                    <a:lnTo>
                      <a:pt x="3236" y="3923"/>
                    </a:lnTo>
                    <a:lnTo>
                      <a:pt x="3277" y="3898"/>
                    </a:lnTo>
                    <a:lnTo>
                      <a:pt x="3319" y="3870"/>
                    </a:lnTo>
                    <a:lnTo>
                      <a:pt x="3360" y="3842"/>
                    </a:lnTo>
                    <a:lnTo>
                      <a:pt x="3400" y="3813"/>
                    </a:lnTo>
                    <a:lnTo>
                      <a:pt x="3440" y="3782"/>
                    </a:lnTo>
                    <a:lnTo>
                      <a:pt x="3478" y="3751"/>
                    </a:lnTo>
                    <a:lnTo>
                      <a:pt x="3516" y="3719"/>
                    </a:lnTo>
                    <a:lnTo>
                      <a:pt x="3553" y="3686"/>
                    </a:lnTo>
                    <a:lnTo>
                      <a:pt x="3589" y="3651"/>
                    </a:lnTo>
                    <a:lnTo>
                      <a:pt x="3625" y="3617"/>
                    </a:lnTo>
                    <a:lnTo>
                      <a:pt x="3659" y="3581"/>
                    </a:lnTo>
                    <a:lnTo>
                      <a:pt x="3694" y="3545"/>
                    </a:lnTo>
                    <a:lnTo>
                      <a:pt x="3727" y="3506"/>
                    </a:lnTo>
                    <a:lnTo>
                      <a:pt x="3759" y="3469"/>
                    </a:lnTo>
                    <a:lnTo>
                      <a:pt x="3790" y="3429"/>
                    </a:lnTo>
                    <a:lnTo>
                      <a:pt x="3821" y="3389"/>
                    </a:lnTo>
                    <a:lnTo>
                      <a:pt x="3850" y="3348"/>
                    </a:lnTo>
                    <a:lnTo>
                      <a:pt x="3879" y="3307"/>
                    </a:lnTo>
                    <a:lnTo>
                      <a:pt x="3907" y="3264"/>
                    </a:lnTo>
                    <a:lnTo>
                      <a:pt x="3934" y="3220"/>
                    </a:lnTo>
                    <a:lnTo>
                      <a:pt x="3959" y="3176"/>
                    </a:lnTo>
                    <a:lnTo>
                      <a:pt x="3983" y="3132"/>
                    </a:lnTo>
                    <a:lnTo>
                      <a:pt x="4007" y="3086"/>
                    </a:lnTo>
                    <a:lnTo>
                      <a:pt x="4030" y="3039"/>
                    </a:lnTo>
                    <a:lnTo>
                      <a:pt x="4051" y="2992"/>
                    </a:lnTo>
                    <a:lnTo>
                      <a:pt x="4071" y="2944"/>
                    </a:lnTo>
                    <a:lnTo>
                      <a:pt x="4090" y="2896"/>
                    </a:lnTo>
                    <a:lnTo>
                      <a:pt x="4108" y="2847"/>
                    </a:lnTo>
                    <a:lnTo>
                      <a:pt x="4126" y="2797"/>
                    </a:lnTo>
                    <a:lnTo>
                      <a:pt x="4140" y="2746"/>
                    </a:lnTo>
                    <a:lnTo>
                      <a:pt x="4155" y="2695"/>
                    </a:lnTo>
                    <a:lnTo>
                      <a:pt x="4168" y="2643"/>
                    </a:lnTo>
                    <a:lnTo>
                      <a:pt x="4180" y="2591"/>
                    </a:lnTo>
                    <a:lnTo>
                      <a:pt x="4191" y="2540"/>
                    </a:lnTo>
                    <a:lnTo>
                      <a:pt x="4200" y="2488"/>
                    </a:lnTo>
                    <a:lnTo>
                      <a:pt x="4207" y="2437"/>
                    </a:lnTo>
                    <a:lnTo>
                      <a:pt x="4213" y="2385"/>
                    </a:lnTo>
                    <a:lnTo>
                      <a:pt x="4219" y="2333"/>
                    </a:lnTo>
                    <a:lnTo>
                      <a:pt x="4223" y="2283"/>
                    </a:lnTo>
                    <a:lnTo>
                      <a:pt x="4225" y="2231"/>
                    </a:lnTo>
                    <a:lnTo>
                      <a:pt x="4225" y="2180"/>
                    </a:lnTo>
                    <a:lnTo>
                      <a:pt x="4225" y="2128"/>
                    </a:lnTo>
                    <a:lnTo>
                      <a:pt x="4224" y="2077"/>
                    </a:lnTo>
                    <a:lnTo>
                      <a:pt x="4221" y="2027"/>
                    </a:lnTo>
                    <a:lnTo>
                      <a:pt x="4217" y="1976"/>
                    </a:lnTo>
                    <a:lnTo>
                      <a:pt x="4213" y="1926"/>
                    </a:lnTo>
                    <a:lnTo>
                      <a:pt x="4207" y="1876"/>
                    </a:lnTo>
                    <a:lnTo>
                      <a:pt x="4199" y="1827"/>
                    </a:lnTo>
                    <a:lnTo>
                      <a:pt x="4191" y="1778"/>
                    </a:lnTo>
                    <a:lnTo>
                      <a:pt x="4180" y="1729"/>
                    </a:lnTo>
                    <a:lnTo>
                      <a:pt x="4170" y="1679"/>
                    </a:lnTo>
                    <a:lnTo>
                      <a:pt x="4158" y="1631"/>
                    </a:lnTo>
                    <a:lnTo>
                      <a:pt x="4144" y="1583"/>
                    </a:lnTo>
                    <a:lnTo>
                      <a:pt x="4130" y="1535"/>
                    </a:lnTo>
                    <a:lnTo>
                      <a:pt x="4114" y="1489"/>
                    </a:lnTo>
                    <a:lnTo>
                      <a:pt x="4096" y="1441"/>
                    </a:lnTo>
                    <a:lnTo>
                      <a:pt x="4079" y="1396"/>
                    </a:lnTo>
                    <a:lnTo>
                      <a:pt x="4060" y="1349"/>
                    </a:lnTo>
                    <a:lnTo>
                      <a:pt x="4040" y="1304"/>
                    </a:lnTo>
                    <a:lnTo>
                      <a:pt x="4019" y="1258"/>
                    </a:lnTo>
                    <a:lnTo>
                      <a:pt x="3996" y="1215"/>
                    </a:lnTo>
                    <a:lnTo>
                      <a:pt x="3974" y="1171"/>
                    </a:lnTo>
                    <a:lnTo>
                      <a:pt x="3948" y="1128"/>
                    </a:lnTo>
                    <a:lnTo>
                      <a:pt x="3923" y="1085"/>
                    </a:lnTo>
                    <a:lnTo>
                      <a:pt x="3898" y="1043"/>
                    </a:lnTo>
                    <a:lnTo>
                      <a:pt x="3870" y="1001"/>
                    </a:lnTo>
                    <a:lnTo>
                      <a:pt x="3842" y="961"/>
                    </a:lnTo>
                    <a:lnTo>
                      <a:pt x="3813" y="922"/>
                    </a:lnTo>
                    <a:lnTo>
                      <a:pt x="3782" y="882"/>
                    </a:lnTo>
                    <a:lnTo>
                      <a:pt x="3751" y="843"/>
                    </a:lnTo>
                    <a:lnTo>
                      <a:pt x="3719" y="804"/>
                    </a:lnTo>
                    <a:lnTo>
                      <a:pt x="3686" y="768"/>
                    </a:lnTo>
                    <a:lnTo>
                      <a:pt x="3651" y="731"/>
                    </a:lnTo>
                    <a:lnTo>
                      <a:pt x="3617" y="696"/>
                    </a:lnTo>
                    <a:lnTo>
                      <a:pt x="3581" y="661"/>
                    </a:lnTo>
                    <a:lnTo>
                      <a:pt x="3545" y="627"/>
                    </a:lnTo>
                    <a:lnTo>
                      <a:pt x="3508" y="594"/>
                    </a:lnTo>
                    <a:lnTo>
                      <a:pt x="3469" y="562"/>
                    </a:lnTo>
                    <a:lnTo>
                      <a:pt x="3429" y="530"/>
                    </a:lnTo>
                    <a:lnTo>
                      <a:pt x="3389" y="499"/>
                    </a:lnTo>
                    <a:lnTo>
                      <a:pt x="3348" y="470"/>
                    </a:lnTo>
                    <a:lnTo>
                      <a:pt x="3307" y="442"/>
                    </a:lnTo>
                    <a:lnTo>
                      <a:pt x="3264" y="414"/>
                    </a:lnTo>
                    <a:lnTo>
                      <a:pt x="3221" y="388"/>
                    </a:lnTo>
                    <a:lnTo>
                      <a:pt x="3176" y="362"/>
                    </a:lnTo>
                    <a:lnTo>
                      <a:pt x="3132" y="337"/>
                    </a:lnTo>
                    <a:lnTo>
                      <a:pt x="3086" y="314"/>
                    </a:lnTo>
                    <a:lnTo>
                      <a:pt x="3040" y="292"/>
                    </a:lnTo>
                    <a:lnTo>
                      <a:pt x="2992" y="270"/>
                    </a:lnTo>
                    <a:lnTo>
                      <a:pt x="2944" y="249"/>
                    </a:lnTo>
                    <a:lnTo>
                      <a:pt x="2896" y="230"/>
                    </a:lnTo>
                    <a:lnTo>
                      <a:pt x="2847" y="213"/>
                    </a:lnTo>
                    <a:lnTo>
                      <a:pt x="2797" y="196"/>
                    </a:lnTo>
                    <a:lnTo>
                      <a:pt x="2746" y="180"/>
                    </a:lnTo>
                    <a:lnTo>
                      <a:pt x="2695" y="16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816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3266923" y="285751"/>
              <a:ext cx="1205075" cy="977796"/>
            </a:xfrm>
            <a:custGeom>
              <a:avLst/>
              <a:gdLst>
                <a:gd name="connsiteX0" fmla="*/ 0 w 2514600"/>
                <a:gd name="connsiteY0" fmla="*/ 0 h 381000"/>
                <a:gd name="connsiteX1" fmla="*/ 2514600 w 2514600"/>
                <a:gd name="connsiteY1" fmla="*/ 0 h 381000"/>
                <a:gd name="connsiteX2" fmla="*/ 2514600 w 2514600"/>
                <a:gd name="connsiteY2" fmla="*/ 381000 h 381000"/>
                <a:gd name="connsiteX3" fmla="*/ 0 w 2514600"/>
                <a:gd name="connsiteY3" fmla="*/ 381000 h 381000"/>
                <a:gd name="connsiteX4" fmla="*/ 0 w 2514600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0" h="381000">
                  <a:moveTo>
                    <a:pt x="0" y="0"/>
                  </a:moveTo>
                  <a:lnTo>
                    <a:pt x="2514600" y="0"/>
                  </a:lnTo>
                  <a:lnTo>
                    <a:pt x="25146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spcFirstLastPara="1">
              <a:prstTxWarp prst="textArchUp">
                <a:avLst/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pc="100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6" name="Rectangle 70"/>
            <p:cNvSpPr>
              <a:spLocks noChangeArrowheads="1"/>
            </p:cNvSpPr>
            <p:nvPr/>
          </p:nvSpPr>
          <p:spPr bwMode="auto">
            <a:xfrm>
              <a:off x="3097226" y="899298"/>
              <a:ext cx="1275651" cy="38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ctr" fontAlgn="auto">
                <a:lnSpc>
                  <a:spcPct val="85000"/>
                </a:lnSpc>
                <a:spcBef>
                  <a:spcPts val="200"/>
                </a:spcBef>
                <a:spcAft>
                  <a:spcPts val="0"/>
                </a:spcAft>
                <a:defRPr/>
              </a:pPr>
              <a:endParaRPr kumimoji="0" lang="en-US" sz="1200" dirty="0">
                <a:solidFill>
                  <a:srgbClr val="FFFFFF">
                    <a:alpha val="50000"/>
                  </a:srgbClr>
                </a:solidFill>
                <a:latin typeface="Arial Narrow" pitchFamily="112" charset="0"/>
                <a:ea typeface="+mn-ea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786318" y="33848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36096" y="2269430"/>
            <a:ext cx="208624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tr-TR" altLang="zh-CN" b="1" dirty="0">
                <a:latin typeface="+mj-lt"/>
                <a:ea typeface="微软雅黑" pitchFamily="34" charset="-122"/>
              </a:rPr>
              <a:t>Server</a:t>
            </a:r>
            <a:endParaRPr lang="en-US" altLang="zh-CN" b="1" dirty="0">
              <a:latin typeface="+mj-lt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tr-TR" altLang="zh-CN" b="1" dirty="0">
                <a:latin typeface="+mj-lt"/>
                <a:ea typeface="微软雅黑" pitchFamily="34" charset="-122"/>
              </a:rPr>
              <a:t>Mobile</a:t>
            </a:r>
            <a:endParaRPr lang="zh-CN" altLang="en-US" b="1" dirty="0">
              <a:latin typeface="+mj-lt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tr-TR" altLang="zh-CN" b="1" dirty="0">
                <a:latin typeface="+mj-lt"/>
                <a:ea typeface="微软雅黑" pitchFamily="34" charset="-122"/>
              </a:rPr>
              <a:t>Database</a:t>
            </a:r>
            <a:endParaRPr lang="zh-CN" altLang="en-US" b="1" dirty="0">
              <a:latin typeface="+mj-lt"/>
              <a:ea typeface="微软雅黑" pitchFamily="34" charset="-122"/>
            </a:endParaRPr>
          </a:p>
          <a:p>
            <a:endParaRPr lang="zh-CN" altLang="en-US" b="1" dirty="0">
              <a:latin typeface="+mj-lt"/>
              <a:ea typeface="微软雅黑" pitchFamily="34" charset="-122"/>
            </a:endParaRPr>
          </a:p>
        </p:txBody>
      </p:sp>
      <p:sp>
        <p:nvSpPr>
          <p:cNvPr id="14" name="TextBox 88">
            <a:extLst>
              <a:ext uri="{FF2B5EF4-FFF2-40B4-BE49-F238E27FC236}">
                <a16:creationId xmlns:a16="http://schemas.microsoft.com/office/drawing/2014/main" id="{3BA3683C-AF0C-C843-9379-ECE67D841E3F}"/>
              </a:ext>
            </a:extLst>
          </p:cNvPr>
          <p:cNvSpPr txBox="1"/>
          <p:nvPr/>
        </p:nvSpPr>
        <p:spPr>
          <a:xfrm>
            <a:off x="571472" y="21429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zh-CN" b="1" dirty="0" err="1">
                <a:solidFill>
                  <a:schemeClr val="tx2">
                    <a:lumMod val="75000"/>
                  </a:schemeClr>
                </a:solidFill>
                <a:latin typeface="+mj-lt"/>
                <a:ea typeface="微软雅黑" pitchFamily="34" charset="-122"/>
              </a:rPr>
              <a:t>Cloud</a:t>
            </a:r>
            <a:r>
              <a:rPr lang="tr-TR" altLang="zh-CN" b="1" dirty="0">
                <a:solidFill>
                  <a:schemeClr val="tx2">
                    <a:lumMod val="75000"/>
                  </a:schemeClr>
                </a:solidFill>
                <a:latin typeface="+mj-lt"/>
                <a:ea typeface="微软雅黑" pitchFamily="34" charset="-122"/>
              </a:rPr>
              <a:t> </a:t>
            </a:r>
            <a:r>
              <a:rPr lang="tr-TR" altLang="zh-CN" b="1" dirty="0" err="1">
                <a:solidFill>
                  <a:schemeClr val="tx2">
                    <a:lumMod val="75000"/>
                  </a:schemeClr>
                </a:solidFill>
                <a:latin typeface="+mj-lt"/>
                <a:ea typeface="微软雅黑" pitchFamily="34" charset="-122"/>
              </a:rPr>
              <a:t>Technology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5" name="矩形 4">
            <a:extLst>
              <a:ext uri="{FF2B5EF4-FFF2-40B4-BE49-F238E27FC236}">
                <a16:creationId xmlns:a16="http://schemas.microsoft.com/office/drawing/2014/main" id="{BE93D02F-C0BD-324E-9AA6-FE28EBDE1522}"/>
              </a:ext>
            </a:extLst>
          </p:cNvPr>
          <p:cNvSpPr/>
          <p:nvPr/>
        </p:nvSpPr>
        <p:spPr>
          <a:xfrm>
            <a:off x="2771800" y="4803998"/>
            <a:ext cx="4068110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altLang="zh-CN" sz="1200" kern="0" dirty="0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Presentation </a:t>
            </a:r>
            <a:r>
              <a:rPr lang="tr-TR" altLang="zh-CN" sz="1200" kern="0" dirty="0" err="1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template</a:t>
            </a:r>
            <a:r>
              <a:rPr lang="tr-TR" altLang="zh-CN" sz="1200" kern="0" dirty="0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tr-TR" altLang="zh-CN" sz="1200" kern="0" dirty="0" err="1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powered</a:t>
            </a:r>
            <a:r>
              <a:rPr lang="tr-TR" altLang="zh-CN" sz="1200" kern="0" dirty="0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tr-TR" altLang="zh-CN" sz="1200" kern="0" dirty="0" err="1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by</a:t>
            </a:r>
            <a:r>
              <a:rPr lang="tr-TR" altLang="zh-CN" sz="1200" kern="0" dirty="0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tr-TR" altLang="zh-CN" sz="1200" b="1" kern="0" dirty="0" err="1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Freepptbackgrounds.net</a:t>
            </a:r>
            <a:endParaRPr lang="en-US" altLang="zh-CN" sz="1200" b="1" kern="0" dirty="0">
              <a:solidFill>
                <a:srgbClr val="002060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组合 675"/>
          <p:cNvGrpSpPr/>
          <p:nvPr/>
        </p:nvGrpSpPr>
        <p:grpSpPr>
          <a:xfrm>
            <a:off x="1571604" y="609992"/>
            <a:ext cx="6643734" cy="4104897"/>
            <a:chOff x="1357290" y="462764"/>
            <a:chExt cx="6882022" cy="4252126"/>
          </a:xfrm>
        </p:grpSpPr>
        <p:sp>
          <p:nvSpPr>
            <p:cNvPr id="673" name="Rectangle 9396"/>
            <p:cNvSpPr/>
            <p:nvPr/>
          </p:nvSpPr>
          <p:spPr>
            <a:xfrm>
              <a:off x="2388123" y="3616368"/>
              <a:ext cx="5850965" cy="905267"/>
            </a:xfrm>
            <a:prstGeom prst="rect">
              <a:avLst/>
            </a:prstGeom>
            <a:gradFill rotWithShape="0">
              <a:gsLst>
                <a:gs pos="0">
                  <a:srgbClr val="E4F5FE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Arial Narrow" pitchFamily="112" charset="0"/>
                </a:rPr>
                <a:t>1111111111</a:t>
              </a:r>
            </a:p>
          </p:txBody>
        </p:sp>
        <p:sp>
          <p:nvSpPr>
            <p:cNvPr id="674" name="TextBox 333"/>
            <p:cNvSpPr txBox="1"/>
            <p:nvPr/>
          </p:nvSpPr>
          <p:spPr>
            <a:xfrm>
              <a:off x="2928702" y="3687806"/>
              <a:ext cx="4920129" cy="93758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 dirty="0">
                  <a:solidFill>
                    <a:srgbClr val="000000"/>
                  </a:solidFill>
                  <a:latin typeface="+mj-lt"/>
                  <a:cs typeface="Arial Narrow"/>
                </a:rPr>
                <a:t>Your Content Here</a:t>
              </a:r>
            </a:p>
            <a:p>
              <a:pPr>
                <a:lnSpc>
                  <a:spcPct val="85000"/>
                </a:lnSpc>
              </a:pPr>
              <a:r>
                <a:rPr lang="en-US" sz="1400" dirty="0">
                  <a:solidFill>
                    <a:srgbClr val="666666"/>
                  </a:solidFill>
                  <a:latin typeface="+mj-lt"/>
                  <a:cs typeface="Arial Narrow"/>
                </a:rPr>
                <a:t>Place information here. More data can be placed here. Place your information here. Your content will be placed here. Put</a:t>
              </a:r>
            </a:p>
            <a:p>
              <a:pPr>
                <a:lnSpc>
                  <a:spcPct val="85000"/>
                </a:lnSpc>
              </a:pPr>
              <a:endParaRPr lang="en-US" sz="1600" dirty="0">
                <a:solidFill>
                  <a:srgbClr val="000000"/>
                </a:solidFill>
                <a:latin typeface="+mj-lt"/>
                <a:cs typeface="Arial Narrow"/>
              </a:endParaRPr>
            </a:p>
          </p:txBody>
        </p:sp>
        <p:sp>
          <p:nvSpPr>
            <p:cNvPr id="671" name="Rectangle 9396"/>
            <p:cNvSpPr/>
            <p:nvPr/>
          </p:nvSpPr>
          <p:spPr>
            <a:xfrm>
              <a:off x="2388347" y="2187608"/>
              <a:ext cx="5850965" cy="905267"/>
            </a:xfrm>
            <a:prstGeom prst="rect">
              <a:avLst/>
            </a:prstGeom>
            <a:gradFill rotWithShape="0">
              <a:gsLst>
                <a:gs pos="0">
                  <a:srgbClr val="E4F5FE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Arial Narrow" pitchFamily="112" charset="0"/>
                </a:rPr>
                <a:t>1111111111</a:t>
              </a:r>
            </a:p>
          </p:txBody>
        </p:sp>
        <p:sp>
          <p:nvSpPr>
            <p:cNvPr id="672" name="TextBox 333"/>
            <p:cNvSpPr txBox="1"/>
            <p:nvPr/>
          </p:nvSpPr>
          <p:spPr>
            <a:xfrm>
              <a:off x="2928926" y="2259046"/>
              <a:ext cx="4920129" cy="93758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 dirty="0">
                  <a:solidFill>
                    <a:srgbClr val="000000"/>
                  </a:solidFill>
                  <a:latin typeface="+mj-lt"/>
                  <a:cs typeface="Arial Narrow"/>
                </a:rPr>
                <a:t>Your Content Here</a:t>
              </a:r>
            </a:p>
            <a:p>
              <a:pPr>
                <a:lnSpc>
                  <a:spcPct val="85000"/>
                </a:lnSpc>
              </a:pPr>
              <a:r>
                <a:rPr lang="en-US" sz="1400" dirty="0">
                  <a:solidFill>
                    <a:srgbClr val="666666"/>
                  </a:solidFill>
                  <a:latin typeface="+mj-lt"/>
                  <a:cs typeface="Arial Narrow"/>
                </a:rPr>
                <a:t>Place information here. More data can be placed here. Place your information here. Your content will be placed here. Put</a:t>
              </a:r>
            </a:p>
            <a:p>
              <a:pPr>
                <a:lnSpc>
                  <a:spcPct val="85000"/>
                </a:lnSpc>
              </a:pPr>
              <a:endParaRPr lang="en-US" sz="1600" dirty="0">
                <a:solidFill>
                  <a:srgbClr val="000000"/>
                </a:solidFill>
                <a:latin typeface="+mj-lt"/>
                <a:cs typeface="Arial Narrow"/>
              </a:endParaRPr>
            </a:p>
          </p:txBody>
        </p:sp>
        <p:sp>
          <p:nvSpPr>
            <p:cNvPr id="669" name="Rectangle 9396"/>
            <p:cNvSpPr/>
            <p:nvPr/>
          </p:nvSpPr>
          <p:spPr>
            <a:xfrm>
              <a:off x="2235947" y="714362"/>
              <a:ext cx="5850965" cy="905267"/>
            </a:xfrm>
            <a:prstGeom prst="rect">
              <a:avLst/>
            </a:prstGeom>
            <a:gradFill rotWithShape="0">
              <a:gsLst>
                <a:gs pos="0">
                  <a:srgbClr val="E4F5FE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Arial Narrow" pitchFamily="112" charset="0"/>
                </a:rPr>
                <a:t>1111111111</a:t>
              </a:r>
            </a:p>
          </p:txBody>
        </p:sp>
        <p:sp>
          <p:nvSpPr>
            <p:cNvPr id="670" name="TextBox 333"/>
            <p:cNvSpPr txBox="1"/>
            <p:nvPr/>
          </p:nvSpPr>
          <p:spPr>
            <a:xfrm>
              <a:off x="2857488" y="785800"/>
              <a:ext cx="4920129" cy="93758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 dirty="0">
                  <a:solidFill>
                    <a:srgbClr val="000000"/>
                  </a:solidFill>
                  <a:latin typeface="+mj-lt"/>
                  <a:cs typeface="Arial Narrow"/>
                </a:rPr>
                <a:t>Your Content Here</a:t>
              </a:r>
            </a:p>
            <a:p>
              <a:pPr>
                <a:lnSpc>
                  <a:spcPct val="85000"/>
                </a:lnSpc>
              </a:pPr>
              <a:r>
                <a:rPr lang="en-US" sz="1400" dirty="0">
                  <a:solidFill>
                    <a:srgbClr val="666666"/>
                  </a:solidFill>
                  <a:latin typeface="+mj-lt"/>
                  <a:cs typeface="Arial Narrow"/>
                </a:rPr>
                <a:t>Place information here. More data can be placed here. Place your information here. Your content will be placed here. Put</a:t>
              </a:r>
            </a:p>
            <a:p>
              <a:pPr>
                <a:lnSpc>
                  <a:spcPct val="85000"/>
                </a:lnSpc>
              </a:pPr>
              <a:endParaRPr lang="en-US" sz="1600" dirty="0">
                <a:solidFill>
                  <a:srgbClr val="000000"/>
                </a:solidFill>
                <a:latin typeface="+mj-lt"/>
                <a:cs typeface="Arial Narrow"/>
              </a:endParaRPr>
            </a:p>
          </p:txBody>
        </p:sp>
        <p:grpSp>
          <p:nvGrpSpPr>
            <p:cNvPr id="341" name="Group 11"/>
            <p:cNvGrpSpPr/>
            <p:nvPr/>
          </p:nvGrpSpPr>
          <p:grpSpPr>
            <a:xfrm>
              <a:off x="1357290" y="3358395"/>
              <a:ext cx="1271574" cy="1356495"/>
              <a:chOff x="1862138" y="0"/>
              <a:chExt cx="5419726" cy="5781675"/>
            </a:xfrm>
          </p:grpSpPr>
          <p:sp>
            <p:nvSpPr>
              <p:cNvPr id="342" name="Freeform 8"/>
              <p:cNvSpPr>
                <a:spLocks/>
              </p:cNvSpPr>
              <p:nvPr/>
            </p:nvSpPr>
            <p:spPr bwMode="auto">
              <a:xfrm>
                <a:off x="1862138" y="0"/>
                <a:ext cx="5419725" cy="2298700"/>
              </a:xfrm>
              <a:custGeom>
                <a:avLst/>
                <a:gdLst/>
                <a:ahLst/>
                <a:cxnLst>
                  <a:cxn ang="0">
                    <a:pos x="6828" y="1448"/>
                  </a:cxn>
                  <a:cxn ang="0">
                    <a:pos x="3414" y="2896"/>
                  </a:cxn>
                  <a:cxn ang="0">
                    <a:pos x="0" y="1448"/>
                  </a:cxn>
                  <a:cxn ang="0">
                    <a:pos x="3414" y="0"/>
                  </a:cxn>
                  <a:cxn ang="0">
                    <a:pos x="6828" y="1448"/>
                  </a:cxn>
                </a:cxnLst>
                <a:rect l="0" t="0" r="r" b="b"/>
                <a:pathLst>
                  <a:path w="6828" h="2896">
                    <a:moveTo>
                      <a:pt x="6828" y="1448"/>
                    </a:moveTo>
                    <a:lnTo>
                      <a:pt x="3414" y="2896"/>
                    </a:lnTo>
                    <a:lnTo>
                      <a:pt x="0" y="1448"/>
                    </a:lnTo>
                    <a:lnTo>
                      <a:pt x="3414" y="0"/>
                    </a:lnTo>
                    <a:lnTo>
                      <a:pt x="6828" y="144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9E7FF"/>
                  </a:gs>
                  <a:gs pos="100000">
                    <a:srgbClr val="749FD2"/>
                  </a:gs>
                </a:gsLst>
                <a:lin ang="2700000" scaled="1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400" b="1" dirty="0">
                  <a:latin typeface="Arial Narrow" pitchFamily="112" charset="0"/>
                </a:endParaRPr>
              </a:p>
            </p:txBody>
          </p:sp>
          <p:sp>
            <p:nvSpPr>
              <p:cNvPr id="343" name="Freeform 9"/>
              <p:cNvSpPr>
                <a:spLocks/>
              </p:cNvSpPr>
              <p:nvPr/>
            </p:nvSpPr>
            <p:spPr bwMode="auto">
              <a:xfrm>
                <a:off x="1862138" y="1149350"/>
                <a:ext cx="2709863" cy="4632325"/>
              </a:xfrm>
              <a:custGeom>
                <a:avLst/>
                <a:gdLst/>
                <a:ahLst/>
                <a:cxnLst>
                  <a:cxn ang="0">
                    <a:pos x="3414" y="5837"/>
                  </a:cxn>
                  <a:cxn ang="0">
                    <a:pos x="0" y="4391"/>
                  </a:cxn>
                  <a:cxn ang="0">
                    <a:pos x="0" y="0"/>
                  </a:cxn>
                  <a:cxn ang="0">
                    <a:pos x="3414" y="1446"/>
                  </a:cxn>
                  <a:cxn ang="0">
                    <a:pos x="3414" y="5837"/>
                  </a:cxn>
                </a:cxnLst>
                <a:rect l="0" t="0" r="r" b="b"/>
                <a:pathLst>
                  <a:path w="3414" h="5837">
                    <a:moveTo>
                      <a:pt x="3414" y="5837"/>
                    </a:moveTo>
                    <a:lnTo>
                      <a:pt x="0" y="4391"/>
                    </a:lnTo>
                    <a:lnTo>
                      <a:pt x="0" y="0"/>
                    </a:lnTo>
                    <a:lnTo>
                      <a:pt x="3414" y="1446"/>
                    </a:lnTo>
                    <a:lnTo>
                      <a:pt x="3414" y="583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394D7"/>
                  </a:gs>
                  <a:gs pos="100000">
                    <a:srgbClr val="2D598F"/>
                  </a:gs>
                </a:gsLst>
                <a:lin ang="2700000" scaled="1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400" b="1">
                  <a:solidFill>
                    <a:schemeClr val="bg1"/>
                  </a:solidFill>
                  <a:latin typeface="Arial Narrow" pitchFamily="112" charset="0"/>
                </a:endParaRPr>
              </a:p>
            </p:txBody>
          </p:sp>
          <p:sp>
            <p:nvSpPr>
              <p:cNvPr id="344" name="Freeform 10"/>
              <p:cNvSpPr>
                <a:spLocks/>
              </p:cNvSpPr>
              <p:nvPr/>
            </p:nvSpPr>
            <p:spPr bwMode="auto">
              <a:xfrm>
                <a:off x="4572001" y="1149350"/>
                <a:ext cx="2709863" cy="4632325"/>
              </a:xfrm>
              <a:custGeom>
                <a:avLst/>
                <a:gdLst/>
                <a:ahLst/>
                <a:cxnLst>
                  <a:cxn ang="0">
                    <a:pos x="0" y="5837"/>
                  </a:cxn>
                  <a:cxn ang="0">
                    <a:pos x="3414" y="4391"/>
                  </a:cxn>
                  <a:cxn ang="0">
                    <a:pos x="3414" y="0"/>
                  </a:cxn>
                  <a:cxn ang="0">
                    <a:pos x="0" y="1446"/>
                  </a:cxn>
                  <a:cxn ang="0">
                    <a:pos x="0" y="5837"/>
                  </a:cxn>
                </a:cxnLst>
                <a:rect l="0" t="0" r="r" b="b"/>
                <a:pathLst>
                  <a:path w="3414" h="5837">
                    <a:moveTo>
                      <a:pt x="0" y="5837"/>
                    </a:moveTo>
                    <a:lnTo>
                      <a:pt x="3414" y="4391"/>
                    </a:lnTo>
                    <a:lnTo>
                      <a:pt x="3414" y="0"/>
                    </a:lnTo>
                    <a:lnTo>
                      <a:pt x="0" y="1446"/>
                    </a:lnTo>
                    <a:lnTo>
                      <a:pt x="0" y="583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84A80"/>
                  </a:gs>
                  <a:gs pos="100000">
                    <a:srgbClr val="030E1B"/>
                  </a:gs>
                </a:gsLst>
                <a:lin ang="2700000" scaled="1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400" b="1">
                  <a:solidFill>
                    <a:schemeClr val="bg1"/>
                  </a:solidFill>
                  <a:latin typeface="Arial Narrow" pitchFamily="112" charset="0"/>
                </a:endParaRPr>
              </a:p>
            </p:txBody>
          </p:sp>
        </p:grpSp>
        <p:grpSp>
          <p:nvGrpSpPr>
            <p:cNvPr id="345" name="Group 9401"/>
            <p:cNvGrpSpPr/>
            <p:nvPr/>
          </p:nvGrpSpPr>
          <p:grpSpPr>
            <a:xfrm>
              <a:off x="1371601" y="1949117"/>
              <a:ext cx="1258564" cy="1337840"/>
              <a:chOff x="2755900" y="1676400"/>
              <a:chExt cx="2946400" cy="3131990"/>
            </a:xfrm>
          </p:grpSpPr>
          <p:grpSp>
            <p:nvGrpSpPr>
              <p:cNvPr id="346" name="Group 21"/>
              <p:cNvGrpSpPr/>
              <p:nvPr/>
            </p:nvGrpSpPr>
            <p:grpSpPr>
              <a:xfrm>
                <a:off x="3505200" y="1676400"/>
                <a:ext cx="2197100" cy="2814490"/>
                <a:chOff x="2133600" y="551144"/>
                <a:chExt cx="2197100" cy="2814490"/>
              </a:xfrm>
            </p:grpSpPr>
            <p:grpSp>
              <p:nvGrpSpPr>
                <p:cNvPr id="364" name="Group 11"/>
                <p:cNvGrpSpPr/>
                <p:nvPr/>
              </p:nvGrpSpPr>
              <p:grpSpPr>
                <a:xfrm>
                  <a:off x="2133600" y="1503644"/>
                  <a:ext cx="1447800" cy="1544490"/>
                  <a:chOff x="1862138" y="0"/>
                  <a:chExt cx="5419726" cy="5781675"/>
                </a:xfrm>
              </p:grpSpPr>
              <p:sp>
                <p:nvSpPr>
                  <p:cNvPr id="377" name="Freeform 8"/>
                  <p:cNvSpPr>
                    <a:spLocks/>
                  </p:cNvSpPr>
                  <p:nvPr/>
                </p:nvSpPr>
                <p:spPr bwMode="auto">
                  <a:xfrm>
                    <a:off x="1862138" y="0"/>
                    <a:ext cx="5419725" cy="2298700"/>
                  </a:xfrm>
                  <a:custGeom>
                    <a:avLst/>
                    <a:gdLst/>
                    <a:ahLst/>
                    <a:cxnLst>
                      <a:cxn ang="0">
                        <a:pos x="6828" y="1448"/>
                      </a:cxn>
                      <a:cxn ang="0">
                        <a:pos x="3414" y="2896"/>
                      </a:cxn>
                      <a:cxn ang="0">
                        <a:pos x="0" y="1448"/>
                      </a:cxn>
                      <a:cxn ang="0">
                        <a:pos x="3414" y="0"/>
                      </a:cxn>
                      <a:cxn ang="0">
                        <a:pos x="6828" y="1448"/>
                      </a:cxn>
                    </a:cxnLst>
                    <a:rect l="0" t="0" r="r" b="b"/>
                    <a:pathLst>
                      <a:path w="6828" h="2896">
                        <a:moveTo>
                          <a:pt x="6828" y="1448"/>
                        </a:moveTo>
                        <a:lnTo>
                          <a:pt x="3414" y="2896"/>
                        </a:lnTo>
                        <a:lnTo>
                          <a:pt x="0" y="1448"/>
                        </a:lnTo>
                        <a:lnTo>
                          <a:pt x="3414" y="0"/>
                        </a:lnTo>
                        <a:lnTo>
                          <a:pt x="6828" y="144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C9E7FF"/>
                      </a:gs>
                      <a:gs pos="100000">
                        <a:srgbClr val="749FD2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400" b="1" dirty="0">
                      <a:latin typeface="Arial Narrow" pitchFamily="112" charset="0"/>
                    </a:endParaRPr>
                  </a:p>
                </p:txBody>
              </p:sp>
              <p:sp>
                <p:nvSpPr>
                  <p:cNvPr id="378" name="Freeform 9"/>
                  <p:cNvSpPr>
                    <a:spLocks/>
                  </p:cNvSpPr>
                  <p:nvPr/>
                </p:nvSpPr>
                <p:spPr bwMode="auto">
                  <a:xfrm>
                    <a:off x="1862138" y="1149350"/>
                    <a:ext cx="2709863" cy="4632325"/>
                  </a:xfrm>
                  <a:custGeom>
                    <a:avLst/>
                    <a:gdLst/>
                    <a:ahLst/>
                    <a:cxnLst>
                      <a:cxn ang="0">
                        <a:pos x="3414" y="5837"/>
                      </a:cxn>
                      <a:cxn ang="0">
                        <a:pos x="0" y="4391"/>
                      </a:cxn>
                      <a:cxn ang="0">
                        <a:pos x="0" y="0"/>
                      </a:cxn>
                      <a:cxn ang="0">
                        <a:pos x="3414" y="1446"/>
                      </a:cxn>
                      <a:cxn ang="0">
                        <a:pos x="3414" y="5837"/>
                      </a:cxn>
                    </a:cxnLst>
                    <a:rect l="0" t="0" r="r" b="b"/>
                    <a:pathLst>
                      <a:path w="3414" h="5837">
                        <a:moveTo>
                          <a:pt x="3414" y="5837"/>
                        </a:moveTo>
                        <a:lnTo>
                          <a:pt x="0" y="4391"/>
                        </a:lnTo>
                        <a:lnTo>
                          <a:pt x="0" y="0"/>
                        </a:lnTo>
                        <a:lnTo>
                          <a:pt x="3414" y="1446"/>
                        </a:lnTo>
                        <a:lnTo>
                          <a:pt x="3414" y="5837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7394D7"/>
                      </a:gs>
                      <a:gs pos="100000">
                        <a:srgbClr val="2D598F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400" b="1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379" name="Freeform 10"/>
                  <p:cNvSpPr>
                    <a:spLocks/>
                  </p:cNvSpPr>
                  <p:nvPr/>
                </p:nvSpPr>
                <p:spPr bwMode="auto">
                  <a:xfrm>
                    <a:off x="4572001" y="1149350"/>
                    <a:ext cx="2709863" cy="4632325"/>
                  </a:xfrm>
                  <a:custGeom>
                    <a:avLst/>
                    <a:gdLst/>
                    <a:ahLst/>
                    <a:cxnLst>
                      <a:cxn ang="0">
                        <a:pos x="0" y="5837"/>
                      </a:cxn>
                      <a:cxn ang="0">
                        <a:pos x="3414" y="4391"/>
                      </a:cxn>
                      <a:cxn ang="0">
                        <a:pos x="3414" y="0"/>
                      </a:cxn>
                      <a:cxn ang="0">
                        <a:pos x="0" y="1446"/>
                      </a:cxn>
                      <a:cxn ang="0">
                        <a:pos x="0" y="5837"/>
                      </a:cxn>
                    </a:cxnLst>
                    <a:rect l="0" t="0" r="r" b="b"/>
                    <a:pathLst>
                      <a:path w="3414" h="5837">
                        <a:moveTo>
                          <a:pt x="0" y="5837"/>
                        </a:moveTo>
                        <a:lnTo>
                          <a:pt x="3414" y="4391"/>
                        </a:lnTo>
                        <a:lnTo>
                          <a:pt x="3414" y="0"/>
                        </a:lnTo>
                        <a:lnTo>
                          <a:pt x="0" y="1446"/>
                        </a:lnTo>
                        <a:lnTo>
                          <a:pt x="0" y="5837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84A80"/>
                      </a:gs>
                      <a:gs pos="100000">
                        <a:srgbClr val="030E1B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400" b="1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</p:grpSp>
            <p:grpSp>
              <p:nvGrpSpPr>
                <p:cNvPr id="365" name="Group 11"/>
                <p:cNvGrpSpPr/>
                <p:nvPr/>
              </p:nvGrpSpPr>
              <p:grpSpPr>
                <a:xfrm>
                  <a:off x="2882900" y="1821144"/>
                  <a:ext cx="1447800" cy="1544490"/>
                  <a:chOff x="1862138" y="0"/>
                  <a:chExt cx="5419726" cy="5781675"/>
                </a:xfrm>
              </p:grpSpPr>
              <p:sp>
                <p:nvSpPr>
                  <p:cNvPr id="374" name="Freeform 8"/>
                  <p:cNvSpPr>
                    <a:spLocks/>
                  </p:cNvSpPr>
                  <p:nvPr/>
                </p:nvSpPr>
                <p:spPr bwMode="auto">
                  <a:xfrm>
                    <a:off x="1862138" y="0"/>
                    <a:ext cx="5419725" cy="2298700"/>
                  </a:xfrm>
                  <a:custGeom>
                    <a:avLst/>
                    <a:gdLst/>
                    <a:ahLst/>
                    <a:cxnLst>
                      <a:cxn ang="0">
                        <a:pos x="6828" y="1448"/>
                      </a:cxn>
                      <a:cxn ang="0">
                        <a:pos x="3414" y="2896"/>
                      </a:cxn>
                      <a:cxn ang="0">
                        <a:pos x="0" y="1448"/>
                      </a:cxn>
                      <a:cxn ang="0">
                        <a:pos x="3414" y="0"/>
                      </a:cxn>
                      <a:cxn ang="0">
                        <a:pos x="6828" y="1448"/>
                      </a:cxn>
                    </a:cxnLst>
                    <a:rect l="0" t="0" r="r" b="b"/>
                    <a:pathLst>
                      <a:path w="6828" h="2896">
                        <a:moveTo>
                          <a:pt x="6828" y="1448"/>
                        </a:moveTo>
                        <a:lnTo>
                          <a:pt x="3414" y="2896"/>
                        </a:lnTo>
                        <a:lnTo>
                          <a:pt x="0" y="1448"/>
                        </a:lnTo>
                        <a:lnTo>
                          <a:pt x="3414" y="0"/>
                        </a:lnTo>
                        <a:lnTo>
                          <a:pt x="6828" y="144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C9E7FF"/>
                      </a:gs>
                      <a:gs pos="100000">
                        <a:srgbClr val="749FD2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400" b="1" dirty="0">
                      <a:latin typeface="Arial Narrow" pitchFamily="112" charset="0"/>
                    </a:endParaRPr>
                  </a:p>
                </p:txBody>
              </p:sp>
              <p:sp>
                <p:nvSpPr>
                  <p:cNvPr id="375" name="Freeform 9"/>
                  <p:cNvSpPr>
                    <a:spLocks/>
                  </p:cNvSpPr>
                  <p:nvPr/>
                </p:nvSpPr>
                <p:spPr bwMode="auto">
                  <a:xfrm>
                    <a:off x="1862138" y="1149350"/>
                    <a:ext cx="2709863" cy="4632325"/>
                  </a:xfrm>
                  <a:custGeom>
                    <a:avLst/>
                    <a:gdLst/>
                    <a:ahLst/>
                    <a:cxnLst>
                      <a:cxn ang="0">
                        <a:pos x="3414" y="5837"/>
                      </a:cxn>
                      <a:cxn ang="0">
                        <a:pos x="0" y="4391"/>
                      </a:cxn>
                      <a:cxn ang="0">
                        <a:pos x="0" y="0"/>
                      </a:cxn>
                      <a:cxn ang="0">
                        <a:pos x="3414" y="1446"/>
                      </a:cxn>
                      <a:cxn ang="0">
                        <a:pos x="3414" y="5837"/>
                      </a:cxn>
                    </a:cxnLst>
                    <a:rect l="0" t="0" r="r" b="b"/>
                    <a:pathLst>
                      <a:path w="3414" h="5837">
                        <a:moveTo>
                          <a:pt x="3414" y="5837"/>
                        </a:moveTo>
                        <a:lnTo>
                          <a:pt x="0" y="4391"/>
                        </a:lnTo>
                        <a:lnTo>
                          <a:pt x="0" y="0"/>
                        </a:lnTo>
                        <a:lnTo>
                          <a:pt x="3414" y="1446"/>
                        </a:lnTo>
                        <a:lnTo>
                          <a:pt x="3414" y="5837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7394D7"/>
                      </a:gs>
                      <a:gs pos="100000">
                        <a:srgbClr val="2D598F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400" b="1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376" name="Freeform 10"/>
                  <p:cNvSpPr>
                    <a:spLocks/>
                  </p:cNvSpPr>
                  <p:nvPr/>
                </p:nvSpPr>
                <p:spPr bwMode="auto">
                  <a:xfrm>
                    <a:off x="4572001" y="1149350"/>
                    <a:ext cx="2709863" cy="4632325"/>
                  </a:xfrm>
                  <a:custGeom>
                    <a:avLst/>
                    <a:gdLst/>
                    <a:ahLst/>
                    <a:cxnLst>
                      <a:cxn ang="0">
                        <a:pos x="0" y="5837"/>
                      </a:cxn>
                      <a:cxn ang="0">
                        <a:pos x="3414" y="4391"/>
                      </a:cxn>
                      <a:cxn ang="0">
                        <a:pos x="3414" y="0"/>
                      </a:cxn>
                      <a:cxn ang="0">
                        <a:pos x="0" y="1446"/>
                      </a:cxn>
                      <a:cxn ang="0">
                        <a:pos x="0" y="5837"/>
                      </a:cxn>
                    </a:cxnLst>
                    <a:rect l="0" t="0" r="r" b="b"/>
                    <a:pathLst>
                      <a:path w="3414" h="5837">
                        <a:moveTo>
                          <a:pt x="0" y="5837"/>
                        </a:moveTo>
                        <a:lnTo>
                          <a:pt x="3414" y="4391"/>
                        </a:lnTo>
                        <a:lnTo>
                          <a:pt x="3414" y="0"/>
                        </a:lnTo>
                        <a:lnTo>
                          <a:pt x="0" y="1446"/>
                        </a:lnTo>
                        <a:lnTo>
                          <a:pt x="0" y="5837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84A80"/>
                      </a:gs>
                      <a:gs pos="100000">
                        <a:srgbClr val="030E1B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400" b="1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</p:grpSp>
            <p:grpSp>
              <p:nvGrpSpPr>
                <p:cNvPr id="366" name="Group 11"/>
                <p:cNvGrpSpPr/>
                <p:nvPr/>
              </p:nvGrpSpPr>
              <p:grpSpPr>
                <a:xfrm>
                  <a:off x="2133600" y="551144"/>
                  <a:ext cx="1447800" cy="1544490"/>
                  <a:chOff x="1862138" y="0"/>
                  <a:chExt cx="5419726" cy="5781675"/>
                </a:xfrm>
              </p:grpSpPr>
              <p:sp>
                <p:nvSpPr>
                  <p:cNvPr id="371" name="Freeform 8"/>
                  <p:cNvSpPr>
                    <a:spLocks/>
                  </p:cNvSpPr>
                  <p:nvPr/>
                </p:nvSpPr>
                <p:spPr bwMode="auto">
                  <a:xfrm>
                    <a:off x="1862138" y="0"/>
                    <a:ext cx="5419725" cy="2298700"/>
                  </a:xfrm>
                  <a:custGeom>
                    <a:avLst/>
                    <a:gdLst/>
                    <a:ahLst/>
                    <a:cxnLst>
                      <a:cxn ang="0">
                        <a:pos x="6828" y="1448"/>
                      </a:cxn>
                      <a:cxn ang="0">
                        <a:pos x="3414" y="2896"/>
                      </a:cxn>
                      <a:cxn ang="0">
                        <a:pos x="0" y="1448"/>
                      </a:cxn>
                      <a:cxn ang="0">
                        <a:pos x="3414" y="0"/>
                      </a:cxn>
                      <a:cxn ang="0">
                        <a:pos x="6828" y="1448"/>
                      </a:cxn>
                    </a:cxnLst>
                    <a:rect l="0" t="0" r="r" b="b"/>
                    <a:pathLst>
                      <a:path w="6828" h="2896">
                        <a:moveTo>
                          <a:pt x="6828" y="1448"/>
                        </a:moveTo>
                        <a:lnTo>
                          <a:pt x="3414" y="2896"/>
                        </a:lnTo>
                        <a:lnTo>
                          <a:pt x="0" y="1448"/>
                        </a:lnTo>
                        <a:lnTo>
                          <a:pt x="3414" y="0"/>
                        </a:lnTo>
                        <a:lnTo>
                          <a:pt x="6828" y="144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C9E7FF"/>
                      </a:gs>
                      <a:gs pos="100000">
                        <a:srgbClr val="749FD2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400" b="1" dirty="0">
                      <a:latin typeface="Arial Narrow" pitchFamily="112" charset="0"/>
                    </a:endParaRPr>
                  </a:p>
                </p:txBody>
              </p:sp>
              <p:sp>
                <p:nvSpPr>
                  <p:cNvPr id="372" name="Freeform 9"/>
                  <p:cNvSpPr>
                    <a:spLocks/>
                  </p:cNvSpPr>
                  <p:nvPr/>
                </p:nvSpPr>
                <p:spPr bwMode="auto">
                  <a:xfrm>
                    <a:off x="1862138" y="1149350"/>
                    <a:ext cx="2709863" cy="4632325"/>
                  </a:xfrm>
                  <a:custGeom>
                    <a:avLst/>
                    <a:gdLst/>
                    <a:ahLst/>
                    <a:cxnLst>
                      <a:cxn ang="0">
                        <a:pos x="3414" y="5837"/>
                      </a:cxn>
                      <a:cxn ang="0">
                        <a:pos x="0" y="4391"/>
                      </a:cxn>
                      <a:cxn ang="0">
                        <a:pos x="0" y="0"/>
                      </a:cxn>
                      <a:cxn ang="0">
                        <a:pos x="3414" y="1446"/>
                      </a:cxn>
                      <a:cxn ang="0">
                        <a:pos x="3414" y="5837"/>
                      </a:cxn>
                    </a:cxnLst>
                    <a:rect l="0" t="0" r="r" b="b"/>
                    <a:pathLst>
                      <a:path w="3414" h="5837">
                        <a:moveTo>
                          <a:pt x="3414" y="5837"/>
                        </a:moveTo>
                        <a:lnTo>
                          <a:pt x="0" y="4391"/>
                        </a:lnTo>
                        <a:lnTo>
                          <a:pt x="0" y="0"/>
                        </a:lnTo>
                        <a:lnTo>
                          <a:pt x="3414" y="1446"/>
                        </a:lnTo>
                        <a:lnTo>
                          <a:pt x="3414" y="5837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7394D7"/>
                      </a:gs>
                      <a:gs pos="100000">
                        <a:srgbClr val="2D598F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400" b="1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373" name="Freeform 10"/>
                  <p:cNvSpPr>
                    <a:spLocks/>
                  </p:cNvSpPr>
                  <p:nvPr/>
                </p:nvSpPr>
                <p:spPr bwMode="auto">
                  <a:xfrm>
                    <a:off x="4572001" y="1149350"/>
                    <a:ext cx="2709863" cy="4632325"/>
                  </a:xfrm>
                  <a:custGeom>
                    <a:avLst/>
                    <a:gdLst/>
                    <a:ahLst/>
                    <a:cxnLst>
                      <a:cxn ang="0">
                        <a:pos x="0" y="5837"/>
                      </a:cxn>
                      <a:cxn ang="0">
                        <a:pos x="3414" y="4391"/>
                      </a:cxn>
                      <a:cxn ang="0">
                        <a:pos x="3414" y="0"/>
                      </a:cxn>
                      <a:cxn ang="0">
                        <a:pos x="0" y="1446"/>
                      </a:cxn>
                      <a:cxn ang="0">
                        <a:pos x="0" y="5837"/>
                      </a:cxn>
                    </a:cxnLst>
                    <a:rect l="0" t="0" r="r" b="b"/>
                    <a:pathLst>
                      <a:path w="3414" h="5837">
                        <a:moveTo>
                          <a:pt x="0" y="5837"/>
                        </a:moveTo>
                        <a:lnTo>
                          <a:pt x="3414" y="4391"/>
                        </a:lnTo>
                        <a:lnTo>
                          <a:pt x="3414" y="0"/>
                        </a:lnTo>
                        <a:lnTo>
                          <a:pt x="0" y="1446"/>
                        </a:lnTo>
                        <a:lnTo>
                          <a:pt x="0" y="5837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84A80"/>
                      </a:gs>
                      <a:gs pos="100000">
                        <a:srgbClr val="030E1B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400" b="1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</p:grpSp>
            <p:grpSp>
              <p:nvGrpSpPr>
                <p:cNvPr id="367" name="Group 11"/>
                <p:cNvGrpSpPr/>
                <p:nvPr/>
              </p:nvGrpSpPr>
              <p:grpSpPr>
                <a:xfrm>
                  <a:off x="2882900" y="868644"/>
                  <a:ext cx="1447800" cy="1544490"/>
                  <a:chOff x="1862138" y="0"/>
                  <a:chExt cx="5419726" cy="5781675"/>
                </a:xfrm>
              </p:grpSpPr>
              <p:sp>
                <p:nvSpPr>
                  <p:cNvPr id="368" name="Freeform 8"/>
                  <p:cNvSpPr>
                    <a:spLocks/>
                  </p:cNvSpPr>
                  <p:nvPr/>
                </p:nvSpPr>
                <p:spPr bwMode="auto">
                  <a:xfrm>
                    <a:off x="1862138" y="0"/>
                    <a:ext cx="5419725" cy="2298700"/>
                  </a:xfrm>
                  <a:custGeom>
                    <a:avLst/>
                    <a:gdLst/>
                    <a:ahLst/>
                    <a:cxnLst>
                      <a:cxn ang="0">
                        <a:pos x="6828" y="1448"/>
                      </a:cxn>
                      <a:cxn ang="0">
                        <a:pos x="3414" y="2896"/>
                      </a:cxn>
                      <a:cxn ang="0">
                        <a:pos x="0" y="1448"/>
                      </a:cxn>
                      <a:cxn ang="0">
                        <a:pos x="3414" y="0"/>
                      </a:cxn>
                      <a:cxn ang="0">
                        <a:pos x="6828" y="1448"/>
                      </a:cxn>
                    </a:cxnLst>
                    <a:rect l="0" t="0" r="r" b="b"/>
                    <a:pathLst>
                      <a:path w="6828" h="2896">
                        <a:moveTo>
                          <a:pt x="6828" y="1448"/>
                        </a:moveTo>
                        <a:lnTo>
                          <a:pt x="3414" y="2896"/>
                        </a:lnTo>
                        <a:lnTo>
                          <a:pt x="0" y="1448"/>
                        </a:lnTo>
                        <a:lnTo>
                          <a:pt x="3414" y="0"/>
                        </a:lnTo>
                        <a:lnTo>
                          <a:pt x="6828" y="144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C9E7FF"/>
                      </a:gs>
                      <a:gs pos="100000">
                        <a:srgbClr val="749FD2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400" b="1" dirty="0">
                      <a:latin typeface="Arial Narrow" pitchFamily="112" charset="0"/>
                    </a:endParaRPr>
                  </a:p>
                </p:txBody>
              </p:sp>
              <p:sp>
                <p:nvSpPr>
                  <p:cNvPr id="369" name="Freeform 9"/>
                  <p:cNvSpPr>
                    <a:spLocks/>
                  </p:cNvSpPr>
                  <p:nvPr/>
                </p:nvSpPr>
                <p:spPr bwMode="auto">
                  <a:xfrm>
                    <a:off x="1862138" y="1149350"/>
                    <a:ext cx="2709863" cy="4632325"/>
                  </a:xfrm>
                  <a:custGeom>
                    <a:avLst/>
                    <a:gdLst/>
                    <a:ahLst/>
                    <a:cxnLst>
                      <a:cxn ang="0">
                        <a:pos x="3414" y="5837"/>
                      </a:cxn>
                      <a:cxn ang="0">
                        <a:pos x="0" y="4391"/>
                      </a:cxn>
                      <a:cxn ang="0">
                        <a:pos x="0" y="0"/>
                      </a:cxn>
                      <a:cxn ang="0">
                        <a:pos x="3414" y="1446"/>
                      </a:cxn>
                      <a:cxn ang="0">
                        <a:pos x="3414" y="5837"/>
                      </a:cxn>
                    </a:cxnLst>
                    <a:rect l="0" t="0" r="r" b="b"/>
                    <a:pathLst>
                      <a:path w="3414" h="5837">
                        <a:moveTo>
                          <a:pt x="3414" y="5837"/>
                        </a:moveTo>
                        <a:lnTo>
                          <a:pt x="0" y="4391"/>
                        </a:lnTo>
                        <a:lnTo>
                          <a:pt x="0" y="0"/>
                        </a:lnTo>
                        <a:lnTo>
                          <a:pt x="3414" y="1446"/>
                        </a:lnTo>
                        <a:lnTo>
                          <a:pt x="3414" y="5837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7394D7"/>
                      </a:gs>
                      <a:gs pos="100000">
                        <a:srgbClr val="2D598F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400" b="1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370" name="Freeform 10"/>
                  <p:cNvSpPr>
                    <a:spLocks/>
                  </p:cNvSpPr>
                  <p:nvPr/>
                </p:nvSpPr>
                <p:spPr bwMode="auto">
                  <a:xfrm>
                    <a:off x="4572001" y="1149350"/>
                    <a:ext cx="2709863" cy="4632325"/>
                  </a:xfrm>
                  <a:custGeom>
                    <a:avLst/>
                    <a:gdLst/>
                    <a:ahLst/>
                    <a:cxnLst>
                      <a:cxn ang="0">
                        <a:pos x="0" y="5837"/>
                      </a:cxn>
                      <a:cxn ang="0">
                        <a:pos x="3414" y="4391"/>
                      </a:cxn>
                      <a:cxn ang="0">
                        <a:pos x="3414" y="0"/>
                      </a:cxn>
                      <a:cxn ang="0">
                        <a:pos x="0" y="1446"/>
                      </a:cxn>
                      <a:cxn ang="0">
                        <a:pos x="0" y="5837"/>
                      </a:cxn>
                    </a:cxnLst>
                    <a:rect l="0" t="0" r="r" b="b"/>
                    <a:pathLst>
                      <a:path w="3414" h="5837">
                        <a:moveTo>
                          <a:pt x="0" y="5837"/>
                        </a:moveTo>
                        <a:lnTo>
                          <a:pt x="3414" y="4391"/>
                        </a:lnTo>
                        <a:lnTo>
                          <a:pt x="3414" y="0"/>
                        </a:lnTo>
                        <a:lnTo>
                          <a:pt x="0" y="1446"/>
                        </a:lnTo>
                        <a:lnTo>
                          <a:pt x="0" y="5837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84A80"/>
                      </a:gs>
                      <a:gs pos="100000">
                        <a:srgbClr val="030E1B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400" b="1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</p:grpSp>
          </p:grpSp>
          <p:grpSp>
            <p:nvGrpSpPr>
              <p:cNvPr id="347" name="Group 22"/>
              <p:cNvGrpSpPr/>
              <p:nvPr/>
            </p:nvGrpSpPr>
            <p:grpSpPr>
              <a:xfrm>
                <a:off x="2755900" y="1993900"/>
                <a:ext cx="2197100" cy="2814490"/>
                <a:chOff x="2133600" y="551144"/>
                <a:chExt cx="2197100" cy="2814490"/>
              </a:xfrm>
            </p:grpSpPr>
            <p:grpSp>
              <p:nvGrpSpPr>
                <p:cNvPr id="348" name="Group 9404"/>
                <p:cNvGrpSpPr/>
                <p:nvPr/>
              </p:nvGrpSpPr>
              <p:grpSpPr>
                <a:xfrm>
                  <a:off x="2133600" y="1503644"/>
                  <a:ext cx="1447800" cy="1544490"/>
                  <a:chOff x="1862138" y="0"/>
                  <a:chExt cx="5419726" cy="5781675"/>
                </a:xfrm>
              </p:grpSpPr>
              <p:sp>
                <p:nvSpPr>
                  <p:cNvPr id="361" name="Freeform 8"/>
                  <p:cNvSpPr>
                    <a:spLocks/>
                  </p:cNvSpPr>
                  <p:nvPr/>
                </p:nvSpPr>
                <p:spPr bwMode="auto">
                  <a:xfrm>
                    <a:off x="1862138" y="0"/>
                    <a:ext cx="5419725" cy="2298700"/>
                  </a:xfrm>
                  <a:custGeom>
                    <a:avLst/>
                    <a:gdLst/>
                    <a:ahLst/>
                    <a:cxnLst>
                      <a:cxn ang="0">
                        <a:pos x="6828" y="1448"/>
                      </a:cxn>
                      <a:cxn ang="0">
                        <a:pos x="3414" y="2896"/>
                      </a:cxn>
                      <a:cxn ang="0">
                        <a:pos x="0" y="1448"/>
                      </a:cxn>
                      <a:cxn ang="0">
                        <a:pos x="3414" y="0"/>
                      </a:cxn>
                      <a:cxn ang="0">
                        <a:pos x="6828" y="1448"/>
                      </a:cxn>
                    </a:cxnLst>
                    <a:rect l="0" t="0" r="r" b="b"/>
                    <a:pathLst>
                      <a:path w="6828" h="2896">
                        <a:moveTo>
                          <a:pt x="6828" y="1448"/>
                        </a:moveTo>
                        <a:lnTo>
                          <a:pt x="3414" y="2896"/>
                        </a:lnTo>
                        <a:lnTo>
                          <a:pt x="0" y="1448"/>
                        </a:lnTo>
                        <a:lnTo>
                          <a:pt x="3414" y="0"/>
                        </a:lnTo>
                        <a:lnTo>
                          <a:pt x="6828" y="144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C9E7FF"/>
                      </a:gs>
                      <a:gs pos="100000">
                        <a:srgbClr val="749FD2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400" b="1" dirty="0">
                      <a:latin typeface="Arial Narrow" pitchFamily="112" charset="0"/>
                    </a:endParaRPr>
                  </a:p>
                </p:txBody>
              </p:sp>
              <p:sp>
                <p:nvSpPr>
                  <p:cNvPr id="362" name="Freeform 9"/>
                  <p:cNvSpPr>
                    <a:spLocks/>
                  </p:cNvSpPr>
                  <p:nvPr/>
                </p:nvSpPr>
                <p:spPr bwMode="auto">
                  <a:xfrm>
                    <a:off x="1862138" y="1149350"/>
                    <a:ext cx="2709863" cy="4632325"/>
                  </a:xfrm>
                  <a:custGeom>
                    <a:avLst/>
                    <a:gdLst/>
                    <a:ahLst/>
                    <a:cxnLst>
                      <a:cxn ang="0">
                        <a:pos x="3414" y="5837"/>
                      </a:cxn>
                      <a:cxn ang="0">
                        <a:pos x="0" y="4391"/>
                      </a:cxn>
                      <a:cxn ang="0">
                        <a:pos x="0" y="0"/>
                      </a:cxn>
                      <a:cxn ang="0">
                        <a:pos x="3414" y="1446"/>
                      </a:cxn>
                      <a:cxn ang="0">
                        <a:pos x="3414" y="5837"/>
                      </a:cxn>
                    </a:cxnLst>
                    <a:rect l="0" t="0" r="r" b="b"/>
                    <a:pathLst>
                      <a:path w="3414" h="5837">
                        <a:moveTo>
                          <a:pt x="3414" y="5837"/>
                        </a:moveTo>
                        <a:lnTo>
                          <a:pt x="0" y="4391"/>
                        </a:lnTo>
                        <a:lnTo>
                          <a:pt x="0" y="0"/>
                        </a:lnTo>
                        <a:lnTo>
                          <a:pt x="3414" y="1446"/>
                        </a:lnTo>
                        <a:lnTo>
                          <a:pt x="3414" y="5837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7394D7"/>
                      </a:gs>
                      <a:gs pos="100000">
                        <a:srgbClr val="2D598F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400" b="1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363" name="Freeform 10"/>
                  <p:cNvSpPr>
                    <a:spLocks/>
                  </p:cNvSpPr>
                  <p:nvPr/>
                </p:nvSpPr>
                <p:spPr bwMode="auto">
                  <a:xfrm>
                    <a:off x="4572001" y="1149350"/>
                    <a:ext cx="2709863" cy="4632325"/>
                  </a:xfrm>
                  <a:custGeom>
                    <a:avLst/>
                    <a:gdLst/>
                    <a:ahLst/>
                    <a:cxnLst>
                      <a:cxn ang="0">
                        <a:pos x="0" y="5837"/>
                      </a:cxn>
                      <a:cxn ang="0">
                        <a:pos x="3414" y="4391"/>
                      </a:cxn>
                      <a:cxn ang="0">
                        <a:pos x="3414" y="0"/>
                      </a:cxn>
                      <a:cxn ang="0">
                        <a:pos x="0" y="1446"/>
                      </a:cxn>
                      <a:cxn ang="0">
                        <a:pos x="0" y="5837"/>
                      </a:cxn>
                    </a:cxnLst>
                    <a:rect l="0" t="0" r="r" b="b"/>
                    <a:pathLst>
                      <a:path w="3414" h="5837">
                        <a:moveTo>
                          <a:pt x="0" y="5837"/>
                        </a:moveTo>
                        <a:lnTo>
                          <a:pt x="3414" y="4391"/>
                        </a:lnTo>
                        <a:lnTo>
                          <a:pt x="3414" y="0"/>
                        </a:lnTo>
                        <a:lnTo>
                          <a:pt x="0" y="1446"/>
                        </a:lnTo>
                        <a:lnTo>
                          <a:pt x="0" y="5837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84A80"/>
                      </a:gs>
                      <a:gs pos="100000">
                        <a:srgbClr val="030E1B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400" b="1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</p:grpSp>
            <p:grpSp>
              <p:nvGrpSpPr>
                <p:cNvPr id="349" name="Group 11"/>
                <p:cNvGrpSpPr/>
                <p:nvPr/>
              </p:nvGrpSpPr>
              <p:grpSpPr>
                <a:xfrm>
                  <a:off x="2882900" y="1821144"/>
                  <a:ext cx="1447800" cy="1544490"/>
                  <a:chOff x="1862138" y="0"/>
                  <a:chExt cx="5419726" cy="5781675"/>
                </a:xfrm>
              </p:grpSpPr>
              <p:sp>
                <p:nvSpPr>
                  <p:cNvPr id="358" name="Freeform 8"/>
                  <p:cNvSpPr>
                    <a:spLocks/>
                  </p:cNvSpPr>
                  <p:nvPr/>
                </p:nvSpPr>
                <p:spPr bwMode="auto">
                  <a:xfrm>
                    <a:off x="1862138" y="0"/>
                    <a:ext cx="5419725" cy="2298700"/>
                  </a:xfrm>
                  <a:custGeom>
                    <a:avLst/>
                    <a:gdLst/>
                    <a:ahLst/>
                    <a:cxnLst>
                      <a:cxn ang="0">
                        <a:pos x="6828" y="1448"/>
                      </a:cxn>
                      <a:cxn ang="0">
                        <a:pos x="3414" y="2896"/>
                      </a:cxn>
                      <a:cxn ang="0">
                        <a:pos x="0" y="1448"/>
                      </a:cxn>
                      <a:cxn ang="0">
                        <a:pos x="3414" y="0"/>
                      </a:cxn>
                      <a:cxn ang="0">
                        <a:pos x="6828" y="1448"/>
                      </a:cxn>
                    </a:cxnLst>
                    <a:rect l="0" t="0" r="r" b="b"/>
                    <a:pathLst>
                      <a:path w="6828" h="2896">
                        <a:moveTo>
                          <a:pt x="6828" y="1448"/>
                        </a:moveTo>
                        <a:lnTo>
                          <a:pt x="3414" y="2896"/>
                        </a:lnTo>
                        <a:lnTo>
                          <a:pt x="0" y="1448"/>
                        </a:lnTo>
                        <a:lnTo>
                          <a:pt x="3414" y="0"/>
                        </a:lnTo>
                        <a:lnTo>
                          <a:pt x="6828" y="144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C9E7FF"/>
                      </a:gs>
                      <a:gs pos="100000">
                        <a:srgbClr val="749FD2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400" b="1" dirty="0">
                      <a:latin typeface="Arial Narrow" pitchFamily="112" charset="0"/>
                    </a:endParaRPr>
                  </a:p>
                </p:txBody>
              </p:sp>
              <p:sp>
                <p:nvSpPr>
                  <p:cNvPr id="359" name="Freeform 9"/>
                  <p:cNvSpPr>
                    <a:spLocks/>
                  </p:cNvSpPr>
                  <p:nvPr/>
                </p:nvSpPr>
                <p:spPr bwMode="auto">
                  <a:xfrm>
                    <a:off x="1862138" y="1149350"/>
                    <a:ext cx="2709863" cy="4632325"/>
                  </a:xfrm>
                  <a:custGeom>
                    <a:avLst/>
                    <a:gdLst/>
                    <a:ahLst/>
                    <a:cxnLst>
                      <a:cxn ang="0">
                        <a:pos x="3414" y="5837"/>
                      </a:cxn>
                      <a:cxn ang="0">
                        <a:pos x="0" y="4391"/>
                      </a:cxn>
                      <a:cxn ang="0">
                        <a:pos x="0" y="0"/>
                      </a:cxn>
                      <a:cxn ang="0">
                        <a:pos x="3414" y="1446"/>
                      </a:cxn>
                      <a:cxn ang="0">
                        <a:pos x="3414" y="5837"/>
                      </a:cxn>
                    </a:cxnLst>
                    <a:rect l="0" t="0" r="r" b="b"/>
                    <a:pathLst>
                      <a:path w="3414" h="5837">
                        <a:moveTo>
                          <a:pt x="3414" y="5837"/>
                        </a:moveTo>
                        <a:lnTo>
                          <a:pt x="0" y="4391"/>
                        </a:lnTo>
                        <a:lnTo>
                          <a:pt x="0" y="0"/>
                        </a:lnTo>
                        <a:lnTo>
                          <a:pt x="3414" y="1446"/>
                        </a:lnTo>
                        <a:lnTo>
                          <a:pt x="3414" y="5837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7394D7"/>
                      </a:gs>
                      <a:gs pos="100000">
                        <a:srgbClr val="2D598F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400" b="1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360" name="Freeform 10"/>
                  <p:cNvSpPr>
                    <a:spLocks/>
                  </p:cNvSpPr>
                  <p:nvPr/>
                </p:nvSpPr>
                <p:spPr bwMode="auto">
                  <a:xfrm>
                    <a:off x="4572001" y="1149350"/>
                    <a:ext cx="2709863" cy="4632325"/>
                  </a:xfrm>
                  <a:custGeom>
                    <a:avLst/>
                    <a:gdLst/>
                    <a:ahLst/>
                    <a:cxnLst>
                      <a:cxn ang="0">
                        <a:pos x="0" y="5837"/>
                      </a:cxn>
                      <a:cxn ang="0">
                        <a:pos x="3414" y="4391"/>
                      </a:cxn>
                      <a:cxn ang="0">
                        <a:pos x="3414" y="0"/>
                      </a:cxn>
                      <a:cxn ang="0">
                        <a:pos x="0" y="1446"/>
                      </a:cxn>
                      <a:cxn ang="0">
                        <a:pos x="0" y="5837"/>
                      </a:cxn>
                    </a:cxnLst>
                    <a:rect l="0" t="0" r="r" b="b"/>
                    <a:pathLst>
                      <a:path w="3414" h="5837">
                        <a:moveTo>
                          <a:pt x="0" y="5837"/>
                        </a:moveTo>
                        <a:lnTo>
                          <a:pt x="3414" y="4391"/>
                        </a:lnTo>
                        <a:lnTo>
                          <a:pt x="3414" y="0"/>
                        </a:lnTo>
                        <a:lnTo>
                          <a:pt x="0" y="1446"/>
                        </a:lnTo>
                        <a:lnTo>
                          <a:pt x="0" y="5837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84A80"/>
                      </a:gs>
                      <a:gs pos="100000">
                        <a:srgbClr val="030E1B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400" b="1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</p:grpSp>
            <p:grpSp>
              <p:nvGrpSpPr>
                <p:cNvPr id="350" name="Group 11"/>
                <p:cNvGrpSpPr/>
                <p:nvPr/>
              </p:nvGrpSpPr>
              <p:grpSpPr>
                <a:xfrm>
                  <a:off x="2133600" y="551144"/>
                  <a:ext cx="1447800" cy="1544490"/>
                  <a:chOff x="1862138" y="0"/>
                  <a:chExt cx="5419726" cy="5781675"/>
                </a:xfrm>
              </p:grpSpPr>
              <p:sp>
                <p:nvSpPr>
                  <p:cNvPr id="355" name="Freeform 8"/>
                  <p:cNvSpPr>
                    <a:spLocks/>
                  </p:cNvSpPr>
                  <p:nvPr/>
                </p:nvSpPr>
                <p:spPr bwMode="auto">
                  <a:xfrm>
                    <a:off x="1862138" y="0"/>
                    <a:ext cx="5419725" cy="2298700"/>
                  </a:xfrm>
                  <a:custGeom>
                    <a:avLst/>
                    <a:gdLst/>
                    <a:ahLst/>
                    <a:cxnLst>
                      <a:cxn ang="0">
                        <a:pos x="6828" y="1448"/>
                      </a:cxn>
                      <a:cxn ang="0">
                        <a:pos x="3414" y="2896"/>
                      </a:cxn>
                      <a:cxn ang="0">
                        <a:pos x="0" y="1448"/>
                      </a:cxn>
                      <a:cxn ang="0">
                        <a:pos x="3414" y="0"/>
                      </a:cxn>
                      <a:cxn ang="0">
                        <a:pos x="6828" y="1448"/>
                      </a:cxn>
                    </a:cxnLst>
                    <a:rect l="0" t="0" r="r" b="b"/>
                    <a:pathLst>
                      <a:path w="6828" h="2896">
                        <a:moveTo>
                          <a:pt x="6828" y="1448"/>
                        </a:moveTo>
                        <a:lnTo>
                          <a:pt x="3414" y="2896"/>
                        </a:lnTo>
                        <a:lnTo>
                          <a:pt x="0" y="1448"/>
                        </a:lnTo>
                        <a:lnTo>
                          <a:pt x="3414" y="0"/>
                        </a:lnTo>
                        <a:lnTo>
                          <a:pt x="6828" y="144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C9E7FF"/>
                      </a:gs>
                      <a:gs pos="100000">
                        <a:srgbClr val="749FD2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400" b="1" dirty="0">
                      <a:latin typeface="Arial Narrow" pitchFamily="112" charset="0"/>
                    </a:endParaRPr>
                  </a:p>
                </p:txBody>
              </p:sp>
              <p:sp>
                <p:nvSpPr>
                  <p:cNvPr id="356" name="Freeform 9"/>
                  <p:cNvSpPr>
                    <a:spLocks/>
                  </p:cNvSpPr>
                  <p:nvPr/>
                </p:nvSpPr>
                <p:spPr bwMode="auto">
                  <a:xfrm>
                    <a:off x="1862138" y="1149350"/>
                    <a:ext cx="2709863" cy="4632325"/>
                  </a:xfrm>
                  <a:custGeom>
                    <a:avLst/>
                    <a:gdLst/>
                    <a:ahLst/>
                    <a:cxnLst>
                      <a:cxn ang="0">
                        <a:pos x="3414" y="5837"/>
                      </a:cxn>
                      <a:cxn ang="0">
                        <a:pos x="0" y="4391"/>
                      </a:cxn>
                      <a:cxn ang="0">
                        <a:pos x="0" y="0"/>
                      </a:cxn>
                      <a:cxn ang="0">
                        <a:pos x="3414" y="1446"/>
                      </a:cxn>
                      <a:cxn ang="0">
                        <a:pos x="3414" y="5837"/>
                      </a:cxn>
                    </a:cxnLst>
                    <a:rect l="0" t="0" r="r" b="b"/>
                    <a:pathLst>
                      <a:path w="3414" h="5837">
                        <a:moveTo>
                          <a:pt x="3414" y="5837"/>
                        </a:moveTo>
                        <a:lnTo>
                          <a:pt x="0" y="4391"/>
                        </a:lnTo>
                        <a:lnTo>
                          <a:pt x="0" y="0"/>
                        </a:lnTo>
                        <a:lnTo>
                          <a:pt x="3414" y="1446"/>
                        </a:lnTo>
                        <a:lnTo>
                          <a:pt x="3414" y="5837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7394D7"/>
                      </a:gs>
                      <a:gs pos="100000">
                        <a:srgbClr val="2D598F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400" b="1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357" name="Freeform 10"/>
                  <p:cNvSpPr>
                    <a:spLocks/>
                  </p:cNvSpPr>
                  <p:nvPr/>
                </p:nvSpPr>
                <p:spPr bwMode="auto">
                  <a:xfrm>
                    <a:off x="4572001" y="1149350"/>
                    <a:ext cx="2709863" cy="4632325"/>
                  </a:xfrm>
                  <a:custGeom>
                    <a:avLst/>
                    <a:gdLst/>
                    <a:ahLst/>
                    <a:cxnLst>
                      <a:cxn ang="0">
                        <a:pos x="0" y="5837"/>
                      </a:cxn>
                      <a:cxn ang="0">
                        <a:pos x="3414" y="4391"/>
                      </a:cxn>
                      <a:cxn ang="0">
                        <a:pos x="3414" y="0"/>
                      </a:cxn>
                      <a:cxn ang="0">
                        <a:pos x="0" y="1446"/>
                      </a:cxn>
                      <a:cxn ang="0">
                        <a:pos x="0" y="5837"/>
                      </a:cxn>
                    </a:cxnLst>
                    <a:rect l="0" t="0" r="r" b="b"/>
                    <a:pathLst>
                      <a:path w="3414" h="5837">
                        <a:moveTo>
                          <a:pt x="0" y="5837"/>
                        </a:moveTo>
                        <a:lnTo>
                          <a:pt x="3414" y="4391"/>
                        </a:lnTo>
                        <a:lnTo>
                          <a:pt x="3414" y="0"/>
                        </a:lnTo>
                        <a:lnTo>
                          <a:pt x="0" y="1446"/>
                        </a:lnTo>
                        <a:lnTo>
                          <a:pt x="0" y="5837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84A80"/>
                      </a:gs>
                      <a:gs pos="100000">
                        <a:srgbClr val="030E1B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400" b="1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</p:grpSp>
            <p:grpSp>
              <p:nvGrpSpPr>
                <p:cNvPr id="351" name="Group 11"/>
                <p:cNvGrpSpPr/>
                <p:nvPr/>
              </p:nvGrpSpPr>
              <p:grpSpPr>
                <a:xfrm>
                  <a:off x="2882900" y="868644"/>
                  <a:ext cx="1447800" cy="1544490"/>
                  <a:chOff x="1862138" y="0"/>
                  <a:chExt cx="5419726" cy="5781675"/>
                </a:xfrm>
              </p:grpSpPr>
              <p:sp>
                <p:nvSpPr>
                  <p:cNvPr id="352" name="Freeform 8"/>
                  <p:cNvSpPr>
                    <a:spLocks/>
                  </p:cNvSpPr>
                  <p:nvPr/>
                </p:nvSpPr>
                <p:spPr bwMode="auto">
                  <a:xfrm>
                    <a:off x="1862138" y="0"/>
                    <a:ext cx="5419725" cy="2298700"/>
                  </a:xfrm>
                  <a:custGeom>
                    <a:avLst/>
                    <a:gdLst/>
                    <a:ahLst/>
                    <a:cxnLst>
                      <a:cxn ang="0">
                        <a:pos x="6828" y="1448"/>
                      </a:cxn>
                      <a:cxn ang="0">
                        <a:pos x="3414" y="2896"/>
                      </a:cxn>
                      <a:cxn ang="0">
                        <a:pos x="0" y="1448"/>
                      </a:cxn>
                      <a:cxn ang="0">
                        <a:pos x="3414" y="0"/>
                      </a:cxn>
                      <a:cxn ang="0">
                        <a:pos x="6828" y="1448"/>
                      </a:cxn>
                    </a:cxnLst>
                    <a:rect l="0" t="0" r="r" b="b"/>
                    <a:pathLst>
                      <a:path w="6828" h="2896">
                        <a:moveTo>
                          <a:pt x="6828" y="1448"/>
                        </a:moveTo>
                        <a:lnTo>
                          <a:pt x="3414" y="2896"/>
                        </a:lnTo>
                        <a:lnTo>
                          <a:pt x="0" y="1448"/>
                        </a:lnTo>
                        <a:lnTo>
                          <a:pt x="3414" y="0"/>
                        </a:lnTo>
                        <a:lnTo>
                          <a:pt x="6828" y="144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C9E7FF"/>
                      </a:gs>
                      <a:gs pos="100000">
                        <a:srgbClr val="749FD2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400" b="1" dirty="0">
                      <a:latin typeface="Arial Narrow" pitchFamily="112" charset="0"/>
                    </a:endParaRPr>
                  </a:p>
                </p:txBody>
              </p:sp>
              <p:sp>
                <p:nvSpPr>
                  <p:cNvPr id="353" name="Freeform 9"/>
                  <p:cNvSpPr>
                    <a:spLocks/>
                  </p:cNvSpPr>
                  <p:nvPr/>
                </p:nvSpPr>
                <p:spPr bwMode="auto">
                  <a:xfrm>
                    <a:off x="1862138" y="1149350"/>
                    <a:ext cx="2709863" cy="4632325"/>
                  </a:xfrm>
                  <a:custGeom>
                    <a:avLst/>
                    <a:gdLst/>
                    <a:ahLst/>
                    <a:cxnLst>
                      <a:cxn ang="0">
                        <a:pos x="3414" y="5837"/>
                      </a:cxn>
                      <a:cxn ang="0">
                        <a:pos x="0" y="4391"/>
                      </a:cxn>
                      <a:cxn ang="0">
                        <a:pos x="0" y="0"/>
                      </a:cxn>
                      <a:cxn ang="0">
                        <a:pos x="3414" y="1446"/>
                      </a:cxn>
                      <a:cxn ang="0">
                        <a:pos x="3414" y="5837"/>
                      </a:cxn>
                    </a:cxnLst>
                    <a:rect l="0" t="0" r="r" b="b"/>
                    <a:pathLst>
                      <a:path w="3414" h="5837">
                        <a:moveTo>
                          <a:pt x="3414" y="5837"/>
                        </a:moveTo>
                        <a:lnTo>
                          <a:pt x="0" y="4391"/>
                        </a:lnTo>
                        <a:lnTo>
                          <a:pt x="0" y="0"/>
                        </a:lnTo>
                        <a:lnTo>
                          <a:pt x="3414" y="1446"/>
                        </a:lnTo>
                        <a:lnTo>
                          <a:pt x="3414" y="5837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7394D7"/>
                      </a:gs>
                      <a:gs pos="100000">
                        <a:srgbClr val="2D598F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400" b="1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354" name="Freeform 10"/>
                  <p:cNvSpPr>
                    <a:spLocks/>
                  </p:cNvSpPr>
                  <p:nvPr/>
                </p:nvSpPr>
                <p:spPr bwMode="auto">
                  <a:xfrm>
                    <a:off x="4572001" y="1149350"/>
                    <a:ext cx="2709863" cy="4632325"/>
                  </a:xfrm>
                  <a:custGeom>
                    <a:avLst/>
                    <a:gdLst/>
                    <a:ahLst/>
                    <a:cxnLst>
                      <a:cxn ang="0">
                        <a:pos x="0" y="5837"/>
                      </a:cxn>
                      <a:cxn ang="0">
                        <a:pos x="3414" y="4391"/>
                      </a:cxn>
                      <a:cxn ang="0">
                        <a:pos x="3414" y="0"/>
                      </a:cxn>
                      <a:cxn ang="0">
                        <a:pos x="0" y="1446"/>
                      </a:cxn>
                      <a:cxn ang="0">
                        <a:pos x="0" y="5837"/>
                      </a:cxn>
                    </a:cxnLst>
                    <a:rect l="0" t="0" r="r" b="b"/>
                    <a:pathLst>
                      <a:path w="3414" h="5837">
                        <a:moveTo>
                          <a:pt x="0" y="5837"/>
                        </a:moveTo>
                        <a:lnTo>
                          <a:pt x="3414" y="4391"/>
                        </a:lnTo>
                        <a:lnTo>
                          <a:pt x="3414" y="0"/>
                        </a:lnTo>
                        <a:lnTo>
                          <a:pt x="0" y="1446"/>
                        </a:lnTo>
                        <a:lnTo>
                          <a:pt x="0" y="5837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84A80"/>
                      </a:gs>
                      <a:gs pos="100000">
                        <a:srgbClr val="030E1B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400" b="1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</p:grpSp>
          </p:grpSp>
        </p:grpSp>
        <p:grpSp>
          <p:nvGrpSpPr>
            <p:cNvPr id="380" name="Group 9436"/>
            <p:cNvGrpSpPr/>
            <p:nvPr/>
          </p:nvGrpSpPr>
          <p:grpSpPr>
            <a:xfrm>
              <a:off x="1371600" y="462764"/>
              <a:ext cx="1290533" cy="1371239"/>
              <a:chOff x="200025" y="66675"/>
              <a:chExt cx="1927345" cy="2047875"/>
            </a:xfrm>
          </p:grpSpPr>
          <p:grpSp>
            <p:nvGrpSpPr>
              <p:cNvPr id="381" name="Group 183"/>
              <p:cNvGrpSpPr/>
              <p:nvPr/>
            </p:nvGrpSpPr>
            <p:grpSpPr>
              <a:xfrm>
                <a:off x="685799" y="66675"/>
                <a:ext cx="1441569" cy="1841500"/>
                <a:chOff x="685799" y="66675"/>
                <a:chExt cx="1441569" cy="1841500"/>
              </a:xfrm>
            </p:grpSpPr>
            <p:grpSp>
              <p:nvGrpSpPr>
                <p:cNvPr id="525" name="Group 111"/>
                <p:cNvGrpSpPr/>
                <p:nvPr/>
              </p:nvGrpSpPr>
              <p:grpSpPr>
                <a:xfrm>
                  <a:off x="685799" y="685800"/>
                  <a:ext cx="1441569" cy="1222375"/>
                  <a:chOff x="685799" y="685800"/>
                  <a:chExt cx="1441569" cy="1222375"/>
                </a:xfrm>
              </p:grpSpPr>
              <p:grpSp>
                <p:nvGrpSpPr>
                  <p:cNvPr id="597" name="Group 40"/>
                  <p:cNvGrpSpPr/>
                  <p:nvPr/>
                </p:nvGrpSpPr>
                <p:grpSpPr>
                  <a:xfrm>
                    <a:off x="685799" y="685800"/>
                    <a:ext cx="955794" cy="1016000"/>
                    <a:chOff x="2755900" y="1676400"/>
                    <a:chExt cx="2946400" cy="3131990"/>
                  </a:xfrm>
                </p:grpSpPr>
                <p:grpSp>
                  <p:nvGrpSpPr>
                    <p:cNvPr id="633" name="Group 41"/>
                    <p:cNvGrpSpPr/>
                    <p:nvPr/>
                  </p:nvGrpSpPr>
                  <p:grpSpPr>
                    <a:xfrm>
                      <a:off x="3505200" y="1676400"/>
                      <a:ext cx="2197100" cy="2814490"/>
                      <a:chOff x="2133600" y="551144"/>
                      <a:chExt cx="2197100" cy="2814490"/>
                    </a:xfrm>
                  </p:grpSpPr>
                  <p:grpSp>
                    <p:nvGrpSpPr>
                      <p:cNvPr id="651" name="Group 11"/>
                      <p:cNvGrpSpPr/>
                      <p:nvPr/>
                    </p:nvGrpSpPr>
                    <p:grpSpPr>
                      <a:xfrm>
                        <a:off x="2133600" y="15036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664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665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666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652" name="Group 11"/>
                      <p:cNvGrpSpPr/>
                      <p:nvPr/>
                    </p:nvGrpSpPr>
                    <p:grpSpPr>
                      <a:xfrm>
                        <a:off x="2882900" y="18211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661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662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663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653" name="Group 11"/>
                      <p:cNvGrpSpPr/>
                      <p:nvPr/>
                    </p:nvGrpSpPr>
                    <p:grpSpPr>
                      <a:xfrm>
                        <a:off x="2133600" y="5511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658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659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660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654" name="Group 11"/>
                      <p:cNvGrpSpPr/>
                      <p:nvPr/>
                    </p:nvGrpSpPr>
                    <p:grpSpPr>
                      <a:xfrm>
                        <a:off x="2882900" y="8686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655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656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657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34" name="Group 42"/>
                    <p:cNvGrpSpPr/>
                    <p:nvPr/>
                  </p:nvGrpSpPr>
                  <p:grpSpPr>
                    <a:xfrm>
                      <a:off x="2755900" y="1993900"/>
                      <a:ext cx="2197100" cy="2814490"/>
                      <a:chOff x="2133600" y="551144"/>
                      <a:chExt cx="2197100" cy="2814490"/>
                    </a:xfrm>
                  </p:grpSpPr>
                  <p:grpSp>
                    <p:nvGrpSpPr>
                      <p:cNvPr id="635" name="Group 11"/>
                      <p:cNvGrpSpPr/>
                      <p:nvPr/>
                    </p:nvGrpSpPr>
                    <p:grpSpPr>
                      <a:xfrm>
                        <a:off x="2133600" y="15036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648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649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650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636" name="Group 11"/>
                      <p:cNvGrpSpPr/>
                      <p:nvPr/>
                    </p:nvGrpSpPr>
                    <p:grpSpPr>
                      <a:xfrm>
                        <a:off x="2882900" y="18211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645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646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647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637" name="Group 11"/>
                      <p:cNvGrpSpPr/>
                      <p:nvPr/>
                    </p:nvGrpSpPr>
                    <p:grpSpPr>
                      <a:xfrm>
                        <a:off x="2133600" y="5511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642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643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644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638" name="Group 11"/>
                      <p:cNvGrpSpPr/>
                      <p:nvPr/>
                    </p:nvGrpSpPr>
                    <p:grpSpPr>
                      <a:xfrm>
                        <a:off x="2882900" y="8686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639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640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641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598" name="Group 75"/>
                  <p:cNvGrpSpPr/>
                  <p:nvPr/>
                </p:nvGrpSpPr>
                <p:grpSpPr>
                  <a:xfrm>
                    <a:off x="1171574" y="892175"/>
                    <a:ext cx="955794" cy="1016000"/>
                    <a:chOff x="2755900" y="1676400"/>
                    <a:chExt cx="2946400" cy="3131990"/>
                  </a:xfrm>
                </p:grpSpPr>
                <p:grpSp>
                  <p:nvGrpSpPr>
                    <p:cNvPr id="599" name="Group 76"/>
                    <p:cNvGrpSpPr/>
                    <p:nvPr/>
                  </p:nvGrpSpPr>
                  <p:grpSpPr>
                    <a:xfrm>
                      <a:off x="3505200" y="1676400"/>
                      <a:ext cx="2197100" cy="2814490"/>
                      <a:chOff x="2133600" y="551144"/>
                      <a:chExt cx="2197100" cy="2814490"/>
                    </a:xfrm>
                  </p:grpSpPr>
                  <p:grpSp>
                    <p:nvGrpSpPr>
                      <p:cNvPr id="617" name="Group 11"/>
                      <p:cNvGrpSpPr/>
                      <p:nvPr/>
                    </p:nvGrpSpPr>
                    <p:grpSpPr>
                      <a:xfrm>
                        <a:off x="2133600" y="15036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630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631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632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618" name="Group 11"/>
                      <p:cNvGrpSpPr/>
                      <p:nvPr/>
                    </p:nvGrpSpPr>
                    <p:grpSpPr>
                      <a:xfrm>
                        <a:off x="2882900" y="18211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627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628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629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619" name="Group 11"/>
                      <p:cNvGrpSpPr/>
                      <p:nvPr/>
                    </p:nvGrpSpPr>
                    <p:grpSpPr>
                      <a:xfrm>
                        <a:off x="2133600" y="5511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624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625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626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620" name="Group 11"/>
                      <p:cNvGrpSpPr/>
                      <p:nvPr/>
                    </p:nvGrpSpPr>
                    <p:grpSpPr>
                      <a:xfrm>
                        <a:off x="2882900" y="8686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621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622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623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00" name="Group 77"/>
                    <p:cNvGrpSpPr/>
                    <p:nvPr/>
                  </p:nvGrpSpPr>
                  <p:grpSpPr>
                    <a:xfrm>
                      <a:off x="2755900" y="1993900"/>
                      <a:ext cx="2197100" cy="2814490"/>
                      <a:chOff x="2133600" y="551144"/>
                      <a:chExt cx="2197100" cy="2814490"/>
                    </a:xfrm>
                  </p:grpSpPr>
                  <p:grpSp>
                    <p:nvGrpSpPr>
                      <p:cNvPr id="601" name="Group 11"/>
                      <p:cNvGrpSpPr/>
                      <p:nvPr/>
                    </p:nvGrpSpPr>
                    <p:grpSpPr>
                      <a:xfrm>
                        <a:off x="2133600" y="15036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614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615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616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602" name="Group 11"/>
                      <p:cNvGrpSpPr/>
                      <p:nvPr/>
                    </p:nvGrpSpPr>
                    <p:grpSpPr>
                      <a:xfrm>
                        <a:off x="2882900" y="18211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611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612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613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603" name="Group 11"/>
                      <p:cNvGrpSpPr/>
                      <p:nvPr/>
                    </p:nvGrpSpPr>
                    <p:grpSpPr>
                      <a:xfrm>
                        <a:off x="2133600" y="5511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608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609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610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604" name="Group 11"/>
                      <p:cNvGrpSpPr/>
                      <p:nvPr/>
                    </p:nvGrpSpPr>
                    <p:grpSpPr>
                      <a:xfrm>
                        <a:off x="2882900" y="8686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605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606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607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526" name="Group 112"/>
                <p:cNvGrpSpPr/>
                <p:nvPr/>
              </p:nvGrpSpPr>
              <p:grpSpPr>
                <a:xfrm>
                  <a:off x="685799" y="66675"/>
                  <a:ext cx="1441569" cy="1222375"/>
                  <a:chOff x="685799" y="685800"/>
                  <a:chExt cx="1441569" cy="1222375"/>
                </a:xfrm>
              </p:grpSpPr>
              <p:grpSp>
                <p:nvGrpSpPr>
                  <p:cNvPr id="527" name="Group 113"/>
                  <p:cNvGrpSpPr/>
                  <p:nvPr/>
                </p:nvGrpSpPr>
                <p:grpSpPr>
                  <a:xfrm>
                    <a:off x="685799" y="685800"/>
                    <a:ext cx="955794" cy="1016000"/>
                    <a:chOff x="2755900" y="1676400"/>
                    <a:chExt cx="2946400" cy="3131990"/>
                  </a:xfrm>
                </p:grpSpPr>
                <p:grpSp>
                  <p:nvGrpSpPr>
                    <p:cNvPr id="563" name="Group 149"/>
                    <p:cNvGrpSpPr/>
                    <p:nvPr/>
                  </p:nvGrpSpPr>
                  <p:grpSpPr>
                    <a:xfrm>
                      <a:off x="3505200" y="1676400"/>
                      <a:ext cx="2197100" cy="2814490"/>
                      <a:chOff x="2133600" y="551144"/>
                      <a:chExt cx="2197100" cy="2814490"/>
                    </a:xfrm>
                  </p:grpSpPr>
                  <p:grpSp>
                    <p:nvGrpSpPr>
                      <p:cNvPr id="581" name="Group 11"/>
                      <p:cNvGrpSpPr/>
                      <p:nvPr/>
                    </p:nvGrpSpPr>
                    <p:grpSpPr>
                      <a:xfrm>
                        <a:off x="2133600" y="15036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594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95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96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582" name="Group 11"/>
                      <p:cNvGrpSpPr/>
                      <p:nvPr/>
                    </p:nvGrpSpPr>
                    <p:grpSpPr>
                      <a:xfrm>
                        <a:off x="2882900" y="18211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591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92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93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583" name="Group 11"/>
                      <p:cNvGrpSpPr/>
                      <p:nvPr/>
                    </p:nvGrpSpPr>
                    <p:grpSpPr>
                      <a:xfrm>
                        <a:off x="2133600" y="5511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588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89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90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584" name="Group 11"/>
                      <p:cNvGrpSpPr/>
                      <p:nvPr/>
                    </p:nvGrpSpPr>
                    <p:grpSpPr>
                      <a:xfrm>
                        <a:off x="2882900" y="8686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585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86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87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64" name="Group 150"/>
                    <p:cNvGrpSpPr/>
                    <p:nvPr/>
                  </p:nvGrpSpPr>
                  <p:grpSpPr>
                    <a:xfrm>
                      <a:off x="2755900" y="1993900"/>
                      <a:ext cx="2197100" cy="2814490"/>
                      <a:chOff x="2133600" y="551144"/>
                      <a:chExt cx="2197100" cy="2814490"/>
                    </a:xfrm>
                  </p:grpSpPr>
                  <p:grpSp>
                    <p:nvGrpSpPr>
                      <p:cNvPr id="565" name="Group 11"/>
                      <p:cNvGrpSpPr/>
                      <p:nvPr/>
                    </p:nvGrpSpPr>
                    <p:grpSpPr>
                      <a:xfrm>
                        <a:off x="2133600" y="15036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578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79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80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566" name="Group 11"/>
                      <p:cNvGrpSpPr/>
                      <p:nvPr/>
                    </p:nvGrpSpPr>
                    <p:grpSpPr>
                      <a:xfrm>
                        <a:off x="2882900" y="18211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575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76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77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567" name="Group 11"/>
                      <p:cNvGrpSpPr/>
                      <p:nvPr/>
                    </p:nvGrpSpPr>
                    <p:grpSpPr>
                      <a:xfrm>
                        <a:off x="2133600" y="5511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572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73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74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568" name="Group 11"/>
                      <p:cNvGrpSpPr/>
                      <p:nvPr/>
                    </p:nvGrpSpPr>
                    <p:grpSpPr>
                      <a:xfrm>
                        <a:off x="2882900" y="8686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569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70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71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528" name="Group 114"/>
                  <p:cNvGrpSpPr/>
                  <p:nvPr/>
                </p:nvGrpSpPr>
                <p:grpSpPr>
                  <a:xfrm>
                    <a:off x="1171574" y="892175"/>
                    <a:ext cx="955794" cy="1016000"/>
                    <a:chOff x="2755900" y="1676400"/>
                    <a:chExt cx="2946400" cy="3131990"/>
                  </a:xfrm>
                </p:grpSpPr>
                <p:grpSp>
                  <p:nvGrpSpPr>
                    <p:cNvPr id="529" name="Group 115"/>
                    <p:cNvGrpSpPr/>
                    <p:nvPr/>
                  </p:nvGrpSpPr>
                  <p:grpSpPr>
                    <a:xfrm>
                      <a:off x="3505200" y="1676400"/>
                      <a:ext cx="2197100" cy="2814490"/>
                      <a:chOff x="2133600" y="551144"/>
                      <a:chExt cx="2197100" cy="2814490"/>
                    </a:xfrm>
                  </p:grpSpPr>
                  <p:grpSp>
                    <p:nvGrpSpPr>
                      <p:cNvPr id="547" name="Group 11"/>
                      <p:cNvGrpSpPr/>
                      <p:nvPr/>
                    </p:nvGrpSpPr>
                    <p:grpSpPr>
                      <a:xfrm>
                        <a:off x="2133600" y="15036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560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61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62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548" name="Group 11"/>
                      <p:cNvGrpSpPr/>
                      <p:nvPr/>
                    </p:nvGrpSpPr>
                    <p:grpSpPr>
                      <a:xfrm>
                        <a:off x="2882900" y="18211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557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58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59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549" name="Group 11"/>
                      <p:cNvGrpSpPr/>
                      <p:nvPr/>
                    </p:nvGrpSpPr>
                    <p:grpSpPr>
                      <a:xfrm>
                        <a:off x="2133600" y="5511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554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55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56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550" name="Group 11"/>
                      <p:cNvGrpSpPr/>
                      <p:nvPr/>
                    </p:nvGrpSpPr>
                    <p:grpSpPr>
                      <a:xfrm>
                        <a:off x="2882900" y="8686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551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52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53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30" name="Group 116"/>
                    <p:cNvGrpSpPr/>
                    <p:nvPr/>
                  </p:nvGrpSpPr>
                  <p:grpSpPr>
                    <a:xfrm>
                      <a:off x="2755900" y="1993900"/>
                      <a:ext cx="2197100" cy="2814490"/>
                      <a:chOff x="2133600" y="551144"/>
                      <a:chExt cx="2197100" cy="2814490"/>
                    </a:xfrm>
                  </p:grpSpPr>
                  <p:grpSp>
                    <p:nvGrpSpPr>
                      <p:cNvPr id="531" name="Group 11"/>
                      <p:cNvGrpSpPr/>
                      <p:nvPr/>
                    </p:nvGrpSpPr>
                    <p:grpSpPr>
                      <a:xfrm>
                        <a:off x="2133600" y="15036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544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45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46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532" name="Group 11"/>
                      <p:cNvGrpSpPr/>
                      <p:nvPr/>
                    </p:nvGrpSpPr>
                    <p:grpSpPr>
                      <a:xfrm>
                        <a:off x="2882900" y="18211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541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42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43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533" name="Group 11"/>
                      <p:cNvGrpSpPr/>
                      <p:nvPr/>
                    </p:nvGrpSpPr>
                    <p:grpSpPr>
                      <a:xfrm>
                        <a:off x="2133600" y="5511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538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39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40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534" name="Group 11"/>
                      <p:cNvGrpSpPr/>
                      <p:nvPr/>
                    </p:nvGrpSpPr>
                    <p:grpSpPr>
                      <a:xfrm>
                        <a:off x="2882900" y="8686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535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36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37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382" name="Group 184"/>
              <p:cNvGrpSpPr/>
              <p:nvPr/>
            </p:nvGrpSpPr>
            <p:grpSpPr>
              <a:xfrm>
                <a:off x="200024" y="273050"/>
                <a:ext cx="1441569" cy="1841500"/>
                <a:chOff x="685799" y="66675"/>
                <a:chExt cx="1441569" cy="1841500"/>
              </a:xfrm>
            </p:grpSpPr>
            <p:grpSp>
              <p:nvGrpSpPr>
                <p:cNvPr id="383" name="Group 185"/>
                <p:cNvGrpSpPr/>
                <p:nvPr/>
              </p:nvGrpSpPr>
              <p:grpSpPr>
                <a:xfrm>
                  <a:off x="685799" y="685800"/>
                  <a:ext cx="1441569" cy="1222375"/>
                  <a:chOff x="685799" y="685800"/>
                  <a:chExt cx="1441569" cy="1222375"/>
                </a:xfrm>
              </p:grpSpPr>
              <p:grpSp>
                <p:nvGrpSpPr>
                  <p:cNvPr id="455" name="Group 257"/>
                  <p:cNvGrpSpPr/>
                  <p:nvPr/>
                </p:nvGrpSpPr>
                <p:grpSpPr>
                  <a:xfrm>
                    <a:off x="685799" y="685800"/>
                    <a:ext cx="955794" cy="1016000"/>
                    <a:chOff x="2755900" y="1676400"/>
                    <a:chExt cx="2946400" cy="3131990"/>
                  </a:xfrm>
                </p:grpSpPr>
                <p:grpSp>
                  <p:nvGrpSpPr>
                    <p:cNvPr id="491" name="Group 293"/>
                    <p:cNvGrpSpPr/>
                    <p:nvPr/>
                  </p:nvGrpSpPr>
                  <p:grpSpPr>
                    <a:xfrm>
                      <a:off x="3505200" y="1676400"/>
                      <a:ext cx="2197100" cy="2814490"/>
                      <a:chOff x="2133600" y="551144"/>
                      <a:chExt cx="2197100" cy="2814490"/>
                    </a:xfrm>
                  </p:grpSpPr>
                  <p:grpSp>
                    <p:nvGrpSpPr>
                      <p:cNvPr id="509" name="Group 11"/>
                      <p:cNvGrpSpPr/>
                      <p:nvPr/>
                    </p:nvGrpSpPr>
                    <p:grpSpPr>
                      <a:xfrm>
                        <a:off x="2133600" y="15036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522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23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24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510" name="Group 11"/>
                      <p:cNvGrpSpPr/>
                      <p:nvPr/>
                    </p:nvGrpSpPr>
                    <p:grpSpPr>
                      <a:xfrm>
                        <a:off x="2882900" y="18211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519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20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21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511" name="Group 11"/>
                      <p:cNvGrpSpPr/>
                      <p:nvPr/>
                    </p:nvGrpSpPr>
                    <p:grpSpPr>
                      <a:xfrm>
                        <a:off x="2133600" y="5511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516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17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18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512" name="Group 11"/>
                      <p:cNvGrpSpPr/>
                      <p:nvPr/>
                    </p:nvGrpSpPr>
                    <p:grpSpPr>
                      <a:xfrm>
                        <a:off x="2882900" y="8686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513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14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15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92" name="Group 294"/>
                    <p:cNvGrpSpPr/>
                    <p:nvPr/>
                  </p:nvGrpSpPr>
                  <p:grpSpPr>
                    <a:xfrm>
                      <a:off x="2755900" y="1993900"/>
                      <a:ext cx="2197100" cy="2814490"/>
                      <a:chOff x="2133600" y="551144"/>
                      <a:chExt cx="2197100" cy="2814490"/>
                    </a:xfrm>
                  </p:grpSpPr>
                  <p:grpSp>
                    <p:nvGrpSpPr>
                      <p:cNvPr id="493" name="Group 11"/>
                      <p:cNvGrpSpPr/>
                      <p:nvPr/>
                    </p:nvGrpSpPr>
                    <p:grpSpPr>
                      <a:xfrm>
                        <a:off x="2133600" y="15036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506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07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08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494" name="Group 11"/>
                      <p:cNvGrpSpPr/>
                      <p:nvPr/>
                    </p:nvGrpSpPr>
                    <p:grpSpPr>
                      <a:xfrm>
                        <a:off x="2882900" y="18211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503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04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05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495" name="Group 11"/>
                      <p:cNvGrpSpPr/>
                      <p:nvPr/>
                    </p:nvGrpSpPr>
                    <p:grpSpPr>
                      <a:xfrm>
                        <a:off x="2133600" y="5511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500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01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502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496" name="Group 11"/>
                      <p:cNvGrpSpPr/>
                      <p:nvPr/>
                    </p:nvGrpSpPr>
                    <p:grpSpPr>
                      <a:xfrm>
                        <a:off x="2882900" y="8686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497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98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99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456" name="Group 258"/>
                  <p:cNvGrpSpPr/>
                  <p:nvPr/>
                </p:nvGrpSpPr>
                <p:grpSpPr>
                  <a:xfrm>
                    <a:off x="1171574" y="892175"/>
                    <a:ext cx="955794" cy="1016000"/>
                    <a:chOff x="2755900" y="1676400"/>
                    <a:chExt cx="2946400" cy="3131990"/>
                  </a:xfrm>
                </p:grpSpPr>
                <p:grpSp>
                  <p:nvGrpSpPr>
                    <p:cNvPr id="457" name="Group 259"/>
                    <p:cNvGrpSpPr/>
                    <p:nvPr/>
                  </p:nvGrpSpPr>
                  <p:grpSpPr>
                    <a:xfrm>
                      <a:off x="3505200" y="1676400"/>
                      <a:ext cx="2197100" cy="2814490"/>
                      <a:chOff x="2133600" y="551144"/>
                      <a:chExt cx="2197100" cy="2814490"/>
                    </a:xfrm>
                  </p:grpSpPr>
                  <p:grpSp>
                    <p:nvGrpSpPr>
                      <p:cNvPr id="475" name="Group 11"/>
                      <p:cNvGrpSpPr/>
                      <p:nvPr/>
                    </p:nvGrpSpPr>
                    <p:grpSpPr>
                      <a:xfrm>
                        <a:off x="2133600" y="15036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488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89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90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476" name="Group 11"/>
                      <p:cNvGrpSpPr/>
                      <p:nvPr/>
                    </p:nvGrpSpPr>
                    <p:grpSpPr>
                      <a:xfrm>
                        <a:off x="2882900" y="18211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485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86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87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477" name="Group 11"/>
                      <p:cNvGrpSpPr/>
                      <p:nvPr/>
                    </p:nvGrpSpPr>
                    <p:grpSpPr>
                      <a:xfrm>
                        <a:off x="2133600" y="5511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482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83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84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478" name="Group 11"/>
                      <p:cNvGrpSpPr/>
                      <p:nvPr/>
                    </p:nvGrpSpPr>
                    <p:grpSpPr>
                      <a:xfrm>
                        <a:off x="2882900" y="8686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479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80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81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58" name="Group 260"/>
                    <p:cNvGrpSpPr/>
                    <p:nvPr/>
                  </p:nvGrpSpPr>
                  <p:grpSpPr>
                    <a:xfrm>
                      <a:off x="2755900" y="1993900"/>
                      <a:ext cx="2197100" cy="2814490"/>
                      <a:chOff x="2133600" y="551144"/>
                      <a:chExt cx="2197100" cy="2814490"/>
                    </a:xfrm>
                  </p:grpSpPr>
                  <p:grpSp>
                    <p:nvGrpSpPr>
                      <p:cNvPr id="459" name="Group 11"/>
                      <p:cNvGrpSpPr/>
                      <p:nvPr/>
                    </p:nvGrpSpPr>
                    <p:grpSpPr>
                      <a:xfrm>
                        <a:off x="2133600" y="15036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472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73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74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460" name="Group 11"/>
                      <p:cNvGrpSpPr/>
                      <p:nvPr/>
                    </p:nvGrpSpPr>
                    <p:grpSpPr>
                      <a:xfrm>
                        <a:off x="2882900" y="18211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469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70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71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461" name="Group 11"/>
                      <p:cNvGrpSpPr/>
                      <p:nvPr/>
                    </p:nvGrpSpPr>
                    <p:grpSpPr>
                      <a:xfrm>
                        <a:off x="2133600" y="5511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466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67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68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462" name="Group 11"/>
                      <p:cNvGrpSpPr/>
                      <p:nvPr/>
                    </p:nvGrpSpPr>
                    <p:grpSpPr>
                      <a:xfrm>
                        <a:off x="2882900" y="8686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463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64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65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384" name="Group 186"/>
                <p:cNvGrpSpPr/>
                <p:nvPr/>
              </p:nvGrpSpPr>
              <p:grpSpPr>
                <a:xfrm>
                  <a:off x="685799" y="66675"/>
                  <a:ext cx="1441569" cy="1222375"/>
                  <a:chOff x="685799" y="685800"/>
                  <a:chExt cx="1441569" cy="1222375"/>
                </a:xfrm>
              </p:grpSpPr>
              <p:grpSp>
                <p:nvGrpSpPr>
                  <p:cNvPr id="385" name="Group 187"/>
                  <p:cNvGrpSpPr/>
                  <p:nvPr/>
                </p:nvGrpSpPr>
                <p:grpSpPr>
                  <a:xfrm>
                    <a:off x="685799" y="685800"/>
                    <a:ext cx="955794" cy="1016000"/>
                    <a:chOff x="2755900" y="1676400"/>
                    <a:chExt cx="2946400" cy="3131990"/>
                  </a:xfrm>
                </p:grpSpPr>
                <p:grpSp>
                  <p:nvGrpSpPr>
                    <p:cNvPr id="421" name="Group 223"/>
                    <p:cNvGrpSpPr/>
                    <p:nvPr/>
                  </p:nvGrpSpPr>
                  <p:grpSpPr>
                    <a:xfrm>
                      <a:off x="3505200" y="1676400"/>
                      <a:ext cx="2197100" cy="2814490"/>
                      <a:chOff x="2133600" y="551144"/>
                      <a:chExt cx="2197100" cy="2814490"/>
                    </a:xfrm>
                  </p:grpSpPr>
                  <p:grpSp>
                    <p:nvGrpSpPr>
                      <p:cNvPr id="439" name="Group 11"/>
                      <p:cNvGrpSpPr/>
                      <p:nvPr/>
                    </p:nvGrpSpPr>
                    <p:grpSpPr>
                      <a:xfrm>
                        <a:off x="2133600" y="15036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452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53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54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440" name="Group 11"/>
                      <p:cNvGrpSpPr/>
                      <p:nvPr/>
                    </p:nvGrpSpPr>
                    <p:grpSpPr>
                      <a:xfrm>
                        <a:off x="2882900" y="18211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449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50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51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441" name="Group 11"/>
                      <p:cNvGrpSpPr/>
                      <p:nvPr/>
                    </p:nvGrpSpPr>
                    <p:grpSpPr>
                      <a:xfrm>
                        <a:off x="2133600" y="5511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446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47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48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442" name="Group 11"/>
                      <p:cNvGrpSpPr/>
                      <p:nvPr/>
                    </p:nvGrpSpPr>
                    <p:grpSpPr>
                      <a:xfrm>
                        <a:off x="2882900" y="8686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443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44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45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22" name="Group 224"/>
                    <p:cNvGrpSpPr/>
                    <p:nvPr/>
                  </p:nvGrpSpPr>
                  <p:grpSpPr>
                    <a:xfrm>
                      <a:off x="2755900" y="1993900"/>
                      <a:ext cx="2197100" cy="2814490"/>
                      <a:chOff x="2133600" y="551144"/>
                      <a:chExt cx="2197100" cy="2814490"/>
                    </a:xfrm>
                  </p:grpSpPr>
                  <p:grpSp>
                    <p:nvGrpSpPr>
                      <p:cNvPr id="423" name="Group 11"/>
                      <p:cNvGrpSpPr/>
                      <p:nvPr/>
                    </p:nvGrpSpPr>
                    <p:grpSpPr>
                      <a:xfrm>
                        <a:off x="2133600" y="15036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436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37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38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424" name="Group 11"/>
                      <p:cNvGrpSpPr/>
                      <p:nvPr/>
                    </p:nvGrpSpPr>
                    <p:grpSpPr>
                      <a:xfrm>
                        <a:off x="2882900" y="18211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433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34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35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425" name="Group 11"/>
                      <p:cNvGrpSpPr/>
                      <p:nvPr/>
                    </p:nvGrpSpPr>
                    <p:grpSpPr>
                      <a:xfrm>
                        <a:off x="2133600" y="5511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430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31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32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426" name="Group 11"/>
                      <p:cNvGrpSpPr/>
                      <p:nvPr/>
                    </p:nvGrpSpPr>
                    <p:grpSpPr>
                      <a:xfrm>
                        <a:off x="2882900" y="8686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427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28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29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86" name="Group 188"/>
                  <p:cNvGrpSpPr/>
                  <p:nvPr/>
                </p:nvGrpSpPr>
                <p:grpSpPr>
                  <a:xfrm>
                    <a:off x="1171574" y="892175"/>
                    <a:ext cx="955794" cy="1016000"/>
                    <a:chOff x="2755900" y="1676400"/>
                    <a:chExt cx="2946400" cy="3131990"/>
                  </a:xfrm>
                </p:grpSpPr>
                <p:grpSp>
                  <p:nvGrpSpPr>
                    <p:cNvPr id="387" name="Group 189"/>
                    <p:cNvGrpSpPr/>
                    <p:nvPr/>
                  </p:nvGrpSpPr>
                  <p:grpSpPr>
                    <a:xfrm>
                      <a:off x="3505200" y="1676400"/>
                      <a:ext cx="2197100" cy="2814490"/>
                      <a:chOff x="2133600" y="551144"/>
                      <a:chExt cx="2197100" cy="2814490"/>
                    </a:xfrm>
                  </p:grpSpPr>
                  <p:grpSp>
                    <p:nvGrpSpPr>
                      <p:cNvPr id="405" name="Group 11"/>
                      <p:cNvGrpSpPr/>
                      <p:nvPr/>
                    </p:nvGrpSpPr>
                    <p:grpSpPr>
                      <a:xfrm>
                        <a:off x="2133600" y="15036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418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19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20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406" name="Group 11"/>
                      <p:cNvGrpSpPr/>
                      <p:nvPr/>
                    </p:nvGrpSpPr>
                    <p:grpSpPr>
                      <a:xfrm>
                        <a:off x="2882900" y="18211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415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16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17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407" name="Group 11"/>
                      <p:cNvGrpSpPr/>
                      <p:nvPr/>
                    </p:nvGrpSpPr>
                    <p:grpSpPr>
                      <a:xfrm>
                        <a:off x="2133600" y="5511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412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13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14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408" name="Group 11"/>
                      <p:cNvGrpSpPr/>
                      <p:nvPr/>
                    </p:nvGrpSpPr>
                    <p:grpSpPr>
                      <a:xfrm>
                        <a:off x="2882900" y="8686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409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10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11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88" name="Group 190"/>
                    <p:cNvGrpSpPr/>
                    <p:nvPr/>
                  </p:nvGrpSpPr>
                  <p:grpSpPr>
                    <a:xfrm>
                      <a:off x="2755900" y="1993900"/>
                      <a:ext cx="2197100" cy="2814490"/>
                      <a:chOff x="2133600" y="551144"/>
                      <a:chExt cx="2197100" cy="2814490"/>
                    </a:xfrm>
                  </p:grpSpPr>
                  <p:grpSp>
                    <p:nvGrpSpPr>
                      <p:cNvPr id="389" name="Group 11"/>
                      <p:cNvGrpSpPr/>
                      <p:nvPr/>
                    </p:nvGrpSpPr>
                    <p:grpSpPr>
                      <a:xfrm>
                        <a:off x="2133600" y="15036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402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03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04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390" name="Group 11"/>
                      <p:cNvGrpSpPr/>
                      <p:nvPr/>
                    </p:nvGrpSpPr>
                    <p:grpSpPr>
                      <a:xfrm>
                        <a:off x="2882900" y="18211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399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00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401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391" name="Group 11"/>
                      <p:cNvGrpSpPr/>
                      <p:nvPr/>
                    </p:nvGrpSpPr>
                    <p:grpSpPr>
                      <a:xfrm>
                        <a:off x="2133600" y="5511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396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397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398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  <p:grpSp>
                    <p:nvGrpSpPr>
                      <p:cNvPr id="392" name="Group 11"/>
                      <p:cNvGrpSpPr/>
                      <p:nvPr/>
                    </p:nvGrpSpPr>
                    <p:grpSpPr>
                      <a:xfrm>
                        <a:off x="2882900" y="868644"/>
                        <a:ext cx="1447800" cy="1544490"/>
                        <a:chOff x="1862138" y="0"/>
                        <a:chExt cx="5419726" cy="5781675"/>
                      </a:xfrm>
                    </p:grpSpPr>
                    <p:sp>
                      <p:nvSpPr>
                        <p:cNvPr id="393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0"/>
                          <a:ext cx="5419725" cy="22987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828" y="1448"/>
                            </a:cxn>
                            <a:cxn ang="0">
                              <a:pos x="3414" y="2896"/>
                            </a:cxn>
                            <a:cxn ang="0">
                              <a:pos x="0" y="1448"/>
                            </a:cxn>
                            <a:cxn ang="0">
                              <a:pos x="3414" y="0"/>
                            </a:cxn>
                            <a:cxn ang="0">
                              <a:pos x="6828" y="1448"/>
                            </a:cxn>
                          </a:cxnLst>
                          <a:rect l="0" t="0" r="r" b="b"/>
                          <a:pathLst>
                            <a:path w="6828" h="2896">
                              <a:moveTo>
                                <a:pt x="6828" y="1448"/>
                              </a:moveTo>
                              <a:lnTo>
                                <a:pt x="3414" y="2896"/>
                              </a:lnTo>
                              <a:lnTo>
                                <a:pt x="0" y="1448"/>
                              </a:lnTo>
                              <a:lnTo>
                                <a:pt x="3414" y="0"/>
                              </a:lnTo>
                              <a:lnTo>
                                <a:pt x="6828" y="1448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C9E7FF"/>
                            </a:gs>
                            <a:gs pos="100000">
                              <a:srgbClr val="749FD2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 dirty="0"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394" name="Freeform 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62138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414" y="5837"/>
                            </a:cxn>
                            <a:cxn ang="0">
                              <a:pos x="0" y="4391"/>
                            </a:cxn>
                            <a:cxn ang="0">
                              <a:pos x="0" y="0"/>
                            </a:cxn>
                            <a:cxn ang="0">
                              <a:pos x="3414" y="1446"/>
                            </a:cxn>
                            <a:cxn ang="0">
                              <a:pos x="3414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3414" y="5837"/>
                              </a:moveTo>
                              <a:lnTo>
                                <a:pt x="0" y="4391"/>
                              </a:lnTo>
                              <a:lnTo>
                                <a:pt x="0" y="0"/>
                              </a:lnTo>
                              <a:lnTo>
                                <a:pt x="3414" y="1446"/>
                              </a:lnTo>
                              <a:lnTo>
                                <a:pt x="3414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7394D7"/>
                            </a:gs>
                            <a:gs pos="100000">
                              <a:srgbClr val="2D598F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  <p:sp>
                      <p:nvSpPr>
                        <p:cNvPr id="395" name="Freeform 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72001" y="1149350"/>
                          <a:ext cx="2709863" cy="463232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37"/>
                            </a:cxn>
                            <a:cxn ang="0">
                              <a:pos x="3414" y="4391"/>
                            </a:cxn>
                            <a:cxn ang="0">
                              <a:pos x="3414" y="0"/>
                            </a:cxn>
                            <a:cxn ang="0">
                              <a:pos x="0" y="1446"/>
                            </a:cxn>
                            <a:cxn ang="0">
                              <a:pos x="0" y="5837"/>
                            </a:cxn>
                          </a:cxnLst>
                          <a:rect l="0" t="0" r="r" b="b"/>
                          <a:pathLst>
                            <a:path w="3414" h="5837">
                              <a:moveTo>
                                <a:pt x="0" y="5837"/>
                              </a:moveTo>
                              <a:lnTo>
                                <a:pt x="3414" y="4391"/>
                              </a:lnTo>
                              <a:lnTo>
                                <a:pt x="3414" y="0"/>
                              </a:lnTo>
                              <a:lnTo>
                                <a:pt x="0" y="1446"/>
                              </a:lnTo>
                              <a:lnTo>
                                <a:pt x="0" y="5837"/>
                              </a:lnTo>
                              <a:close/>
                            </a:path>
                          </a:pathLst>
                        </a:custGeom>
                        <a:gradFill rotWithShape="0">
                          <a:gsLst>
                            <a:gs pos="0">
                              <a:srgbClr val="284A80"/>
                            </a:gs>
                            <a:gs pos="100000">
                              <a:srgbClr val="030E1B"/>
                            </a:gs>
                          </a:gsLst>
                          <a:lin ang="2700000" scaled="1"/>
                        </a:gradFill>
                        <a:ln w="9525">
                          <a:noFill/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lIns="18288" tIns="18288" rIns="18288" bIns="18288" anchor="ctr" anchorCtr="1"/>
                        <a:lstStyle/>
                        <a:p>
                          <a:pPr algn="ctr">
                            <a:lnSpc>
                              <a:spcPct val="85000"/>
                            </a:lnSpc>
                            <a:spcBef>
                              <a:spcPct val="20000"/>
                            </a:spcBef>
                          </a:pPr>
                          <a:endParaRPr lang="en-US" sz="1400" b="1">
                            <a:solidFill>
                              <a:schemeClr val="bg1"/>
                            </a:solidFill>
                            <a:latin typeface="Arial Narrow" pitchFamily="112" charset="0"/>
                          </a:endParaRPr>
                        </a:p>
                      </p:txBody>
                    </p:sp>
                  </p:grpSp>
                </p:grpSp>
              </p:grpSp>
            </p:grpSp>
          </p:grpSp>
        </p:grpSp>
        <p:sp>
          <p:nvSpPr>
            <p:cNvPr id="667" name="AutoShape 110"/>
            <p:cNvSpPr>
              <a:spLocks noChangeArrowheads="1"/>
            </p:cNvSpPr>
            <p:nvPr/>
          </p:nvSpPr>
          <p:spPr bwMode="auto">
            <a:xfrm rot="5400000">
              <a:off x="1692094" y="1716165"/>
              <a:ext cx="594734" cy="450170"/>
            </a:xfrm>
            <a:prstGeom prst="rightArrow">
              <a:avLst>
                <a:gd name="adj1" fmla="val 55843"/>
                <a:gd name="adj2" fmla="val 49879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0A317A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668" name="AutoShape 110"/>
            <p:cNvSpPr>
              <a:spLocks noChangeArrowheads="1"/>
            </p:cNvSpPr>
            <p:nvPr/>
          </p:nvSpPr>
          <p:spPr bwMode="auto">
            <a:xfrm rot="5400000">
              <a:off x="1692094" y="3193133"/>
              <a:ext cx="594734" cy="450170"/>
            </a:xfrm>
            <a:prstGeom prst="rightArrow">
              <a:avLst>
                <a:gd name="adj1" fmla="val 55843"/>
                <a:gd name="adj2" fmla="val 49879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0A317A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</p:grpSp>
      <p:sp>
        <p:nvSpPr>
          <p:cNvPr id="338" name="TextBox 88">
            <a:extLst>
              <a:ext uri="{FF2B5EF4-FFF2-40B4-BE49-F238E27FC236}">
                <a16:creationId xmlns:a16="http://schemas.microsoft.com/office/drawing/2014/main" id="{7F4C31DC-3B5D-D34F-B55C-FD766B64834C}"/>
              </a:ext>
            </a:extLst>
          </p:cNvPr>
          <p:cNvSpPr txBox="1"/>
          <p:nvPr/>
        </p:nvSpPr>
        <p:spPr>
          <a:xfrm>
            <a:off x="571472" y="21429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zh-CN" b="1" dirty="0" err="1">
                <a:solidFill>
                  <a:schemeClr val="tx2">
                    <a:lumMod val="75000"/>
                  </a:schemeClr>
                </a:solidFill>
                <a:latin typeface="+mj-lt"/>
                <a:ea typeface="微软雅黑" pitchFamily="34" charset="-122"/>
              </a:rPr>
              <a:t>Cloud</a:t>
            </a:r>
            <a:r>
              <a:rPr lang="tr-TR" altLang="zh-CN" b="1" dirty="0">
                <a:solidFill>
                  <a:schemeClr val="tx2">
                    <a:lumMod val="75000"/>
                  </a:schemeClr>
                </a:solidFill>
                <a:latin typeface="+mj-lt"/>
                <a:ea typeface="微软雅黑" pitchFamily="34" charset="-122"/>
              </a:rPr>
              <a:t> </a:t>
            </a:r>
            <a:r>
              <a:rPr lang="tr-TR" altLang="zh-CN" b="1" dirty="0" err="1">
                <a:solidFill>
                  <a:schemeClr val="tx2">
                    <a:lumMod val="75000"/>
                  </a:schemeClr>
                </a:solidFill>
                <a:latin typeface="+mj-lt"/>
                <a:ea typeface="微软雅黑" pitchFamily="34" charset="-122"/>
              </a:rPr>
              <a:t>Technology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339" name="矩形 4">
            <a:extLst>
              <a:ext uri="{FF2B5EF4-FFF2-40B4-BE49-F238E27FC236}">
                <a16:creationId xmlns:a16="http://schemas.microsoft.com/office/drawing/2014/main" id="{3A2540C7-7709-9B45-8CC1-D1DA8CDD904A}"/>
              </a:ext>
            </a:extLst>
          </p:cNvPr>
          <p:cNvSpPr/>
          <p:nvPr/>
        </p:nvSpPr>
        <p:spPr>
          <a:xfrm>
            <a:off x="2771800" y="4803998"/>
            <a:ext cx="4068110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altLang="zh-CN" sz="1200" kern="0" dirty="0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Presentation </a:t>
            </a:r>
            <a:r>
              <a:rPr lang="tr-TR" altLang="zh-CN" sz="1200" kern="0" dirty="0" err="1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template</a:t>
            </a:r>
            <a:r>
              <a:rPr lang="tr-TR" altLang="zh-CN" sz="1200" kern="0" dirty="0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tr-TR" altLang="zh-CN" sz="1200" kern="0" dirty="0" err="1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powered</a:t>
            </a:r>
            <a:r>
              <a:rPr lang="tr-TR" altLang="zh-CN" sz="1200" kern="0" dirty="0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tr-TR" altLang="zh-CN" sz="1200" kern="0" dirty="0" err="1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by</a:t>
            </a:r>
            <a:r>
              <a:rPr lang="tr-TR" altLang="zh-CN" sz="1200" kern="0" dirty="0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tr-TR" altLang="zh-CN" sz="1200" b="1" kern="0" dirty="0" err="1">
                <a:solidFill>
                  <a:srgbClr val="002060"/>
                </a:solidFill>
                <a:latin typeface="+mj-lt"/>
                <a:ea typeface="微软雅黑" panose="020B0503020204020204" pitchFamily="34" charset="-122"/>
              </a:rPr>
              <a:t>Freepptbackgrounds.net</a:t>
            </a:r>
            <a:endParaRPr lang="en-US" altLang="zh-CN" sz="1200" b="1" kern="0" dirty="0">
              <a:solidFill>
                <a:srgbClr val="002060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992</Words>
  <Application>Microsoft Office PowerPoint</Application>
  <PresentationFormat>On-screen Show (16:9)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Lato Extended</vt:lpstr>
      <vt:lpstr>Arial</vt:lpstr>
      <vt:lpstr>Arial Narrow</vt:lpstr>
      <vt:lpstr>Calibri Light</vt:lpstr>
      <vt:lpstr>Constantia</vt:lpstr>
      <vt:lpstr>Times</vt:lpstr>
      <vt:lpstr>Wingdings</vt:lpstr>
      <vt:lpstr>Office 主题</vt:lpstr>
      <vt:lpstr>Judging Criteria</vt:lpstr>
      <vt:lpstr>SUBMISSION GUIDELINES </vt:lpstr>
      <vt:lpstr>PowerPoint Presentation</vt:lpstr>
      <vt:lpstr>Problem Statement</vt:lpstr>
      <vt:lpstr>Dataset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Cloud Technology Powerpoint Template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Technology Powerpoint Template</dc:title>
  <dc:subject/>
  <dc:creator>Freepptbackgrounds.net</dc:creator>
  <cp:keywords>www.Freepptbackgrounds.net</cp:keywords>
  <dc:description>Cloud Technology Powerpoint Template
www.freepptbackgrounds.net</dc:description>
  <cp:lastModifiedBy>Daniel Sa</cp:lastModifiedBy>
  <cp:revision>51</cp:revision>
  <dcterms:created xsi:type="dcterms:W3CDTF">2013-10-16T05:48:55Z</dcterms:created>
  <dcterms:modified xsi:type="dcterms:W3CDTF">2024-06-30T17:32:56Z</dcterms:modified>
  <cp:category/>
</cp:coreProperties>
</file>