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Valuable for REST API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Valuable for REST API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2709675" y="1441775"/>
            <a:ext cx="3810000" cy="1510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019350" y="3105075"/>
            <a:ext cx="3105300" cy="828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466325" y="353994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14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12.png"/><Relationship Id="rId6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2709675" y="1441775"/>
            <a:ext cx="3810000" cy="151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Badger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314650" y="3105075"/>
            <a:ext cx="4591500" cy="8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Spencer Bialt, Kevin DeMoura, Zack Flake, Danielle Lopez, Zach Mason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49300" y="450125"/>
            <a:ext cx="38076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Communicating with the Database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Request from a method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Goes through the Database class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Sends request to database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5748625" y="776125"/>
            <a:ext cx="13200" cy="13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/>
          <p:nvPr/>
        </p:nvCxnSpPr>
        <p:spPr>
          <a:xfrm>
            <a:off x="5788075" y="2433625"/>
            <a:ext cx="13200" cy="12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32900" y="157850"/>
            <a:ext cx="90111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</a:rPr>
              <a:t>Code from FriendSearch class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String fName =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</a:rPr>
              <a:t>name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.getText().toString();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Database db =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Database();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try 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User user = BadgerApp.</a:t>
            </a:r>
            <a:r>
              <a:rPr i="1" lang="en" sz="1200">
                <a:solidFill>
                  <a:schemeClr val="dk2"/>
                </a:solidFill>
                <a:highlight>
                  <a:srgbClr val="FFFFFF"/>
                </a:highlight>
              </a:rPr>
              <a:t>getCurrentUser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User friend = db.getUser(fName);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Log.</a:t>
            </a:r>
            <a:r>
              <a:rPr i="1" lang="en" sz="1200">
                <a:solidFill>
                  <a:schemeClr val="dk2"/>
                </a:solidFill>
                <a:highlight>
                  <a:srgbClr val="FFFFFF"/>
                </a:highlight>
              </a:rPr>
              <a:t>d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"Database"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"Matched user: " 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+ friend.getUserName());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String uID = user.getId();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String fID = friend.getId();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(!db.addFriend(uID, fID)) {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    Toast.</a:t>
            </a:r>
            <a:r>
              <a:rPr i="1" lang="en" sz="1200">
                <a:solidFill>
                  <a:schemeClr val="dk2"/>
                </a:solidFill>
                <a:highlight>
                  <a:srgbClr val="FFFFFF"/>
                </a:highlight>
              </a:rPr>
              <a:t>makeText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(getApplicationContext(),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"User is already added as friend."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, Toast.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LENGTH_LONG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).show();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return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user = db.getUser(</a:t>
            </a:r>
            <a:r>
              <a:rPr lang="en" sz="1200">
                <a:solidFill>
                  <a:schemeClr val="dk2"/>
                </a:solidFill>
                <a:highlight>
                  <a:srgbClr val="E4E4FF"/>
                </a:highlight>
              </a:rPr>
              <a:t>Integer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.</a:t>
            </a:r>
            <a:r>
              <a:rPr i="1" lang="en" sz="1200">
                <a:solidFill>
                  <a:schemeClr val="dk2"/>
                </a:solidFill>
                <a:highlight>
                  <a:srgbClr val="FFFFFF"/>
                </a:highlight>
              </a:rPr>
              <a:t>valueOf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(uID));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friend = db.getUser(fName);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((BadgerApp) getApplication()).setCurrentUser(user);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((BadgerApp) getApplication()).setFriendUser(friend);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  startActivity(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Intent(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, FriendsList.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cxnSp>
        <p:nvCxnSpPr>
          <p:cNvPr id="169" name="Shape 169"/>
          <p:cNvCxnSpPr/>
          <p:nvPr/>
        </p:nvCxnSpPr>
        <p:spPr>
          <a:xfrm flipH="1">
            <a:off x="2420550" y="973325"/>
            <a:ext cx="18942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 flipH="1">
            <a:off x="2117850" y="1249700"/>
            <a:ext cx="2631000" cy="11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/>
          <p:nvPr/>
        </p:nvCxnSpPr>
        <p:spPr>
          <a:xfrm flipH="1">
            <a:off x="1749675" y="1223400"/>
            <a:ext cx="3630600" cy="18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>
            <a:stCxn id="173" idx="2"/>
          </p:cNvCxnSpPr>
          <p:nvPr/>
        </p:nvCxnSpPr>
        <p:spPr>
          <a:xfrm flipH="1">
            <a:off x="2209950" y="1210350"/>
            <a:ext cx="3670200" cy="21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4314750" y="828750"/>
            <a:ext cx="3130800" cy="381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Calls to the Database class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485525" y="1933750"/>
            <a:ext cx="7577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4314750" y="3183525"/>
            <a:ext cx="4498800" cy="184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6AA84F"/>
                </a:solidFill>
                <a:highlight>
                  <a:srgbClr val="FFFFFF"/>
                </a:highlight>
              </a:rPr>
              <a:t>From Database class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User getUser(String key, String value)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throws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UserNotFoundException{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JSONObject response = makeGetRequest(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"/readUser"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, key +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"="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+ value);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(!response.isNull(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"error"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throw new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UserNotFoundException((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"No user found with that "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+ key +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"."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User(response);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86725" y="91050"/>
            <a:ext cx="84348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JSONObject makeRequest(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final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String httpMethod,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final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String endpoint,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final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String query,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final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JSONObject request)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AsyncTask&lt;String, Void, String&gt; task =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AsyncTask&lt;String, Void, String&gt;()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</a:t>
            </a: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protected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String doInBackground(String... params)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StringBuilder sb =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StringBuilder();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try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HttpURLConnection conn;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String strUrl = </a:t>
            </a:r>
            <a:r>
              <a:rPr b="1" i="1" lang="en" sz="900">
                <a:solidFill>
                  <a:srgbClr val="660E7A"/>
                </a:solidFill>
                <a:highlight>
                  <a:srgbClr val="FFFFFF"/>
                </a:highlight>
              </a:rPr>
              <a:t>API_URL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+ </a:t>
            </a:r>
            <a:r>
              <a:rPr lang="en" sz="900">
                <a:solidFill>
                  <a:srgbClr val="660E7A"/>
                </a:solidFill>
                <a:highlight>
                  <a:srgbClr val="FFFFFF"/>
                </a:highlight>
              </a:rPr>
              <a:t>endpoint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(</a:t>
            </a:r>
            <a:r>
              <a:rPr lang="en" sz="900">
                <a:solidFill>
                  <a:srgbClr val="660E7A"/>
                </a:solidFill>
                <a:highlight>
                  <a:srgbClr val="FFFFFF"/>
                </a:highlight>
              </a:rPr>
              <a:t>query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!=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strUrl +=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"?"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+ </a:t>
            </a:r>
            <a:r>
              <a:rPr lang="en" sz="900">
                <a:solidFill>
                  <a:srgbClr val="660E7A"/>
                </a:solidFill>
                <a:highlight>
                  <a:srgbClr val="FFFFFF"/>
                </a:highlight>
              </a:rPr>
              <a:t>query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URL url =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URL(strUrl);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conn = (HttpURLConnection) url.openConnection();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conn.setRequestProperty(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"Accept"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"application/json"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switch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(</a:t>
            </a:r>
            <a:r>
              <a:rPr lang="en" sz="900">
                <a:solidFill>
                  <a:srgbClr val="660E7A"/>
                </a:solidFill>
                <a:highlight>
                  <a:srgbClr val="FFFFFF"/>
                </a:highlight>
              </a:rPr>
              <a:t>httpMethod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.toUpperCase())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case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"POST"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conn.setDoOutput(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conn.setDoInput(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conn.setRequestMethod(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"POST"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conn.setRequestProperty(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"Content-Type"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"application/json"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OutputStreamWriter wr =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OutputStreamWriter(conn.getOutputStream());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Log.</a:t>
            </a:r>
            <a:r>
              <a:rPr i="1" lang="en" sz="900">
                <a:solidFill>
                  <a:schemeClr val="dk2"/>
                </a:solidFill>
                <a:highlight>
                  <a:srgbClr val="FFFFFF"/>
                </a:highlight>
              </a:rPr>
              <a:t>d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"Database"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"Request: "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+ </a:t>
            </a:r>
            <a:r>
              <a:rPr lang="en" sz="900">
                <a:solidFill>
                  <a:srgbClr val="660E7A"/>
                </a:solidFill>
                <a:highlight>
                  <a:srgbClr val="FFFFFF"/>
                </a:highlight>
              </a:rPr>
              <a:t>request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.toString());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wr.write(</a:t>
            </a:r>
            <a:r>
              <a:rPr lang="en" sz="900">
                <a:solidFill>
                  <a:srgbClr val="660E7A"/>
                </a:solidFill>
                <a:highlight>
                  <a:srgbClr val="FFFFFF"/>
                </a:highlight>
              </a:rPr>
              <a:t>request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.toString());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wr.flush();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break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case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"GET"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Log.</a:t>
            </a:r>
            <a:r>
              <a:rPr i="1" lang="en" sz="900">
                <a:solidFill>
                  <a:schemeClr val="dk2"/>
                </a:solidFill>
                <a:highlight>
                  <a:srgbClr val="FFFFFF"/>
                </a:highlight>
              </a:rPr>
              <a:t>d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"Database"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660E7A"/>
                </a:solidFill>
                <a:highlight>
                  <a:srgbClr val="FFFFFF"/>
                </a:highlight>
              </a:rPr>
              <a:t>query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break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default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Exception e =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IllegalArgumentException(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"Invalid HTTP method given to makeRequest."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Log.</a:t>
            </a:r>
            <a:r>
              <a:rPr i="1" lang="en" sz="900">
                <a:solidFill>
                  <a:schemeClr val="dk2"/>
                </a:solidFill>
                <a:highlight>
                  <a:srgbClr val="FFFFFF"/>
                </a:highlight>
              </a:rPr>
              <a:t>e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</a:rPr>
              <a:t>"Database"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, e.toString());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 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</a:rPr>
              <a:t>throw </a:t>
            </a: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             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the future….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Some of the future improvements would be to incorporate other forms of social media such as Facebook or Twitter.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more badge options.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eventually allow the user to create their own badges with a custom drawing tool.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users to create badges from the user’s image gallery.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chat feature that will allow users to interact with each other through the Badger application.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 report badge button to allow users to report any offensive or vulgar badges that have been created. 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24" y="1270649"/>
            <a:ext cx="863049" cy="8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00" y="3819837"/>
            <a:ext cx="1404750" cy="78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275" y="2390800"/>
            <a:ext cx="930150" cy="9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3191" y="1170874"/>
            <a:ext cx="1369541" cy="121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8794" y="2673044"/>
            <a:ext cx="1963824" cy="6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8412" y="3603200"/>
            <a:ext cx="1219925" cy="12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Badger?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947374" y="151825"/>
            <a:ext cx="3855899" cy="403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</a:pPr>
            <a:r>
              <a:rPr lang="en"/>
              <a:t>Badger is a social media application for the Android platform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Users can create and design badges, then award them to their friends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Like an “achievement system”, where the user decides what’s an achievement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087" y="2814500"/>
            <a:ext cx="2148475" cy="21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 Features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Users can login and create accounts using their email address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Friends can be searched  for and added via username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Users can create Groups and add their friends to them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Badges can be created from a selection of stock images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074" y="1616750"/>
            <a:ext cx="1800075" cy="35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 of choice: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Based on the IntelliJ 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Android emulation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Drag-n-drop visual elements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Specific tweaks are possible through direct manipulation of the XML files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Templates for common Android screens are available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50" y="1781174"/>
            <a:ext cx="3700501" cy="15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49300" y="3739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Java code - Profile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13971" l="19831" r="25232" t="17271"/>
          <a:stretch/>
        </p:blipFill>
        <p:spPr>
          <a:xfrm>
            <a:off x="1581263" y="932625"/>
            <a:ext cx="5981481" cy="42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49300" y="3739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XML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16369" l="19641" r="28981" t="16376"/>
          <a:stretch/>
        </p:blipFill>
        <p:spPr>
          <a:xfrm>
            <a:off x="1558287" y="705525"/>
            <a:ext cx="6027427" cy="4437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Designing the Database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939500" y="77715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132" name="Shape 132"/>
          <p:cNvSpPr/>
          <p:nvPr/>
        </p:nvSpPr>
        <p:spPr>
          <a:xfrm>
            <a:off x="5358487" y="3835325"/>
            <a:ext cx="903000" cy="543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Groups</a:t>
            </a:r>
          </a:p>
        </p:txBody>
      </p:sp>
      <p:sp>
        <p:nvSpPr>
          <p:cNvPr id="133" name="Shape 133"/>
          <p:cNvSpPr/>
          <p:nvPr/>
        </p:nvSpPr>
        <p:spPr>
          <a:xfrm>
            <a:off x="5358475" y="2114375"/>
            <a:ext cx="903000" cy="543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Users</a:t>
            </a:r>
          </a:p>
        </p:txBody>
      </p:sp>
      <p:sp>
        <p:nvSpPr>
          <p:cNvPr id="134" name="Shape 134"/>
          <p:cNvSpPr/>
          <p:nvPr/>
        </p:nvSpPr>
        <p:spPr>
          <a:xfrm>
            <a:off x="7439412" y="2114375"/>
            <a:ext cx="903000" cy="543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Badges</a:t>
            </a:r>
          </a:p>
        </p:txBody>
      </p:sp>
      <p:sp>
        <p:nvSpPr>
          <p:cNvPr id="135" name="Shape 135"/>
          <p:cNvSpPr/>
          <p:nvPr/>
        </p:nvSpPr>
        <p:spPr>
          <a:xfrm>
            <a:off x="5208487" y="2742050"/>
            <a:ext cx="1203000" cy="100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have and belong to many</a:t>
            </a:r>
          </a:p>
        </p:txBody>
      </p:sp>
      <p:sp>
        <p:nvSpPr>
          <p:cNvPr id="136" name="Shape 136"/>
          <p:cNvSpPr/>
          <p:nvPr/>
        </p:nvSpPr>
        <p:spPr>
          <a:xfrm>
            <a:off x="6398950" y="2114375"/>
            <a:ext cx="903000" cy="4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have many</a:t>
            </a:r>
          </a:p>
        </p:txBody>
      </p:sp>
      <p:sp>
        <p:nvSpPr>
          <p:cNvPr id="137" name="Shape 137"/>
          <p:cNvSpPr/>
          <p:nvPr/>
        </p:nvSpPr>
        <p:spPr>
          <a:xfrm>
            <a:off x="5299375" y="1397350"/>
            <a:ext cx="1021200" cy="54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Have many</a:t>
            </a:r>
          </a:p>
        </p:txBody>
      </p:sp>
      <p:sp>
        <p:nvSpPr>
          <p:cNvPr id="138" name="Shape 138"/>
          <p:cNvSpPr/>
          <p:nvPr/>
        </p:nvSpPr>
        <p:spPr>
          <a:xfrm>
            <a:off x="5358500" y="777150"/>
            <a:ext cx="903000" cy="543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Friends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28125" y="464221"/>
            <a:ext cx="3898200" cy="129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the backend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225" y="1002300"/>
            <a:ext cx="17335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450" y="972025"/>
            <a:ext cx="26384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2450" y="2461499"/>
            <a:ext cx="1042700" cy="119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9925" y="2481912"/>
            <a:ext cx="3537224" cy="115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58600" y="1714500"/>
            <a:ext cx="29985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Hosted by AWS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Uses MySQL database engine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Sinatra is similar to Ruby on Rails, with important differences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Framework: Sinatra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Minimalist web development framework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Code looks exactly like Rails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boilerplate project structure at 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Extremely quick start time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00" y="3106299"/>
            <a:ext cx="2919600" cy="17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