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3108460" y="0"/>
            <a:ext cx="2927080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root</vt:lpstr>
    </vt:vector>
  </TitlesOfParts>
  <LinksUpToDate>false</LinksUpToDate>
  <SharedDoc>false</SharedDoc>
  <HyperlinkBase/>
  <HyperlinksChanged>false</HyperlinksChanged>
  <AppVersion>0.6.6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all_red</dc:title>
  <dc:subject>all_red</dc:subject>
  <dc:creator>nca</dc:creator>
  <cp:keywords/>
  <dc:description>Presentation generated with D2 - https://d2lang.com</dc:description>
  <cp:lastModifiedBy>nca</cp:lastModifiedBy>
  <cp:revision>1</cp:revision>
  <dcterms:created xsi:type="dcterms:W3CDTF">2024-09-27T13:35:57-06:00</dcterms:created>
  <dcterms:modified xsi:type="dcterms:W3CDTF">2024-09-27T13:35:57-06:00</dcterms:modified>
  <cp:category/>
</cp:coreProperties>
</file>