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link1" Type="http://schemas.openxmlformats.org/officeDocument/2006/relationships/slide" Target="slide2.xml" />
    
    
    
    <Relationship Id="link2" Type="http://schemas.openxmlformats.org/officeDocument/2006/relationships/hyperlink" Target="https://www.google.com/maps/place/Smoked+Out+BBQ/@37.3848007,-121.9513887,17z/data=!3m1!4b1!4m6!3m5!1s0x808fc9182ad4d38d:0x8e2f39c3e927b296!8m2!3d37.3848007!4d-121.9492!16s%2Fg%2F11gjt85zvf" TargetMode="External" />
    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link1" Type="http://schemas.openxmlformats.org/officeDocument/2006/relationships/slide" Target="slide1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1467971" y="0"/>
            <a:ext cx="6208058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cat">
            <a:hlinkClick r:id="link1" action="ppaction://hlinksldjump" tooltip="root.layers.cat" history="1" invalidUrl="" tgtFrame="" highlightClick="0" endSnd="0"/>
          </p:cNvPr>
          <p:cNvSpPr/>
          <p:nvPr/>
        </p:nvSpPr>
        <p:spPr>
          <a:xfrm>
            <a:off x="2577353" y="1299882"/>
            <a:ext cx="2184780" cy="7842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1" name="https://www.google.com/maps/place/Smoked+Out+BBQ/@37.3848007,-121.9513887,17z/data=!3m1!4b1!4m6!3m5!1s0x808fc9182ad4d38d:0x8e2f39c3e927b296!8m2!3d37.3848007!4d-121.9492!16s%2Fg%2F11gjt85zvf">
            <a:hlinkClick r:id="link2" action="" tooltip="https://www.google.com/maps/place/Smoked+Out+BBQ/@37.3848007,-121.9513887,17z/data=!3m1!4b1!4m6!3m5!1s0x808fc9182ad4d38d:0x8e2f39c3e927b296!8m2!3d37.3848007!4d-121.9492!16s%2Fg%2F11gjt85zvf" history="1" invalidUrl="" tgtFrame="" highlightClick="0" endSnd="0"/>
          </p:cNvPr>
          <p:cNvSpPr/>
          <p:nvPr/>
        </p:nvSpPr>
        <p:spPr>
          <a:xfrm>
            <a:off x="5390029" y="1299882"/>
            <a:ext cx="638628" cy="7842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cat" descr="root.layers.cat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2174606" y="0"/>
            <a:ext cx="4794788" cy="5143500"/>
          </a:xfrm>
          <a:prstGeom prst="rect">
            <a:avLst/>
          </a:prstGeom>
        </p:spPr>
      </p:pic>
      <p:sp>
        <p:nvSpPr>
          <p:cNvPr id="95" name="root.layers.ca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">
            <a:hlinkClick r:id="link1" action="ppaction://hlinksldjump" tooltip="root" history="1" invalidUrl="" tgtFrame="" highlightClick="0" endSnd="0"/>
          </p:cNvPr>
          <p:cNvSpPr/>
          <p:nvPr/>
        </p:nvSpPr>
        <p:spPr>
          <a:xfrm>
            <a:off x="3253433" y="1264080"/>
            <a:ext cx="958848" cy="76272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root</vt:lpstr>
      <vt:lpstr>root.layers.cat</vt:lpstr>
    </vt:vector>
  </TitlesOfParts>
  <LinksUpToDate>false</LinksUpToDate>
  <SharedDoc>false</SharedDoc>
  <HyperlinkBase/>
  <HyperlinksChanged>false</HyperlinksChanged>
  <AppVersion>0.6.8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</dc:title>
  <dc:subject>out</dc:subject>
  <dc:creator>adam</dc:creator>
  <cp:keywords/>
  <dc:description>Presentation generated with D2 - https://d2lang.com</dc:description>
  <cp:lastModifiedBy>adam</cp:lastModifiedBy>
  <cp:revision>1</cp:revision>
  <dcterms:created xsi:type="dcterms:W3CDTF"/>
  <dcterms:modified xsi:type="dcterms:W3CDTF"/>
  <cp:category/>
</cp:coreProperties>
</file>