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40" r:id="rId3"/>
    <p:sldId id="342" r:id="rId4"/>
    <p:sldId id="346" r:id="rId5"/>
    <p:sldId id="343" r:id="rId6"/>
    <p:sldId id="344" r:id="rId7"/>
    <p:sldId id="345" r:id="rId8"/>
    <p:sldId id="258" r:id="rId9"/>
    <p:sldId id="347"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2841"/>
    <a:srgbClr val="F2AA84"/>
    <a:srgbClr val="1508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79" autoAdjust="0"/>
  </p:normalViewPr>
  <p:slideViewPr>
    <p:cSldViewPr snapToGrid="0">
      <p:cViewPr varScale="1">
        <p:scale>
          <a:sx n="56" d="100"/>
          <a:sy n="56" d="100"/>
        </p:scale>
        <p:origin x="12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leynhans, Elizabeth FOR:EX" userId="18a26c34-028c-4351-973b-83722aaf4654" providerId="ADAL" clId="{BE990886-E70C-4A0C-8158-0470F34092CD}"/>
    <pc:docChg chg="undo custSel addSld delSld modSld sldOrd">
      <pc:chgData name="Kleynhans, Elizabeth FOR:EX" userId="18a26c34-028c-4351-973b-83722aaf4654" providerId="ADAL" clId="{BE990886-E70C-4A0C-8158-0470F34092CD}" dt="2024-03-15T19:45:02.643" v="1470" actId="680"/>
      <pc:docMkLst>
        <pc:docMk/>
      </pc:docMkLst>
      <pc:sldChg chg="modSp add mod">
        <pc:chgData name="Kleynhans, Elizabeth FOR:EX" userId="18a26c34-028c-4351-973b-83722aaf4654" providerId="ADAL" clId="{BE990886-E70C-4A0C-8158-0470F34092CD}" dt="2024-03-15T18:14:43.164" v="1137" actId="20577"/>
        <pc:sldMkLst>
          <pc:docMk/>
          <pc:sldMk cId="2404005871" sldId="256"/>
        </pc:sldMkLst>
        <pc:spChg chg="mod">
          <ac:chgData name="Kleynhans, Elizabeth FOR:EX" userId="18a26c34-028c-4351-973b-83722aaf4654" providerId="ADAL" clId="{BE990886-E70C-4A0C-8158-0470F34092CD}" dt="2024-03-15T18:14:43.164" v="1137" actId="20577"/>
          <ac:spMkLst>
            <pc:docMk/>
            <pc:sldMk cId="2404005871" sldId="256"/>
            <ac:spMk id="6" creationId="{C25348A7-366D-8CC9-D1E7-C5454A9F21F0}"/>
          </ac:spMkLst>
        </pc:spChg>
      </pc:sldChg>
      <pc:sldChg chg="del">
        <pc:chgData name="Kleynhans, Elizabeth FOR:EX" userId="18a26c34-028c-4351-973b-83722aaf4654" providerId="ADAL" clId="{BE990886-E70C-4A0C-8158-0470F34092CD}" dt="2024-03-15T18:40:27.444" v="1344" actId="2696"/>
        <pc:sldMkLst>
          <pc:docMk/>
          <pc:sldMk cId="1155027187" sldId="258"/>
        </pc:sldMkLst>
      </pc:sldChg>
      <pc:sldChg chg="add">
        <pc:chgData name="Kleynhans, Elizabeth FOR:EX" userId="18a26c34-028c-4351-973b-83722aaf4654" providerId="ADAL" clId="{BE990886-E70C-4A0C-8158-0470F34092CD}" dt="2024-03-15T18:40:31.143" v="1345"/>
        <pc:sldMkLst>
          <pc:docMk/>
          <pc:sldMk cId="2570741910" sldId="258"/>
        </pc:sldMkLst>
      </pc:sldChg>
      <pc:sldChg chg="addSp modSp mod">
        <pc:chgData name="Kleynhans, Elizabeth FOR:EX" userId="18a26c34-028c-4351-973b-83722aaf4654" providerId="ADAL" clId="{BE990886-E70C-4A0C-8158-0470F34092CD}" dt="2024-03-15T16:58:15.434" v="216" actId="1076"/>
        <pc:sldMkLst>
          <pc:docMk/>
          <pc:sldMk cId="3086528377" sldId="259"/>
        </pc:sldMkLst>
        <pc:spChg chg="mod">
          <ac:chgData name="Kleynhans, Elizabeth FOR:EX" userId="18a26c34-028c-4351-973b-83722aaf4654" providerId="ADAL" clId="{BE990886-E70C-4A0C-8158-0470F34092CD}" dt="2024-03-15T16:49:46.311" v="110" actId="1036"/>
          <ac:spMkLst>
            <pc:docMk/>
            <pc:sldMk cId="3086528377" sldId="259"/>
            <ac:spMk id="2" creationId="{883C22F4-0886-C492-0734-F59CDEE6603D}"/>
          </ac:spMkLst>
        </pc:spChg>
        <pc:spChg chg="mod">
          <ac:chgData name="Kleynhans, Elizabeth FOR:EX" userId="18a26c34-028c-4351-973b-83722aaf4654" providerId="ADAL" clId="{BE990886-E70C-4A0C-8158-0470F34092CD}" dt="2024-03-15T16:49:46.311" v="110" actId="1036"/>
          <ac:spMkLst>
            <pc:docMk/>
            <pc:sldMk cId="3086528377" sldId="259"/>
            <ac:spMk id="3" creationId="{2DD4789D-514C-24C2-6144-95F62D9EE47F}"/>
          </ac:spMkLst>
        </pc:spChg>
        <pc:spChg chg="mod">
          <ac:chgData name="Kleynhans, Elizabeth FOR:EX" userId="18a26c34-028c-4351-973b-83722aaf4654" providerId="ADAL" clId="{BE990886-E70C-4A0C-8158-0470F34092CD}" dt="2024-03-15T16:49:06.139" v="76" actId="1036"/>
          <ac:spMkLst>
            <pc:docMk/>
            <pc:sldMk cId="3086528377" sldId="259"/>
            <ac:spMk id="4" creationId="{534AC604-8CF4-6E75-1A29-54EDC6E8EE74}"/>
          </ac:spMkLst>
        </pc:spChg>
        <pc:spChg chg="mod">
          <ac:chgData name="Kleynhans, Elizabeth FOR:EX" userId="18a26c34-028c-4351-973b-83722aaf4654" providerId="ADAL" clId="{BE990886-E70C-4A0C-8158-0470F34092CD}" dt="2024-03-15T16:49:46.311" v="110" actId="1036"/>
          <ac:spMkLst>
            <pc:docMk/>
            <pc:sldMk cId="3086528377" sldId="259"/>
            <ac:spMk id="6" creationId="{341A1170-A34B-4B08-467A-EB1CA367B9F3}"/>
          </ac:spMkLst>
        </pc:spChg>
        <pc:spChg chg="mod">
          <ac:chgData name="Kleynhans, Elizabeth FOR:EX" userId="18a26c34-028c-4351-973b-83722aaf4654" providerId="ADAL" clId="{BE990886-E70C-4A0C-8158-0470F34092CD}" dt="2024-03-15T16:49:46.311" v="110" actId="1036"/>
          <ac:spMkLst>
            <pc:docMk/>
            <pc:sldMk cId="3086528377" sldId="259"/>
            <ac:spMk id="7" creationId="{B4FCE584-6099-ED09-F52B-ECDF9CCFD6B5}"/>
          </ac:spMkLst>
        </pc:spChg>
        <pc:spChg chg="mod">
          <ac:chgData name="Kleynhans, Elizabeth FOR:EX" userId="18a26c34-028c-4351-973b-83722aaf4654" providerId="ADAL" clId="{BE990886-E70C-4A0C-8158-0470F34092CD}" dt="2024-03-15T16:50:15.004" v="114" actId="14100"/>
          <ac:spMkLst>
            <pc:docMk/>
            <pc:sldMk cId="3086528377" sldId="259"/>
            <ac:spMk id="8" creationId="{3BA68249-C748-1927-2FA4-4930751482E8}"/>
          </ac:spMkLst>
        </pc:spChg>
        <pc:spChg chg="mod">
          <ac:chgData name="Kleynhans, Elizabeth FOR:EX" userId="18a26c34-028c-4351-973b-83722aaf4654" providerId="ADAL" clId="{BE990886-E70C-4A0C-8158-0470F34092CD}" dt="2024-03-15T16:49:46.311" v="110" actId="1036"/>
          <ac:spMkLst>
            <pc:docMk/>
            <pc:sldMk cId="3086528377" sldId="259"/>
            <ac:spMk id="9" creationId="{234D5407-1C14-2254-82B3-D3D893587C63}"/>
          </ac:spMkLst>
        </pc:spChg>
        <pc:spChg chg="mod">
          <ac:chgData name="Kleynhans, Elizabeth FOR:EX" userId="18a26c34-028c-4351-973b-83722aaf4654" providerId="ADAL" clId="{BE990886-E70C-4A0C-8158-0470F34092CD}" dt="2024-03-15T16:49:06.139" v="76" actId="1036"/>
          <ac:spMkLst>
            <pc:docMk/>
            <pc:sldMk cId="3086528377" sldId="259"/>
            <ac:spMk id="10" creationId="{B4A9212E-7A31-09A3-64A9-F1D36708CCEF}"/>
          </ac:spMkLst>
        </pc:spChg>
        <pc:spChg chg="mod">
          <ac:chgData name="Kleynhans, Elizabeth FOR:EX" userId="18a26c34-028c-4351-973b-83722aaf4654" providerId="ADAL" clId="{BE990886-E70C-4A0C-8158-0470F34092CD}" dt="2024-03-15T16:49:46.311" v="110" actId="1036"/>
          <ac:spMkLst>
            <pc:docMk/>
            <pc:sldMk cId="3086528377" sldId="259"/>
            <ac:spMk id="11" creationId="{E1709B26-4ACF-D315-7E13-9472DF11F50D}"/>
          </ac:spMkLst>
        </pc:spChg>
        <pc:spChg chg="mod">
          <ac:chgData name="Kleynhans, Elizabeth FOR:EX" userId="18a26c34-028c-4351-973b-83722aaf4654" providerId="ADAL" clId="{BE990886-E70C-4A0C-8158-0470F34092CD}" dt="2024-03-15T16:49:46.311" v="110" actId="1036"/>
          <ac:spMkLst>
            <pc:docMk/>
            <pc:sldMk cId="3086528377" sldId="259"/>
            <ac:spMk id="22" creationId="{3A22B632-FFFF-3378-977E-B4ABEC9D6850}"/>
          </ac:spMkLst>
        </pc:spChg>
        <pc:spChg chg="mod">
          <ac:chgData name="Kleynhans, Elizabeth FOR:EX" userId="18a26c34-028c-4351-973b-83722aaf4654" providerId="ADAL" clId="{BE990886-E70C-4A0C-8158-0470F34092CD}" dt="2024-03-15T16:49:46.311" v="110" actId="1036"/>
          <ac:spMkLst>
            <pc:docMk/>
            <pc:sldMk cId="3086528377" sldId="259"/>
            <ac:spMk id="23" creationId="{4E36F191-7FD0-5569-0C8E-5D43DFF510E3}"/>
          </ac:spMkLst>
        </pc:spChg>
        <pc:spChg chg="mod">
          <ac:chgData name="Kleynhans, Elizabeth FOR:EX" userId="18a26c34-028c-4351-973b-83722aaf4654" providerId="ADAL" clId="{BE990886-E70C-4A0C-8158-0470F34092CD}" dt="2024-03-15T16:49:46.311" v="110" actId="1036"/>
          <ac:spMkLst>
            <pc:docMk/>
            <pc:sldMk cId="3086528377" sldId="259"/>
            <ac:spMk id="24" creationId="{A2EF96B1-7150-4F00-248B-5B7B7B5A775C}"/>
          </ac:spMkLst>
        </pc:spChg>
        <pc:spChg chg="mod">
          <ac:chgData name="Kleynhans, Elizabeth FOR:EX" userId="18a26c34-028c-4351-973b-83722aaf4654" providerId="ADAL" clId="{BE990886-E70C-4A0C-8158-0470F34092CD}" dt="2024-03-15T16:49:06.139" v="76" actId="1036"/>
          <ac:spMkLst>
            <pc:docMk/>
            <pc:sldMk cId="3086528377" sldId="259"/>
            <ac:spMk id="25" creationId="{6EE3280E-1300-5752-92E0-AFC7AA100CAE}"/>
          </ac:spMkLst>
        </pc:spChg>
        <pc:spChg chg="add mod">
          <ac:chgData name="Kleynhans, Elizabeth FOR:EX" userId="18a26c34-028c-4351-973b-83722aaf4654" providerId="ADAL" clId="{BE990886-E70C-4A0C-8158-0470F34092CD}" dt="2024-03-15T16:58:15.434" v="216" actId="1076"/>
          <ac:spMkLst>
            <pc:docMk/>
            <pc:sldMk cId="3086528377" sldId="259"/>
            <ac:spMk id="30" creationId="{F988FFC0-87D9-C2C7-0BE5-EC71722C30B6}"/>
          </ac:spMkLst>
        </pc:spChg>
        <pc:cxnChg chg="mod">
          <ac:chgData name="Kleynhans, Elizabeth FOR:EX" userId="18a26c34-028c-4351-973b-83722aaf4654" providerId="ADAL" clId="{BE990886-E70C-4A0C-8158-0470F34092CD}" dt="2024-03-15T16:49:46.311" v="110" actId="1036"/>
          <ac:cxnSpMkLst>
            <pc:docMk/>
            <pc:sldMk cId="3086528377" sldId="259"/>
            <ac:cxnSpMk id="16" creationId="{B897CEF5-249F-093B-74AA-A75CFC3A2E72}"/>
          </ac:cxnSpMkLst>
        </pc:cxnChg>
        <pc:cxnChg chg="mod">
          <ac:chgData name="Kleynhans, Elizabeth FOR:EX" userId="18a26c34-028c-4351-973b-83722aaf4654" providerId="ADAL" clId="{BE990886-E70C-4A0C-8158-0470F34092CD}" dt="2024-03-15T16:49:46.311" v="110" actId="1036"/>
          <ac:cxnSpMkLst>
            <pc:docMk/>
            <pc:sldMk cId="3086528377" sldId="259"/>
            <ac:cxnSpMk id="17" creationId="{B553C36A-E0F1-9C9C-9C6B-3F22FAA24DD6}"/>
          </ac:cxnSpMkLst>
        </pc:cxnChg>
        <pc:cxnChg chg="mod">
          <ac:chgData name="Kleynhans, Elizabeth FOR:EX" userId="18a26c34-028c-4351-973b-83722aaf4654" providerId="ADAL" clId="{BE990886-E70C-4A0C-8158-0470F34092CD}" dt="2024-03-15T16:49:46.311" v="110" actId="1036"/>
          <ac:cxnSpMkLst>
            <pc:docMk/>
            <pc:sldMk cId="3086528377" sldId="259"/>
            <ac:cxnSpMk id="18" creationId="{661E71E3-6720-15DF-B5AC-8DDEEBDC078E}"/>
          </ac:cxnSpMkLst>
        </pc:cxnChg>
        <pc:cxnChg chg="mod">
          <ac:chgData name="Kleynhans, Elizabeth FOR:EX" userId="18a26c34-028c-4351-973b-83722aaf4654" providerId="ADAL" clId="{BE990886-E70C-4A0C-8158-0470F34092CD}" dt="2024-03-15T16:49:06.139" v="76" actId="1036"/>
          <ac:cxnSpMkLst>
            <pc:docMk/>
            <pc:sldMk cId="3086528377" sldId="259"/>
            <ac:cxnSpMk id="19" creationId="{5992F266-A869-E06D-DE40-C6359A925F08}"/>
          </ac:cxnSpMkLst>
        </pc:cxnChg>
      </pc:sldChg>
      <pc:sldChg chg="del">
        <pc:chgData name="Kleynhans, Elizabeth FOR:EX" userId="18a26c34-028c-4351-973b-83722aaf4654" providerId="ADAL" clId="{BE990886-E70C-4A0C-8158-0470F34092CD}" dt="2024-03-15T18:53:47.647" v="1436" actId="47"/>
        <pc:sldMkLst>
          <pc:docMk/>
          <pc:sldMk cId="140872906" sldId="263"/>
        </pc:sldMkLst>
      </pc:sldChg>
      <pc:sldChg chg="addSp delSp modSp del mod">
        <pc:chgData name="Kleynhans, Elizabeth FOR:EX" userId="18a26c34-028c-4351-973b-83722aaf4654" providerId="ADAL" clId="{BE990886-E70C-4A0C-8158-0470F34092CD}" dt="2024-03-15T18:53:47.647" v="1436" actId="47"/>
        <pc:sldMkLst>
          <pc:docMk/>
          <pc:sldMk cId="890468342" sldId="264"/>
        </pc:sldMkLst>
        <pc:spChg chg="add mod">
          <ac:chgData name="Kleynhans, Elizabeth FOR:EX" userId="18a26c34-028c-4351-973b-83722aaf4654" providerId="ADAL" clId="{BE990886-E70C-4A0C-8158-0470F34092CD}" dt="2024-03-15T06:11:15.366" v="8"/>
          <ac:spMkLst>
            <pc:docMk/>
            <pc:sldMk cId="890468342" sldId="264"/>
            <ac:spMk id="5" creationId="{1818B1C7-86F6-799C-59FD-75022DA93AC1}"/>
          </ac:spMkLst>
        </pc:spChg>
        <pc:spChg chg="del">
          <ac:chgData name="Kleynhans, Elizabeth FOR:EX" userId="18a26c34-028c-4351-973b-83722aaf4654" providerId="ADAL" clId="{BE990886-E70C-4A0C-8158-0470F34092CD}" dt="2024-03-15T06:10:20.545" v="5" actId="478"/>
          <ac:spMkLst>
            <pc:docMk/>
            <pc:sldMk cId="890468342" sldId="264"/>
            <ac:spMk id="22" creationId="{DCBC45F9-5AB6-58E8-2018-54DDE506A692}"/>
          </ac:spMkLst>
        </pc:spChg>
        <pc:spChg chg="del">
          <ac:chgData name="Kleynhans, Elizabeth FOR:EX" userId="18a26c34-028c-4351-973b-83722aaf4654" providerId="ADAL" clId="{BE990886-E70C-4A0C-8158-0470F34092CD}" dt="2024-03-15T06:10:23.566" v="6" actId="478"/>
          <ac:spMkLst>
            <pc:docMk/>
            <pc:sldMk cId="890468342" sldId="264"/>
            <ac:spMk id="25" creationId="{B919C8EA-D451-BE68-D6A0-E9E2CCE403B2}"/>
          </ac:spMkLst>
        </pc:spChg>
      </pc:sldChg>
      <pc:sldChg chg="addSp delSp modSp del">
        <pc:chgData name="Kleynhans, Elizabeth FOR:EX" userId="18a26c34-028c-4351-973b-83722aaf4654" providerId="ADAL" clId="{BE990886-E70C-4A0C-8158-0470F34092CD}" dt="2024-03-15T18:53:47.647" v="1436" actId="47"/>
        <pc:sldMkLst>
          <pc:docMk/>
          <pc:sldMk cId="2227347525" sldId="265"/>
        </pc:sldMkLst>
        <pc:picChg chg="del mod">
          <ac:chgData name="Kleynhans, Elizabeth FOR:EX" userId="18a26c34-028c-4351-973b-83722aaf4654" providerId="ADAL" clId="{BE990886-E70C-4A0C-8158-0470F34092CD}" dt="2024-03-15T16:46:35.341" v="54" actId="478"/>
          <ac:picMkLst>
            <pc:docMk/>
            <pc:sldMk cId="2227347525" sldId="265"/>
            <ac:picMk id="2054" creationId="{003898B1-2B80-B6FD-2F47-423E96B39293}"/>
          </ac:picMkLst>
        </pc:picChg>
        <pc:picChg chg="add mod">
          <ac:chgData name="Kleynhans, Elizabeth FOR:EX" userId="18a26c34-028c-4351-973b-83722aaf4654" providerId="ADAL" clId="{BE990886-E70C-4A0C-8158-0470F34092CD}" dt="2024-03-15T16:47:00.639" v="57" actId="14100"/>
          <ac:picMkLst>
            <pc:docMk/>
            <pc:sldMk cId="2227347525" sldId="265"/>
            <ac:picMk id="2056" creationId="{B358FCF1-9DCC-485C-85DC-417DCFA12F04}"/>
          </ac:picMkLst>
        </pc:picChg>
      </pc:sldChg>
      <pc:sldChg chg="addSp delSp modSp del mod">
        <pc:chgData name="Kleynhans, Elizabeth FOR:EX" userId="18a26c34-028c-4351-973b-83722aaf4654" providerId="ADAL" clId="{BE990886-E70C-4A0C-8158-0470F34092CD}" dt="2024-03-15T18:53:47.647" v="1436" actId="47"/>
        <pc:sldMkLst>
          <pc:docMk/>
          <pc:sldMk cId="1137503790" sldId="266"/>
        </pc:sldMkLst>
        <pc:spChg chg="del">
          <ac:chgData name="Kleynhans, Elizabeth FOR:EX" userId="18a26c34-028c-4351-973b-83722aaf4654" providerId="ADAL" clId="{BE990886-E70C-4A0C-8158-0470F34092CD}" dt="2024-03-15T06:15:05.689" v="9" actId="478"/>
          <ac:spMkLst>
            <pc:docMk/>
            <pc:sldMk cId="1137503790" sldId="266"/>
            <ac:spMk id="2" creationId="{1F83A68A-216B-D4E2-DE60-0D5334AA88A0}"/>
          </ac:spMkLst>
        </pc:spChg>
        <pc:spChg chg="del">
          <ac:chgData name="Kleynhans, Elizabeth FOR:EX" userId="18a26c34-028c-4351-973b-83722aaf4654" providerId="ADAL" clId="{BE990886-E70C-4A0C-8158-0470F34092CD}" dt="2024-03-15T06:15:05.689" v="9" actId="478"/>
          <ac:spMkLst>
            <pc:docMk/>
            <pc:sldMk cId="1137503790" sldId="266"/>
            <ac:spMk id="3" creationId="{3B3CF608-8398-885A-9354-32E5E26F9FA1}"/>
          </ac:spMkLst>
        </pc:spChg>
        <pc:spChg chg="del">
          <ac:chgData name="Kleynhans, Elizabeth FOR:EX" userId="18a26c34-028c-4351-973b-83722aaf4654" providerId="ADAL" clId="{BE990886-E70C-4A0C-8158-0470F34092CD}" dt="2024-03-15T06:15:05.689" v="9" actId="478"/>
          <ac:spMkLst>
            <pc:docMk/>
            <pc:sldMk cId="1137503790" sldId="266"/>
            <ac:spMk id="4" creationId="{EB43D6A2-ACF0-C618-28D6-8A51E6EE5F78}"/>
          </ac:spMkLst>
        </pc:spChg>
        <pc:spChg chg="add mod">
          <ac:chgData name="Kleynhans, Elizabeth FOR:EX" userId="18a26c34-028c-4351-973b-83722aaf4654" providerId="ADAL" clId="{BE990886-E70C-4A0C-8158-0470F34092CD}" dt="2024-03-15T06:15:06.853" v="10"/>
          <ac:spMkLst>
            <pc:docMk/>
            <pc:sldMk cId="1137503790" sldId="266"/>
            <ac:spMk id="5" creationId="{8DC59D37-23BF-4C86-FE36-2ADE727D9E0F}"/>
          </ac:spMkLst>
        </pc:spChg>
        <pc:spChg chg="del">
          <ac:chgData name="Kleynhans, Elizabeth FOR:EX" userId="18a26c34-028c-4351-973b-83722aaf4654" providerId="ADAL" clId="{BE990886-E70C-4A0C-8158-0470F34092CD}" dt="2024-03-15T06:15:05.689" v="9" actId="478"/>
          <ac:spMkLst>
            <pc:docMk/>
            <pc:sldMk cId="1137503790" sldId="266"/>
            <ac:spMk id="6" creationId="{F5C66B5D-085F-38F1-998D-26F1FE4E4723}"/>
          </ac:spMkLst>
        </pc:spChg>
        <pc:spChg chg="add mod">
          <ac:chgData name="Kleynhans, Elizabeth FOR:EX" userId="18a26c34-028c-4351-973b-83722aaf4654" providerId="ADAL" clId="{BE990886-E70C-4A0C-8158-0470F34092CD}" dt="2024-03-15T06:15:06.853" v="10"/>
          <ac:spMkLst>
            <pc:docMk/>
            <pc:sldMk cId="1137503790" sldId="266"/>
            <ac:spMk id="12" creationId="{38021A35-7ABA-D056-663E-FF299F57A09C}"/>
          </ac:spMkLst>
        </pc:spChg>
        <pc:spChg chg="add mod">
          <ac:chgData name="Kleynhans, Elizabeth FOR:EX" userId="18a26c34-028c-4351-973b-83722aaf4654" providerId="ADAL" clId="{BE990886-E70C-4A0C-8158-0470F34092CD}" dt="2024-03-15T06:15:06.853" v="10"/>
          <ac:spMkLst>
            <pc:docMk/>
            <pc:sldMk cId="1137503790" sldId="266"/>
            <ac:spMk id="13" creationId="{0FF83BDE-8A02-9FE6-2635-B50C6DC34E50}"/>
          </ac:spMkLst>
        </pc:spChg>
        <pc:spChg chg="add mod">
          <ac:chgData name="Kleynhans, Elizabeth FOR:EX" userId="18a26c34-028c-4351-973b-83722aaf4654" providerId="ADAL" clId="{BE990886-E70C-4A0C-8158-0470F34092CD}" dt="2024-03-15T06:15:06.853" v="10"/>
          <ac:spMkLst>
            <pc:docMk/>
            <pc:sldMk cId="1137503790" sldId="266"/>
            <ac:spMk id="14" creationId="{B10DFDF6-7E4E-DDC0-1031-901DAC71703B}"/>
          </ac:spMkLst>
        </pc:spChg>
        <pc:spChg chg="mod">
          <ac:chgData name="Kleynhans, Elizabeth FOR:EX" userId="18a26c34-028c-4351-973b-83722aaf4654" providerId="ADAL" clId="{BE990886-E70C-4A0C-8158-0470F34092CD}" dt="2024-03-15T16:46:12.683" v="52" actId="20577"/>
          <ac:spMkLst>
            <pc:docMk/>
            <pc:sldMk cId="1137503790" sldId="266"/>
            <ac:spMk id="25" creationId="{1B202DC4-7020-24BE-B346-BEE5DEE4ED04}"/>
          </ac:spMkLst>
        </pc:spChg>
        <pc:cxnChg chg="mod">
          <ac:chgData name="Kleynhans, Elizabeth FOR:EX" userId="18a26c34-028c-4351-973b-83722aaf4654" providerId="ADAL" clId="{BE990886-E70C-4A0C-8158-0470F34092CD}" dt="2024-03-15T06:15:05.689" v="9" actId="478"/>
          <ac:cxnSpMkLst>
            <pc:docMk/>
            <pc:sldMk cId="1137503790" sldId="266"/>
            <ac:cxnSpMk id="16" creationId="{1F7ED307-E20B-48AC-5A31-C374869670D9}"/>
          </ac:cxnSpMkLst>
        </pc:cxnChg>
      </pc:sldChg>
      <pc:sldChg chg="del">
        <pc:chgData name="Kleynhans, Elizabeth FOR:EX" userId="18a26c34-028c-4351-973b-83722aaf4654" providerId="ADAL" clId="{BE990886-E70C-4A0C-8158-0470F34092CD}" dt="2024-03-15T18:53:47.647" v="1436" actId="47"/>
        <pc:sldMkLst>
          <pc:docMk/>
          <pc:sldMk cId="1841191034" sldId="267"/>
        </pc:sldMkLst>
      </pc:sldChg>
      <pc:sldChg chg="delSp modSp add del mod">
        <pc:chgData name="Kleynhans, Elizabeth FOR:EX" userId="18a26c34-028c-4351-973b-83722aaf4654" providerId="ADAL" clId="{BE990886-E70C-4A0C-8158-0470F34092CD}" dt="2024-03-15T18:53:47.647" v="1436" actId="47"/>
        <pc:sldMkLst>
          <pc:docMk/>
          <pc:sldMk cId="492336195" sldId="268"/>
        </pc:sldMkLst>
        <pc:spChg chg="mod">
          <ac:chgData name="Kleynhans, Elizabeth FOR:EX" userId="18a26c34-028c-4351-973b-83722aaf4654" providerId="ADAL" clId="{BE990886-E70C-4A0C-8158-0470F34092CD}" dt="2024-03-15T06:09:56.640" v="4" actId="208"/>
          <ac:spMkLst>
            <pc:docMk/>
            <pc:sldMk cId="492336195" sldId="268"/>
            <ac:spMk id="4" creationId="{68FAE697-8DD8-F1BE-7FBE-1DF97833E549}"/>
          </ac:spMkLst>
        </pc:spChg>
        <pc:spChg chg="mod">
          <ac:chgData name="Kleynhans, Elizabeth FOR:EX" userId="18a26c34-028c-4351-973b-83722aaf4654" providerId="ADAL" clId="{BE990886-E70C-4A0C-8158-0470F34092CD}" dt="2024-03-15T06:09:44.490" v="3" actId="208"/>
          <ac:spMkLst>
            <pc:docMk/>
            <pc:sldMk cId="492336195" sldId="268"/>
            <ac:spMk id="6" creationId="{1C347D6D-8091-DA6D-177F-C03835EEBB97}"/>
          </ac:spMkLst>
        </pc:spChg>
        <pc:spChg chg="del">
          <ac:chgData name="Kleynhans, Elizabeth FOR:EX" userId="18a26c34-028c-4351-973b-83722aaf4654" providerId="ADAL" clId="{BE990886-E70C-4A0C-8158-0470F34092CD}" dt="2024-03-15T06:07:56.175" v="1" actId="478"/>
          <ac:spMkLst>
            <pc:docMk/>
            <pc:sldMk cId="492336195" sldId="268"/>
            <ac:spMk id="23" creationId="{2DCBD2EE-BA65-BF04-00FD-0699F086B886}"/>
          </ac:spMkLst>
        </pc:spChg>
        <pc:spChg chg="del">
          <ac:chgData name="Kleynhans, Elizabeth FOR:EX" userId="18a26c34-028c-4351-973b-83722aaf4654" providerId="ADAL" clId="{BE990886-E70C-4A0C-8158-0470F34092CD}" dt="2024-03-15T06:07:56.175" v="1" actId="478"/>
          <ac:spMkLst>
            <pc:docMk/>
            <pc:sldMk cId="492336195" sldId="268"/>
            <ac:spMk id="24" creationId="{73D94055-C727-D766-02D2-8E12724FD883}"/>
          </ac:spMkLst>
        </pc:spChg>
        <pc:spChg chg="del">
          <ac:chgData name="Kleynhans, Elizabeth FOR:EX" userId="18a26c34-028c-4351-973b-83722aaf4654" providerId="ADAL" clId="{BE990886-E70C-4A0C-8158-0470F34092CD}" dt="2024-03-15T06:07:56.175" v="1" actId="478"/>
          <ac:spMkLst>
            <pc:docMk/>
            <pc:sldMk cId="492336195" sldId="268"/>
            <ac:spMk id="25" creationId="{05289148-223E-1F35-12EA-9C9C54E52DEC}"/>
          </ac:spMkLst>
        </pc:spChg>
      </pc:sldChg>
      <pc:sldChg chg="add del">
        <pc:chgData name="Kleynhans, Elizabeth FOR:EX" userId="18a26c34-028c-4351-973b-83722aaf4654" providerId="ADAL" clId="{BE990886-E70C-4A0C-8158-0470F34092CD}" dt="2024-03-15T18:53:47.647" v="1436" actId="47"/>
        <pc:sldMkLst>
          <pc:docMk/>
          <pc:sldMk cId="2646352919" sldId="269"/>
        </pc:sldMkLst>
      </pc:sldChg>
      <pc:sldChg chg="modSp add mod">
        <pc:chgData name="Kleynhans, Elizabeth FOR:EX" userId="18a26c34-028c-4351-973b-83722aaf4654" providerId="ADAL" clId="{BE990886-E70C-4A0C-8158-0470F34092CD}" dt="2024-03-15T16:56:51.951" v="189" actId="20577"/>
        <pc:sldMkLst>
          <pc:docMk/>
          <pc:sldMk cId="3048582393" sldId="340"/>
        </pc:sldMkLst>
        <pc:spChg chg="mod">
          <ac:chgData name="Kleynhans, Elizabeth FOR:EX" userId="18a26c34-028c-4351-973b-83722aaf4654" providerId="ADAL" clId="{BE990886-E70C-4A0C-8158-0470F34092CD}" dt="2024-03-15T16:56:51.951" v="189" actId="20577"/>
          <ac:spMkLst>
            <pc:docMk/>
            <pc:sldMk cId="3048582393" sldId="340"/>
            <ac:spMk id="4" creationId="{7655AF87-AA96-4546-6E1B-7226CC3A628A}"/>
          </ac:spMkLst>
        </pc:spChg>
      </pc:sldChg>
      <pc:sldChg chg="addSp delSp modSp add mod">
        <pc:chgData name="Kleynhans, Elizabeth FOR:EX" userId="18a26c34-028c-4351-973b-83722aaf4654" providerId="ADAL" clId="{BE990886-E70C-4A0C-8158-0470F34092CD}" dt="2024-03-15T17:50:45.196" v="825" actId="20577"/>
        <pc:sldMkLst>
          <pc:docMk/>
          <pc:sldMk cId="2927565772" sldId="342"/>
        </pc:sldMkLst>
        <pc:spChg chg="mod">
          <ac:chgData name="Kleynhans, Elizabeth FOR:EX" userId="18a26c34-028c-4351-973b-83722aaf4654" providerId="ADAL" clId="{BE990886-E70C-4A0C-8158-0470F34092CD}" dt="2024-03-15T17:04:22.903" v="242" actId="20577"/>
          <ac:spMkLst>
            <pc:docMk/>
            <pc:sldMk cId="2927565772" sldId="342"/>
            <ac:spMk id="2" creationId="{44F74409-5575-056A-65C3-CE1F7FE598E7}"/>
          </ac:spMkLst>
        </pc:spChg>
        <pc:spChg chg="add mod">
          <ac:chgData name="Kleynhans, Elizabeth FOR:EX" userId="18a26c34-028c-4351-973b-83722aaf4654" providerId="ADAL" clId="{BE990886-E70C-4A0C-8158-0470F34092CD}" dt="2024-03-15T17:14:43.335" v="487" actId="1076"/>
          <ac:spMkLst>
            <pc:docMk/>
            <pc:sldMk cId="2927565772" sldId="342"/>
            <ac:spMk id="3" creationId="{22262EBD-71DD-04E4-BD26-F895786B7989}"/>
          </ac:spMkLst>
        </pc:spChg>
        <pc:spChg chg="del">
          <ac:chgData name="Kleynhans, Elizabeth FOR:EX" userId="18a26c34-028c-4351-973b-83722aaf4654" providerId="ADAL" clId="{BE990886-E70C-4A0C-8158-0470F34092CD}" dt="2024-03-15T17:04:42.951" v="245" actId="478"/>
          <ac:spMkLst>
            <pc:docMk/>
            <pc:sldMk cId="2927565772" sldId="342"/>
            <ac:spMk id="4" creationId="{2D3CE37B-19C3-A074-FCDE-5FB9B11F80F3}"/>
          </ac:spMkLst>
        </pc:spChg>
        <pc:spChg chg="mod">
          <ac:chgData name="Kleynhans, Elizabeth FOR:EX" userId="18a26c34-028c-4351-973b-83722aaf4654" providerId="ADAL" clId="{BE990886-E70C-4A0C-8158-0470F34092CD}" dt="2024-03-15T17:19:51.246" v="530" actId="1035"/>
          <ac:spMkLst>
            <pc:docMk/>
            <pc:sldMk cId="2927565772" sldId="342"/>
            <ac:spMk id="5" creationId="{DB3314A2-F2E3-4A8B-F1DD-CF2C994E3EF1}"/>
          </ac:spMkLst>
        </pc:spChg>
        <pc:spChg chg="add mod">
          <ac:chgData name="Kleynhans, Elizabeth FOR:EX" userId="18a26c34-028c-4351-973b-83722aaf4654" providerId="ADAL" clId="{BE990886-E70C-4A0C-8158-0470F34092CD}" dt="2024-03-15T17:07:27.247" v="353" actId="1076"/>
          <ac:spMkLst>
            <pc:docMk/>
            <pc:sldMk cId="2927565772" sldId="342"/>
            <ac:spMk id="9" creationId="{3C7B7873-56CF-01AD-046A-3200267F45A4}"/>
          </ac:spMkLst>
        </pc:spChg>
        <pc:spChg chg="add mod">
          <ac:chgData name="Kleynhans, Elizabeth FOR:EX" userId="18a26c34-028c-4351-973b-83722aaf4654" providerId="ADAL" clId="{BE990886-E70C-4A0C-8158-0470F34092CD}" dt="2024-03-15T17:11:53.679" v="447" actId="17032"/>
          <ac:spMkLst>
            <pc:docMk/>
            <pc:sldMk cId="2927565772" sldId="342"/>
            <ac:spMk id="12" creationId="{CFB213D4-D67E-93AE-3CEE-D89538FF0DDE}"/>
          </ac:spMkLst>
        </pc:spChg>
        <pc:spChg chg="add mod">
          <ac:chgData name="Kleynhans, Elizabeth FOR:EX" userId="18a26c34-028c-4351-973b-83722aaf4654" providerId="ADAL" clId="{BE990886-E70C-4A0C-8158-0470F34092CD}" dt="2024-03-15T17:12:27.945" v="449" actId="1076"/>
          <ac:spMkLst>
            <pc:docMk/>
            <pc:sldMk cId="2927565772" sldId="342"/>
            <ac:spMk id="15" creationId="{04D5A558-7C50-2ECC-9DE5-21E1DB158F98}"/>
          </ac:spMkLst>
        </pc:spChg>
        <pc:spChg chg="add del mod">
          <ac:chgData name="Kleynhans, Elizabeth FOR:EX" userId="18a26c34-028c-4351-973b-83722aaf4654" providerId="ADAL" clId="{BE990886-E70C-4A0C-8158-0470F34092CD}" dt="2024-03-15T17:12:43.501" v="452" actId="478"/>
          <ac:spMkLst>
            <pc:docMk/>
            <pc:sldMk cId="2927565772" sldId="342"/>
            <ac:spMk id="16" creationId="{47F20957-DD7C-63C5-09E0-E4BEFA3C317D}"/>
          </ac:spMkLst>
        </pc:spChg>
        <pc:spChg chg="add mod">
          <ac:chgData name="Kleynhans, Elizabeth FOR:EX" userId="18a26c34-028c-4351-973b-83722aaf4654" providerId="ADAL" clId="{BE990886-E70C-4A0C-8158-0470F34092CD}" dt="2024-03-15T17:13:24.344" v="458" actId="2085"/>
          <ac:spMkLst>
            <pc:docMk/>
            <pc:sldMk cId="2927565772" sldId="342"/>
            <ac:spMk id="17" creationId="{9CEC2CE0-DDB3-B34D-B824-CC37B283BE19}"/>
          </ac:spMkLst>
        </pc:spChg>
        <pc:spChg chg="add mod">
          <ac:chgData name="Kleynhans, Elizabeth FOR:EX" userId="18a26c34-028c-4351-973b-83722aaf4654" providerId="ADAL" clId="{BE990886-E70C-4A0C-8158-0470F34092CD}" dt="2024-03-15T17:16:40.922" v="517" actId="1038"/>
          <ac:spMkLst>
            <pc:docMk/>
            <pc:sldMk cId="2927565772" sldId="342"/>
            <ac:spMk id="19" creationId="{7F30F630-BE08-7225-E859-09E73A155034}"/>
          </ac:spMkLst>
        </pc:spChg>
        <pc:spChg chg="add del mod">
          <ac:chgData name="Kleynhans, Elizabeth FOR:EX" userId="18a26c34-028c-4351-973b-83722aaf4654" providerId="ADAL" clId="{BE990886-E70C-4A0C-8158-0470F34092CD}" dt="2024-03-15T17:50:05.090" v="807" actId="478"/>
          <ac:spMkLst>
            <pc:docMk/>
            <pc:sldMk cId="2927565772" sldId="342"/>
            <ac:spMk id="20" creationId="{013356FB-279D-79FA-D225-E30E44F6C1E0}"/>
          </ac:spMkLst>
        </pc:spChg>
        <pc:spChg chg="mod">
          <ac:chgData name="Kleynhans, Elizabeth FOR:EX" userId="18a26c34-028c-4351-973b-83722aaf4654" providerId="ADAL" clId="{BE990886-E70C-4A0C-8158-0470F34092CD}" dt="2024-03-15T17:50:45.196" v="825" actId="20577"/>
          <ac:spMkLst>
            <pc:docMk/>
            <pc:sldMk cId="2927565772" sldId="342"/>
            <ac:spMk id="29" creationId="{97EF3336-DF63-DA06-3B39-FF3462992FDD}"/>
          </ac:spMkLst>
        </pc:spChg>
        <pc:spChg chg="del">
          <ac:chgData name="Kleynhans, Elizabeth FOR:EX" userId="18a26c34-028c-4351-973b-83722aaf4654" providerId="ADAL" clId="{BE990886-E70C-4A0C-8158-0470F34092CD}" dt="2024-03-15T17:04:46.981" v="246" actId="478"/>
          <ac:spMkLst>
            <pc:docMk/>
            <pc:sldMk cId="2927565772" sldId="342"/>
            <ac:spMk id="30" creationId="{3FA478F2-BD92-09A3-5A38-35EA4D35C13F}"/>
          </ac:spMkLst>
        </pc:spChg>
        <pc:spChg chg="mod">
          <ac:chgData name="Kleynhans, Elizabeth FOR:EX" userId="18a26c34-028c-4351-973b-83722aaf4654" providerId="ADAL" clId="{BE990886-E70C-4A0C-8158-0470F34092CD}" dt="2024-03-15T17:19:39.981" v="524" actId="20577"/>
          <ac:spMkLst>
            <pc:docMk/>
            <pc:sldMk cId="2927565772" sldId="342"/>
            <ac:spMk id="42" creationId="{D5D1FDC4-1A82-0453-4DAB-977A10D2FC48}"/>
          </ac:spMkLst>
        </pc:spChg>
        <pc:spChg chg="mod">
          <ac:chgData name="Kleynhans, Elizabeth FOR:EX" userId="18a26c34-028c-4351-973b-83722aaf4654" providerId="ADAL" clId="{BE990886-E70C-4A0C-8158-0470F34092CD}" dt="2024-03-15T17:14:38.541" v="486" actId="1076"/>
          <ac:spMkLst>
            <pc:docMk/>
            <pc:sldMk cId="2927565772" sldId="342"/>
            <ac:spMk id="44" creationId="{124C2794-343F-705E-F05D-14E19DEB593B}"/>
          </ac:spMkLst>
        </pc:spChg>
        <pc:spChg chg="mod">
          <ac:chgData name="Kleynhans, Elizabeth FOR:EX" userId="18a26c34-028c-4351-973b-83722aaf4654" providerId="ADAL" clId="{BE990886-E70C-4A0C-8158-0470F34092CD}" dt="2024-03-15T17:08:14.544" v="372" actId="1036"/>
          <ac:spMkLst>
            <pc:docMk/>
            <pc:sldMk cId="2927565772" sldId="342"/>
            <ac:spMk id="80" creationId="{78013299-B1A9-02F5-41C7-536074E77FE2}"/>
          </ac:spMkLst>
        </pc:spChg>
        <pc:spChg chg="mod">
          <ac:chgData name="Kleynhans, Elizabeth FOR:EX" userId="18a26c34-028c-4351-973b-83722aaf4654" providerId="ADAL" clId="{BE990886-E70C-4A0C-8158-0470F34092CD}" dt="2024-03-15T17:08:14.544" v="372" actId="1036"/>
          <ac:spMkLst>
            <pc:docMk/>
            <pc:sldMk cId="2927565772" sldId="342"/>
            <ac:spMk id="81" creationId="{25BC1D15-A503-7286-D5F9-667982353214}"/>
          </ac:spMkLst>
        </pc:spChg>
        <pc:spChg chg="mod">
          <ac:chgData name="Kleynhans, Elizabeth FOR:EX" userId="18a26c34-028c-4351-973b-83722aaf4654" providerId="ADAL" clId="{BE990886-E70C-4A0C-8158-0470F34092CD}" dt="2024-03-15T17:08:22.598" v="375" actId="1035"/>
          <ac:spMkLst>
            <pc:docMk/>
            <pc:sldMk cId="2927565772" sldId="342"/>
            <ac:spMk id="86" creationId="{65C9C289-86CC-48D4-C08F-B5E2C539BEED}"/>
          </ac:spMkLst>
        </pc:spChg>
        <pc:spChg chg="mod">
          <ac:chgData name="Kleynhans, Elizabeth FOR:EX" userId="18a26c34-028c-4351-973b-83722aaf4654" providerId="ADAL" clId="{BE990886-E70C-4A0C-8158-0470F34092CD}" dt="2024-03-15T17:08:26.285" v="377" actId="1036"/>
          <ac:spMkLst>
            <pc:docMk/>
            <pc:sldMk cId="2927565772" sldId="342"/>
            <ac:spMk id="88" creationId="{878536B8-034E-5401-D020-0A0BEF113430}"/>
          </ac:spMkLst>
        </pc:spChg>
        <pc:spChg chg="del">
          <ac:chgData name="Kleynhans, Elizabeth FOR:EX" userId="18a26c34-028c-4351-973b-83722aaf4654" providerId="ADAL" clId="{BE990886-E70C-4A0C-8158-0470F34092CD}" dt="2024-03-15T17:12:34.481" v="450" actId="478"/>
          <ac:spMkLst>
            <pc:docMk/>
            <pc:sldMk cId="2927565772" sldId="342"/>
            <ac:spMk id="134" creationId="{3E098A40-921E-F38F-1018-B8A83CCF44C9}"/>
          </ac:spMkLst>
        </pc:spChg>
        <pc:spChg chg="del">
          <ac:chgData name="Kleynhans, Elizabeth FOR:EX" userId="18a26c34-028c-4351-973b-83722aaf4654" providerId="ADAL" clId="{BE990886-E70C-4A0C-8158-0470F34092CD}" dt="2024-03-15T17:04:52.585" v="248" actId="478"/>
          <ac:spMkLst>
            <pc:docMk/>
            <pc:sldMk cId="2927565772" sldId="342"/>
            <ac:spMk id="136" creationId="{D710E457-1B6D-8ACD-B961-79E0C9F55CF7}"/>
          </ac:spMkLst>
        </pc:spChg>
        <pc:spChg chg="del">
          <ac:chgData name="Kleynhans, Elizabeth FOR:EX" userId="18a26c34-028c-4351-973b-83722aaf4654" providerId="ADAL" clId="{BE990886-E70C-4A0C-8158-0470F34092CD}" dt="2024-03-15T17:13:33.276" v="459" actId="478"/>
          <ac:spMkLst>
            <pc:docMk/>
            <pc:sldMk cId="2927565772" sldId="342"/>
            <ac:spMk id="143" creationId="{DB329FDB-CC8C-E3A0-AA4D-16FD0F6891C9}"/>
          </ac:spMkLst>
        </pc:spChg>
        <pc:spChg chg="del">
          <ac:chgData name="Kleynhans, Elizabeth FOR:EX" userId="18a26c34-028c-4351-973b-83722aaf4654" providerId="ADAL" clId="{BE990886-E70C-4A0C-8158-0470F34092CD}" dt="2024-03-15T17:04:42.951" v="245" actId="478"/>
          <ac:spMkLst>
            <pc:docMk/>
            <pc:sldMk cId="2927565772" sldId="342"/>
            <ac:spMk id="144" creationId="{33ADABE2-2BBC-2516-AB3E-4CE7BCB842B3}"/>
          </ac:spMkLst>
        </pc:spChg>
        <pc:spChg chg="mod">
          <ac:chgData name="Kleynhans, Elizabeth FOR:EX" userId="18a26c34-028c-4351-973b-83722aaf4654" providerId="ADAL" clId="{BE990886-E70C-4A0C-8158-0470F34092CD}" dt="2024-03-15T17:03:06.395" v="232" actId="14100"/>
          <ac:spMkLst>
            <pc:docMk/>
            <pc:sldMk cId="2927565772" sldId="342"/>
            <ac:spMk id="145" creationId="{84520394-443A-85CE-BB7C-BC32C4F70ED6}"/>
          </ac:spMkLst>
        </pc:spChg>
        <pc:picChg chg="add mod">
          <ac:chgData name="Kleynhans, Elizabeth FOR:EX" userId="18a26c34-028c-4351-973b-83722aaf4654" providerId="ADAL" clId="{BE990886-E70C-4A0C-8158-0470F34092CD}" dt="2024-03-15T17:10:34.430" v="445" actId="1076"/>
          <ac:picMkLst>
            <pc:docMk/>
            <pc:sldMk cId="2927565772" sldId="342"/>
            <ac:picMk id="11" creationId="{8BE7FE45-1DFA-90C7-BDDE-127DA73DB1C8}"/>
          </ac:picMkLst>
        </pc:picChg>
        <pc:picChg chg="mod">
          <ac:chgData name="Kleynhans, Elizabeth FOR:EX" userId="18a26c34-028c-4351-973b-83722aaf4654" providerId="ADAL" clId="{BE990886-E70C-4A0C-8158-0470F34092CD}" dt="2024-03-15T17:07:44.127" v="355" actId="14100"/>
          <ac:picMkLst>
            <pc:docMk/>
            <pc:sldMk cId="2927565772" sldId="342"/>
            <ac:picMk id="62" creationId="{ECF279B8-80FC-CADA-F0B7-258919B9DE2D}"/>
          </ac:picMkLst>
        </pc:picChg>
        <pc:picChg chg="del">
          <ac:chgData name="Kleynhans, Elizabeth FOR:EX" userId="18a26c34-028c-4351-973b-83722aaf4654" providerId="ADAL" clId="{BE990886-E70C-4A0C-8158-0470F34092CD}" dt="2024-03-15T17:04:52.585" v="248" actId="478"/>
          <ac:picMkLst>
            <pc:docMk/>
            <pc:sldMk cId="2927565772" sldId="342"/>
            <ac:picMk id="67" creationId="{46854B53-99D0-87B1-50E1-4862764BD646}"/>
          </ac:picMkLst>
        </pc:picChg>
        <pc:picChg chg="del">
          <ac:chgData name="Kleynhans, Elizabeth FOR:EX" userId="18a26c34-028c-4351-973b-83722aaf4654" providerId="ADAL" clId="{BE990886-E70C-4A0C-8158-0470F34092CD}" dt="2024-03-15T17:03:59.919" v="236" actId="478"/>
          <ac:picMkLst>
            <pc:docMk/>
            <pc:sldMk cId="2927565772" sldId="342"/>
            <ac:picMk id="74" creationId="{57D591FF-E09D-A95B-856A-AB1808D6563E}"/>
          </ac:picMkLst>
        </pc:picChg>
        <pc:picChg chg="mod">
          <ac:chgData name="Kleynhans, Elizabeth FOR:EX" userId="18a26c34-028c-4351-973b-83722aaf4654" providerId="ADAL" clId="{BE990886-E70C-4A0C-8158-0470F34092CD}" dt="2024-03-15T17:07:38.340" v="354" actId="14100"/>
          <ac:picMkLst>
            <pc:docMk/>
            <pc:sldMk cId="2927565772" sldId="342"/>
            <ac:picMk id="77" creationId="{CC594967-9ACC-04A8-FD9B-5C4B4A2401AB}"/>
          </ac:picMkLst>
        </pc:picChg>
        <pc:picChg chg="mod">
          <ac:chgData name="Kleynhans, Elizabeth FOR:EX" userId="18a26c34-028c-4351-973b-83722aaf4654" providerId="ADAL" clId="{BE990886-E70C-4A0C-8158-0470F34092CD}" dt="2024-03-15T17:08:14.544" v="372" actId="1036"/>
          <ac:picMkLst>
            <pc:docMk/>
            <pc:sldMk cId="2927565772" sldId="342"/>
            <ac:picMk id="79" creationId="{F01D2A51-FF37-382A-CB90-7D4EB234D4D5}"/>
          </ac:picMkLst>
        </pc:picChg>
        <pc:picChg chg="mod">
          <ac:chgData name="Kleynhans, Elizabeth FOR:EX" userId="18a26c34-028c-4351-973b-83722aaf4654" providerId="ADAL" clId="{BE990886-E70C-4A0C-8158-0470F34092CD}" dt="2024-03-15T17:08:51.803" v="392" actId="1035"/>
          <ac:picMkLst>
            <pc:docMk/>
            <pc:sldMk cId="2927565772" sldId="342"/>
            <ac:picMk id="93" creationId="{F3EC03C0-47D1-9704-2891-9BD4762235E7}"/>
          </ac:picMkLst>
        </pc:picChg>
        <pc:picChg chg="mod">
          <ac:chgData name="Kleynhans, Elizabeth FOR:EX" userId="18a26c34-028c-4351-973b-83722aaf4654" providerId="ADAL" clId="{BE990886-E70C-4A0C-8158-0470F34092CD}" dt="2024-03-15T17:06:29.950" v="325" actId="1038"/>
          <ac:picMkLst>
            <pc:docMk/>
            <pc:sldMk cId="2927565772" sldId="342"/>
            <ac:picMk id="96" creationId="{9F8E5806-C691-581E-A10C-A75549F91517}"/>
          </ac:picMkLst>
        </pc:picChg>
        <pc:picChg chg="mod">
          <ac:chgData name="Kleynhans, Elizabeth FOR:EX" userId="18a26c34-028c-4351-973b-83722aaf4654" providerId="ADAL" clId="{BE990886-E70C-4A0C-8158-0470F34092CD}" dt="2024-03-15T17:08:51.803" v="392" actId="1035"/>
          <ac:picMkLst>
            <pc:docMk/>
            <pc:sldMk cId="2927565772" sldId="342"/>
            <ac:picMk id="98" creationId="{5DB6590D-8457-0D56-D979-62DA0711187A}"/>
          </ac:picMkLst>
        </pc:picChg>
        <pc:picChg chg="mod">
          <ac:chgData name="Kleynhans, Elizabeth FOR:EX" userId="18a26c34-028c-4351-973b-83722aaf4654" providerId="ADAL" clId="{BE990886-E70C-4A0C-8158-0470F34092CD}" dt="2024-03-15T17:06:29.950" v="325" actId="1038"/>
          <ac:picMkLst>
            <pc:docMk/>
            <pc:sldMk cId="2927565772" sldId="342"/>
            <ac:picMk id="99" creationId="{C58C522E-6D43-4288-7885-4413620C823D}"/>
          </ac:picMkLst>
        </pc:picChg>
        <pc:picChg chg="mod">
          <ac:chgData name="Kleynhans, Elizabeth FOR:EX" userId="18a26c34-028c-4351-973b-83722aaf4654" providerId="ADAL" clId="{BE990886-E70C-4A0C-8158-0470F34092CD}" dt="2024-03-15T17:08:51.803" v="392" actId="1035"/>
          <ac:picMkLst>
            <pc:docMk/>
            <pc:sldMk cId="2927565772" sldId="342"/>
            <ac:picMk id="101" creationId="{3D51B8A3-C237-4F05-D6EF-D66DCC00D1F3}"/>
          </ac:picMkLst>
        </pc:picChg>
        <pc:picChg chg="mod">
          <ac:chgData name="Kleynhans, Elizabeth FOR:EX" userId="18a26c34-028c-4351-973b-83722aaf4654" providerId="ADAL" clId="{BE990886-E70C-4A0C-8158-0470F34092CD}" dt="2024-03-15T17:09:13.168" v="415" actId="1036"/>
          <ac:picMkLst>
            <pc:docMk/>
            <pc:sldMk cId="2927565772" sldId="342"/>
            <ac:picMk id="104" creationId="{D16E7DF0-11DD-3179-BEAF-6DBD6B993FBB}"/>
          </ac:picMkLst>
        </pc:picChg>
        <pc:picChg chg="del">
          <ac:chgData name="Kleynhans, Elizabeth FOR:EX" userId="18a26c34-028c-4351-973b-83722aaf4654" providerId="ADAL" clId="{BE990886-E70C-4A0C-8158-0470F34092CD}" dt="2024-03-15T17:04:49.051" v="247" actId="478"/>
          <ac:picMkLst>
            <pc:docMk/>
            <pc:sldMk cId="2927565772" sldId="342"/>
            <ac:picMk id="112" creationId="{C84F52BD-38CD-AF07-DDB1-33FA84F60F22}"/>
          </ac:picMkLst>
        </pc:picChg>
        <pc:picChg chg="del">
          <ac:chgData name="Kleynhans, Elizabeth FOR:EX" userId="18a26c34-028c-4351-973b-83722aaf4654" providerId="ADAL" clId="{BE990886-E70C-4A0C-8158-0470F34092CD}" dt="2024-03-15T17:03:43.607" v="234" actId="478"/>
          <ac:picMkLst>
            <pc:docMk/>
            <pc:sldMk cId="2927565772" sldId="342"/>
            <ac:picMk id="140" creationId="{2CD78DC5-A8AF-3892-7E21-0187BA56A0A7}"/>
          </ac:picMkLst>
        </pc:picChg>
        <pc:picChg chg="mod">
          <ac:chgData name="Kleynhans, Elizabeth FOR:EX" userId="18a26c34-028c-4351-973b-83722aaf4654" providerId="ADAL" clId="{BE990886-E70C-4A0C-8158-0470F34092CD}" dt="2024-03-15T17:07:54.283" v="356" actId="14100"/>
          <ac:picMkLst>
            <pc:docMk/>
            <pc:sldMk cId="2927565772" sldId="342"/>
            <ac:picMk id="141" creationId="{69DFC157-1C6E-3982-CAE2-3AF34EA0F8BC}"/>
          </ac:picMkLst>
        </pc:picChg>
        <pc:cxnChg chg="add mod">
          <ac:chgData name="Kleynhans, Elizabeth FOR:EX" userId="18a26c34-028c-4351-973b-83722aaf4654" providerId="ADAL" clId="{BE990886-E70C-4A0C-8158-0470F34092CD}" dt="2024-03-15T17:07:20.170" v="352" actId="14100"/>
          <ac:cxnSpMkLst>
            <pc:docMk/>
            <pc:sldMk cId="2927565772" sldId="342"/>
            <ac:cxnSpMk id="6" creationId="{3B44812D-D0DE-7C94-77E2-8F891C8DDD33}"/>
          </ac:cxnSpMkLst>
        </pc:cxnChg>
        <pc:cxnChg chg="del">
          <ac:chgData name="Kleynhans, Elizabeth FOR:EX" userId="18a26c34-028c-4351-973b-83722aaf4654" providerId="ADAL" clId="{BE990886-E70C-4A0C-8158-0470F34092CD}" dt="2024-03-15T17:04:38.219" v="244" actId="478"/>
          <ac:cxnSpMkLst>
            <pc:docMk/>
            <pc:sldMk cId="2927565772" sldId="342"/>
            <ac:cxnSpMk id="7" creationId="{5D756817-DD7D-39D4-4D01-9B8D91910445}"/>
          </ac:cxnSpMkLst>
        </pc:cxnChg>
        <pc:cxnChg chg="del">
          <ac:chgData name="Kleynhans, Elizabeth FOR:EX" userId="18a26c34-028c-4351-973b-83722aaf4654" providerId="ADAL" clId="{BE990886-E70C-4A0C-8158-0470F34092CD}" dt="2024-03-15T17:02:20.289" v="218" actId="478"/>
          <ac:cxnSpMkLst>
            <pc:docMk/>
            <pc:sldMk cId="2927565772" sldId="342"/>
            <ac:cxnSpMk id="8" creationId="{069020C5-78FD-A112-2B12-543874FC2A02}"/>
          </ac:cxnSpMkLst>
        </pc:cxnChg>
        <pc:cxnChg chg="add mod">
          <ac:chgData name="Kleynhans, Elizabeth FOR:EX" userId="18a26c34-028c-4351-973b-83722aaf4654" providerId="ADAL" clId="{BE990886-E70C-4A0C-8158-0470F34092CD}" dt="2024-03-15T17:12:27.945" v="449" actId="1076"/>
          <ac:cxnSpMkLst>
            <pc:docMk/>
            <pc:sldMk cId="2927565772" sldId="342"/>
            <ac:cxnSpMk id="13" creationId="{6BE52E26-53CE-C6F5-2416-A5E7D901C5ED}"/>
          </ac:cxnSpMkLst>
        </pc:cxnChg>
        <pc:cxnChg chg="add del mod">
          <ac:chgData name="Kleynhans, Elizabeth FOR:EX" userId="18a26c34-028c-4351-973b-83722aaf4654" providerId="ADAL" clId="{BE990886-E70C-4A0C-8158-0470F34092CD}" dt="2024-03-15T17:12:45.505" v="453" actId="478"/>
          <ac:cxnSpMkLst>
            <pc:docMk/>
            <pc:sldMk cId="2927565772" sldId="342"/>
            <ac:cxnSpMk id="14" creationId="{3DAEF413-7CF8-9B7F-CF46-0AC5E5329D7E}"/>
          </ac:cxnSpMkLst>
        </pc:cxnChg>
        <pc:cxnChg chg="add mod">
          <ac:chgData name="Kleynhans, Elizabeth FOR:EX" userId="18a26c34-028c-4351-973b-83722aaf4654" providerId="ADAL" clId="{BE990886-E70C-4A0C-8158-0470F34092CD}" dt="2024-03-15T17:16:40.922" v="517" actId="1038"/>
          <ac:cxnSpMkLst>
            <pc:docMk/>
            <pc:sldMk cId="2927565772" sldId="342"/>
            <ac:cxnSpMk id="18" creationId="{457DDF99-98A1-2A3D-E220-75C346B6DBCF}"/>
          </ac:cxnSpMkLst>
        </pc:cxnChg>
        <pc:cxnChg chg="mod">
          <ac:chgData name="Kleynhans, Elizabeth FOR:EX" userId="18a26c34-028c-4351-973b-83722aaf4654" providerId="ADAL" clId="{BE990886-E70C-4A0C-8158-0470F34092CD}" dt="2024-03-15T17:09:08.684" v="411" actId="1035"/>
          <ac:cxnSpMkLst>
            <pc:docMk/>
            <pc:sldMk cId="2927565772" sldId="342"/>
            <ac:cxnSpMk id="107" creationId="{045DA684-AECF-284F-3120-14B93F681E08}"/>
          </ac:cxnSpMkLst>
        </pc:cxnChg>
        <pc:cxnChg chg="mod">
          <ac:chgData name="Kleynhans, Elizabeth FOR:EX" userId="18a26c34-028c-4351-973b-83722aaf4654" providerId="ADAL" clId="{BE990886-E70C-4A0C-8158-0470F34092CD}" dt="2024-03-15T17:09:42.418" v="431" actId="1036"/>
          <ac:cxnSpMkLst>
            <pc:docMk/>
            <pc:sldMk cId="2927565772" sldId="342"/>
            <ac:cxnSpMk id="109" creationId="{0232A4D4-6AD9-23C8-845E-01CA017F6932}"/>
          </ac:cxnSpMkLst>
        </pc:cxnChg>
        <pc:cxnChg chg="mod">
          <ac:chgData name="Kleynhans, Elizabeth FOR:EX" userId="18a26c34-028c-4351-973b-83722aaf4654" providerId="ADAL" clId="{BE990886-E70C-4A0C-8158-0470F34092CD}" dt="2024-03-15T17:08:51.803" v="392" actId="1035"/>
          <ac:cxnSpMkLst>
            <pc:docMk/>
            <pc:sldMk cId="2927565772" sldId="342"/>
            <ac:cxnSpMk id="110" creationId="{CBBF657B-E2FB-A9FD-70CC-B2CC46039596}"/>
          </ac:cxnSpMkLst>
        </pc:cxnChg>
        <pc:cxnChg chg="mod">
          <ac:chgData name="Kleynhans, Elizabeth FOR:EX" userId="18a26c34-028c-4351-973b-83722aaf4654" providerId="ADAL" clId="{BE990886-E70C-4A0C-8158-0470F34092CD}" dt="2024-03-15T17:06:29.950" v="325" actId="1038"/>
          <ac:cxnSpMkLst>
            <pc:docMk/>
            <pc:sldMk cId="2927565772" sldId="342"/>
            <ac:cxnSpMk id="114" creationId="{058D6D74-A09F-D702-4EE1-5E4B93394345}"/>
          </ac:cxnSpMkLst>
        </pc:cxnChg>
        <pc:cxnChg chg="mod">
          <ac:chgData name="Kleynhans, Elizabeth FOR:EX" userId="18a26c34-028c-4351-973b-83722aaf4654" providerId="ADAL" clId="{BE990886-E70C-4A0C-8158-0470F34092CD}" dt="2024-03-15T17:09:42.418" v="431" actId="1036"/>
          <ac:cxnSpMkLst>
            <pc:docMk/>
            <pc:sldMk cId="2927565772" sldId="342"/>
            <ac:cxnSpMk id="116" creationId="{7E2B7395-84DE-EEF8-67C7-20BA8CFD6E5E}"/>
          </ac:cxnSpMkLst>
        </pc:cxnChg>
        <pc:cxnChg chg="mod">
          <ac:chgData name="Kleynhans, Elizabeth FOR:EX" userId="18a26c34-028c-4351-973b-83722aaf4654" providerId="ADAL" clId="{BE990886-E70C-4A0C-8158-0470F34092CD}" dt="2024-03-15T17:06:29.950" v="325" actId="1038"/>
          <ac:cxnSpMkLst>
            <pc:docMk/>
            <pc:sldMk cId="2927565772" sldId="342"/>
            <ac:cxnSpMk id="117" creationId="{99C11BA5-4BCA-49D2-531F-8DA2AAE6ED95}"/>
          </ac:cxnSpMkLst>
        </pc:cxnChg>
        <pc:cxnChg chg="mod">
          <ac:chgData name="Kleynhans, Elizabeth FOR:EX" userId="18a26c34-028c-4351-973b-83722aaf4654" providerId="ADAL" clId="{BE990886-E70C-4A0C-8158-0470F34092CD}" dt="2024-03-15T17:09:42.418" v="431" actId="1036"/>
          <ac:cxnSpMkLst>
            <pc:docMk/>
            <pc:sldMk cId="2927565772" sldId="342"/>
            <ac:cxnSpMk id="120" creationId="{97101FBF-9096-2B50-DEEB-4B2C55786361}"/>
          </ac:cxnSpMkLst>
        </pc:cxnChg>
        <pc:cxnChg chg="del mod">
          <ac:chgData name="Kleynhans, Elizabeth FOR:EX" userId="18a26c34-028c-4351-973b-83722aaf4654" providerId="ADAL" clId="{BE990886-E70C-4A0C-8158-0470F34092CD}" dt="2024-03-15T17:09:22.200" v="417" actId="478"/>
          <ac:cxnSpMkLst>
            <pc:docMk/>
            <pc:sldMk cId="2927565772" sldId="342"/>
            <ac:cxnSpMk id="121" creationId="{6F935FDE-B8A5-D4F9-F4A4-548A40591B73}"/>
          </ac:cxnSpMkLst>
        </pc:cxnChg>
        <pc:cxnChg chg="mod">
          <ac:chgData name="Kleynhans, Elizabeth FOR:EX" userId="18a26c34-028c-4351-973b-83722aaf4654" providerId="ADAL" clId="{BE990886-E70C-4A0C-8158-0470F34092CD}" dt="2024-03-15T17:09:31.594" v="425" actId="1035"/>
          <ac:cxnSpMkLst>
            <pc:docMk/>
            <pc:sldMk cId="2927565772" sldId="342"/>
            <ac:cxnSpMk id="123" creationId="{F01D61DF-D9EF-0529-4C48-0EC6765325A0}"/>
          </ac:cxnSpMkLst>
        </pc:cxnChg>
        <pc:cxnChg chg="del mod">
          <ac:chgData name="Kleynhans, Elizabeth FOR:EX" userId="18a26c34-028c-4351-973b-83722aaf4654" providerId="ADAL" clId="{BE990886-E70C-4A0C-8158-0470F34092CD}" dt="2024-03-15T17:09:20.215" v="416" actId="478"/>
          <ac:cxnSpMkLst>
            <pc:docMk/>
            <pc:sldMk cId="2927565772" sldId="342"/>
            <ac:cxnSpMk id="124" creationId="{4B8B4946-EF27-CAEC-307B-4970AE3DE4D2}"/>
          </ac:cxnSpMkLst>
        </pc:cxnChg>
        <pc:cxnChg chg="mod">
          <ac:chgData name="Kleynhans, Elizabeth FOR:EX" userId="18a26c34-028c-4351-973b-83722aaf4654" providerId="ADAL" clId="{BE990886-E70C-4A0C-8158-0470F34092CD}" dt="2024-03-15T17:09:31.594" v="425" actId="1035"/>
          <ac:cxnSpMkLst>
            <pc:docMk/>
            <pc:sldMk cId="2927565772" sldId="342"/>
            <ac:cxnSpMk id="125" creationId="{EC1C3D80-6DE5-F4A9-0D08-6FF56EAD0460}"/>
          </ac:cxnSpMkLst>
        </pc:cxnChg>
        <pc:cxnChg chg="mod">
          <ac:chgData name="Kleynhans, Elizabeth FOR:EX" userId="18a26c34-028c-4351-973b-83722aaf4654" providerId="ADAL" clId="{BE990886-E70C-4A0C-8158-0470F34092CD}" dt="2024-03-15T17:09:08.684" v="411" actId="1035"/>
          <ac:cxnSpMkLst>
            <pc:docMk/>
            <pc:sldMk cId="2927565772" sldId="342"/>
            <ac:cxnSpMk id="126" creationId="{0ABAD45B-92A6-BADA-F8F4-BA457361A5AC}"/>
          </ac:cxnSpMkLst>
        </pc:cxnChg>
        <pc:cxnChg chg="del">
          <ac:chgData name="Kleynhans, Elizabeth FOR:EX" userId="18a26c34-028c-4351-973b-83722aaf4654" providerId="ADAL" clId="{BE990886-E70C-4A0C-8158-0470F34092CD}" dt="2024-03-15T17:12:37.758" v="451" actId="478"/>
          <ac:cxnSpMkLst>
            <pc:docMk/>
            <pc:sldMk cId="2927565772" sldId="342"/>
            <ac:cxnSpMk id="129" creationId="{40BD6243-95EB-4DC4-ECBA-B81097B938BB}"/>
          </ac:cxnSpMkLst>
        </pc:cxnChg>
        <pc:cxnChg chg="del">
          <ac:chgData name="Kleynhans, Elizabeth FOR:EX" userId="18a26c34-028c-4351-973b-83722aaf4654" providerId="ADAL" clId="{BE990886-E70C-4A0C-8158-0470F34092CD}" dt="2024-03-15T17:04:52.585" v="248" actId="478"/>
          <ac:cxnSpMkLst>
            <pc:docMk/>
            <pc:sldMk cId="2927565772" sldId="342"/>
            <ac:cxnSpMk id="135" creationId="{F9DE5146-CFC4-3E45-D459-613B5B96F6BF}"/>
          </ac:cxnSpMkLst>
        </pc:cxnChg>
        <pc:cxnChg chg="mod">
          <ac:chgData name="Kleynhans, Elizabeth FOR:EX" userId="18a26c34-028c-4351-973b-83722aaf4654" providerId="ADAL" clId="{BE990886-E70C-4A0C-8158-0470F34092CD}" dt="2024-03-15T17:06:29.950" v="325" actId="1038"/>
          <ac:cxnSpMkLst>
            <pc:docMk/>
            <pc:sldMk cId="2927565772" sldId="342"/>
            <ac:cxnSpMk id="142" creationId="{8D6148B4-10AC-4AE5-2988-487E1B6A0332}"/>
          </ac:cxnSpMkLst>
        </pc:cxnChg>
      </pc:sldChg>
      <pc:sldChg chg="addSp delSp modSp add mod ord">
        <pc:chgData name="Kleynhans, Elizabeth FOR:EX" userId="18a26c34-028c-4351-973b-83722aaf4654" providerId="ADAL" clId="{BE990886-E70C-4A0C-8158-0470F34092CD}" dt="2024-03-15T19:37:34.408" v="1443"/>
        <pc:sldMkLst>
          <pc:docMk/>
          <pc:sldMk cId="636802167" sldId="343"/>
        </pc:sldMkLst>
        <pc:spChg chg="mod">
          <ac:chgData name="Kleynhans, Elizabeth FOR:EX" userId="18a26c34-028c-4351-973b-83722aaf4654" providerId="ADAL" clId="{BE990886-E70C-4A0C-8158-0470F34092CD}" dt="2024-03-15T17:34:43.635" v="551" actId="20577"/>
          <ac:spMkLst>
            <pc:docMk/>
            <pc:sldMk cId="636802167" sldId="343"/>
            <ac:spMk id="2" creationId="{8F4F6B92-E46F-61A0-F1CA-5CA02518D498}"/>
          </ac:spMkLst>
        </pc:spChg>
        <pc:spChg chg="del">
          <ac:chgData name="Kleynhans, Elizabeth FOR:EX" userId="18a26c34-028c-4351-973b-83722aaf4654" providerId="ADAL" clId="{BE990886-E70C-4A0C-8158-0470F34092CD}" dt="2024-03-15T17:34:29.506" v="532" actId="478"/>
          <ac:spMkLst>
            <pc:docMk/>
            <pc:sldMk cId="636802167" sldId="343"/>
            <ac:spMk id="3" creationId="{EB8CAF4A-F75C-7796-ADD8-103D733F78D9}"/>
          </ac:spMkLst>
        </pc:spChg>
        <pc:spChg chg="add mod">
          <ac:chgData name="Kleynhans, Elizabeth FOR:EX" userId="18a26c34-028c-4351-973b-83722aaf4654" providerId="ADAL" clId="{BE990886-E70C-4A0C-8158-0470F34092CD}" dt="2024-03-15T17:57:49.964" v="840" actId="14100"/>
          <ac:spMkLst>
            <pc:docMk/>
            <pc:sldMk cId="636802167" sldId="343"/>
            <ac:spMk id="4" creationId="{AB62534B-8BC2-C571-0083-682714129E27}"/>
          </ac:spMkLst>
        </pc:spChg>
        <pc:spChg chg="del">
          <ac:chgData name="Kleynhans, Elizabeth FOR:EX" userId="18a26c34-028c-4351-973b-83722aaf4654" providerId="ADAL" clId="{BE990886-E70C-4A0C-8158-0470F34092CD}" dt="2024-03-15T17:35:34.973" v="552" actId="478"/>
          <ac:spMkLst>
            <pc:docMk/>
            <pc:sldMk cId="636802167" sldId="343"/>
            <ac:spMk id="5" creationId="{B346E965-B479-E3D3-3973-F64108DA5C6F}"/>
          </ac:spMkLst>
        </pc:spChg>
        <pc:spChg chg="del">
          <ac:chgData name="Kleynhans, Elizabeth FOR:EX" userId="18a26c34-028c-4351-973b-83722aaf4654" providerId="ADAL" clId="{BE990886-E70C-4A0C-8158-0470F34092CD}" dt="2024-03-15T17:34:29.506" v="532" actId="478"/>
          <ac:spMkLst>
            <pc:docMk/>
            <pc:sldMk cId="636802167" sldId="343"/>
            <ac:spMk id="9" creationId="{C71D8344-EEA6-0873-7F3E-D36F7BE450C6}"/>
          </ac:spMkLst>
        </pc:spChg>
        <pc:spChg chg="del">
          <ac:chgData name="Kleynhans, Elizabeth FOR:EX" userId="18a26c34-028c-4351-973b-83722aaf4654" providerId="ADAL" clId="{BE990886-E70C-4A0C-8158-0470F34092CD}" dt="2024-03-15T17:34:29.506" v="532" actId="478"/>
          <ac:spMkLst>
            <pc:docMk/>
            <pc:sldMk cId="636802167" sldId="343"/>
            <ac:spMk id="12" creationId="{18B94057-443E-D57C-BD2E-DF177BC3AEC9}"/>
          </ac:spMkLst>
        </pc:spChg>
        <pc:spChg chg="del">
          <ac:chgData name="Kleynhans, Elizabeth FOR:EX" userId="18a26c34-028c-4351-973b-83722aaf4654" providerId="ADAL" clId="{BE990886-E70C-4A0C-8158-0470F34092CD}" dt="2024-03-15T17:34:29.506" v="532" actId="478"/>
          <ac:spMkLst>
            <pc:docMk/>
            <pc:sldMk cId="636802167" sldId="343"/>
            <ac:spMk id="15" creationId="{F73C562A-E2EE-505E-E45C-6097B7D3EE64}"/>
          </ac:spMkLst>
        </pc:spChg>
        <pc:spChg chg="del">
          <ac:chgData name="Kleynhans, Elizabeth FOR:EX" userId="18a26c34-028c-4351-973b-83722aaf4654" providerId="ADAL" clId="{BE990886-E70C-4A0C-8158-0470F34092CD}" dt="2024-03-15T17:34:29.506" v="532" actId="478"/>
          <ac:spMkLst>
            <pc:docMk/>
            <pc:sldMk cId="636802167" sldId="343"/>
            <ac:spMk id="17" creationId="{051E1D76-8D95-65D7-FD44-2BF6720DF35C}"/>
          </ac:spMkLst>
        </pc:spChg>
        <pc:spChg chg="del">
          <ac:chgData name="Kleynhans, Elizabeth FOR:EX" userId="18a26c34-028c-4351-973b-83722aaf4654" providerId="ADAL" clId="{BE990886-E70C-4A0C-8158-0470F34092CD}" dt="2024-03-15T17:34:29.506" v="532" actId="478"/>
          <ac:spMkLst>
            <pc:docMk/>
            <pc:sldMk cId="636802167" sldId="343"/>
            <ac:spMk id="19" creationId="{61862DD0-E8BC-0086-C42A-B1C77E3AE6CF}"/>
          </ac:spMkLst>
        </pc:spChg>
        <pc:spChg chg="del">
          <ac:chgData name="Kleynhans, Elizabeth FOR:EX" userId="18a26c34-028c-4351-973b-83722aaf4654" providerId="ADAL" clId="{BE990886-E70C-4A0C-8158-0470F34092CD}" dt="2024-03-15T17:34:29.506" v="532" actId="478"/>
          <ac:spMkLst>
            <pc:docMk/>
            <pc:sldMk cId="636802167" sldId="343"/>
            <ac:spMk id="29" creationId="{CDBE8146-B956-B228-A874-6D14988599FD}"/>
          </ac:spMkLst>
        </pc:spChg>
        <pc:spChg chg="del">
          <ac:chgData name="Kleynhans, Elizabeth FOR:EX" userId="18a26c34-028c-4351-973b-83722aaf4654" providerId="ADAL" clId="{BE990886-E70C-4A0C-8158-0470F34092CD}" dt="2024-03-15T17:34:29.506" v="532" actId="478"/>
          <ac:spMkLst>
            <pc:docMk/>
            <pc:sldMk cId="636802167" sldId="343"/>
            <ac:spMk id="42" creationId="{58C9FD68-C6FA-CD01-A0C0-060CAA201E1C}"/>
          </ac:spMkLst>
        </pc:spChg>
        <pc:spChg chg="del">
          <ac:chgData name="Kleynhans, Elizabeth FOR:EX" userId="18a26c34-028c-4351-973b-83722aaf4654" providerId="ADAL" clId="{BE990886-E70C-4A0C-8158-0470F34092CD}" dt="2024-03-15T17:34:29.506" v="532" actId="478"/>
          <ac:spMkLst>
            <pc:docMk/>
            <pc:sldMk cId="636802167" sldId="343"/>
            <ac:spMk id="44" creationId="{5C58CCDE-7853-7A7F-9285-8004FB1E8E7C}"/>
          </ac:spMkLst>
        </pc:spChg>
        <pc:spChg chg="del">
          <ac:chgData name="Kleynhans, Elizabeth FOR:EX" userId="18a26c34-028c-4351-973b-83722aaf4654" providerId="ADAL" clId="{BE990886-E70C-4A0C-8158-0470F34092CD}" dt="2024-03-15T17:34:29.506" v="532" actId="478"/>
          <ac:spMkLst>
            <pc:docMk/>
            <pc:sldMk cId="636802167" sldId="343"/>
            <ac:spMk id="80" creationId="{39814662-ED42-9E8D-F71D-06A4FD440086}"/>
          </ac:spMkLst>
        </pc:spChg>
        <pc:spChg chg="del">
          <ac:chgData name="Kleynhans, Elizabeth FOR:EX" userId="18a26c34-028c-4351-973b-83722aaf4654" providerId="ADAL" clId="{BE990886-E70C-4A0C-8158-0470F34092CD}" dt="2024-03-15T17:34:29.506" v="532" actId="478"/>
          <ac:spMkLst>
            <pc:docMk/>
            <pc:sldMk cId="636802167" sldId="343"/>
            <ac:spMk id="81" creationId="{D8C6CD9A-7D34-31B8-C2F2-F325474F413C}"/>
          </ac:spMkLst>
        </pc:spChg>
        <pc:spChg chg="del">
          <ac:chgData name="Kleynhans, Elizabeth FOR:EX" userId="18a26c34-028c-4351-973b-83722aaf4654" providerId="ADAL" clId="{BE990886-E70C-4A0C-8158-0470F34092CD}" dt="2024-03-15T17:34:29.506" v="532" actId="478"/>
          <ac:spMkLst>
            <pc:docMk/>
            <pc:sldMk cId="636802167" sldId="343"/>
            <ac:spMk id="86" creationId="{0A7963D6-35DD-8450-E56D-9311AC3FF32F}"/>
          </ac:spMkLst>
        </pc:spChg>
        <pc:spChg chg="del">
          <ac:chgData name="Kleynhans, Elizabeth FOR:EX" userId="18a26c34-028c-4351-973b-83722aaf4654" providerId="ADAL" clId="{BE990886-E70C-4A0C-8158-0470F34092CD}" dt="2024-03-15T17:34:29.506" v="532" actId="478"/>
          <ac:spMkLst>
            <pc:docMk/>
            <pc:sldMk cId="636802167" sldId="343"/>
            <ac:spMk id="88" creationId="{FA999B15-AB3D-39EA-77D9-6C60B265990E}"/>
          </ac:spMkLst>
        </pc:spChg>
        <pc:spChg chg="del">
          <ac:chgData name="Kleynhans, Elizabeth FOR:EX" userId="18a26c34-028c-4351-973b-83722aaf4654" providerId="ADAL" clId="{BE990886-E70C-4A0C-8158-0470F34092CD}" dt="2024-03-15T17:34:29.506" v="532" actId="478"/>
          <ac:spMkLst>
            <pc:docMk/>
            <pc:sldMk cId="636802167" sldId="343"/>
            <ac:spMk id="133" creationId="{5C3EB16B-949C-2D20-2B31-4F2270AF4C9B}"/>
          </ac:spMkLst>
        </pc:spChg>
        <pc:spChg chg="del">
          <ac:chgData name="Kleynhans, Elizabeth FOR:EX" userId="18a26c34-028c-4351-973b-83722aaf4654" providerId="ADAL" clId="{BE990886-E70C-4A0C-8158-0470F34092CD}" dt="2024-03-15T17:34:29.506" v="532" actId="478"/>
          <ac:spMkLst>
            <pc:docMk/>
            <pc:sldMk cId="636802167" sldId="343"/>
            <ac:spMk id="145" creationId="{7E60442A-122E-1AFA-EAB2-6508694F4F4D}"/>
          </ac:spMkLst>
        </pc:spChg>
        <pc:picChg chg="add mod">
          <ac:chgData name="Kleynhans, Elizabeth FOR:EX" userId="18a26c34-028c-4351-973b-83722aaf4654" providerId="ADAL" clId="{BE990886-E70C-4A0C-8158-0470F34092CD}" dt="2024-03-15T17:58:05.193" v="843" actId="14100"/>
          <ac:picMkLst>
            <pc:docMk/>
            <pc:sldMk cId="636802167" sldId="343"/>
            <ac:picMk id="7" creationId="{1DB41AE5-265C-4C8B-5AC0-CB0B8AF86746}"/>
          </ac:picMkLst>
        </pc:picChg>
        <pc:picChg chg="del">
          <ac:chgData name="Kleynhans, Elizabeth FOR:EX" userId="18a26c34-028c-4351-973b-83722aaf4654" providerId="ADAL" clId="{BE990886-E70C-4A0C-8158-0470F34092CD}" dt="2024-03-15T17:34:29.506" v="532" actId="478"/>
          <ac:picMkLst>
            <pc:docMk/>
            <pc:sldMk cId="636802167" sldId="343"/>
            <ac:picMk id="11" creationId="{9B40DB3D-14E7-9B9C-F0DA-06304ECA9F3E}"/>
          </ac:picMkLst>
        </pc:picChg>
        <pc:picChg chg="del">
          <ac:chgData name="Kleynhans, Elizabeth FOR:EX" userId="18a26c34-028c-4351-973b-83722aaf4654" providerId="ADAL" clId="{BE990886-E70C-4A0C-8158-0470F34092CD}" dt="2024-03-15T17:34:29.506" v="532" actId="478"/>
          <ac:picMkLst>
            <pc:docMk/>
            <pc:sldMk cId="636802167" sldId="343"/>
            <ac:picMk id="62" creationId="{91C59BF1-71CE-728B-1450-67F825336986}"/>
          </ac:picMkLst>
        </pc:picChg>
        <pc:picChg chg="del">
          <ac:chgData name="Kleynhans, Elizabeth FOR:EX" userId="18a26c34-028c-4351-973b-83722aaf4654" providerId="ADAL" clId="{BE990886-E70C-4A0C-8158-0470F34092CD}" dt="2024-03-15T17:34:29.506" v="532" actId="478"/>
          <ac:picMkLst>
            <pc:docMk/>
            <pc:sldMk cId="636802167" sldId="343"/>
            <ac:picMk id="77" creationId="{0C3C4A91-D46A-4B1D-C299-FB4ED72201A1}"/>
          </ac:picMkLst>
        </pc:picChg>
        <pc:picChg chg="del">
          <ac:chgData name="Kleynhans, Elizabeth FOR:EX" userId="18a26c34-028c-4351-973b-83722aaf4654" providerId="ADAL" clId="{BE990886-E70C-4A0C-8158-0470F34092CD}" dt="2024-03-15T17:34:29.506" v="532" actId="478"/>
          <ac:picMkLst>
            <pc:docMk/>
            <pc:sldMk cId="636802167" sldId="343"/>
            <ac:picMk id="79" creationId="{BB592EB0-E218-17F6-5027-2139FDD28FFC}"/>
          </ac:picMkLst>
        </pc:picChg>
        <pc:picChg chg="del">
          <ac:chgData name="Kleynhans, Elizabeth FOR:EX" userId="18a26c34-028c-4351-973b-83722aaf4654" providerId="ADAL" clId="{BE990886-E70C-4A0C-8158-0470F34092CD}" dt="2024-03-15T17:34:29.506" v="532" actId="478"/>
          <ac:picMkLst>
            <pc:docMk/>
            <pc:sldMk cId="636802167" sldId="343"/>
            <ac:picMk id="93" creationId="{05363030-1694-4450-21BE-F09544BDA0BD}"/>
          </ac:picMkLst>
        </pc:picChg>
        <pc:picChg chg="del">
          <ac:chgData name="Kleynhans, Elizabeth FOR:EX" userId="18a26c34-028c-4351-973b-83722aaf4654" providerId="ADAL" clId="{BE990886-E70C-4A0C-8158-0470F34092CD}" dt="2024-03-15T17:34:29.506" v="532" actId="478"/>
          <ac:picMkLst>
            <pc:docMk/>
            <pc:sldMk cId="636802167" sldId="343"/>
            <ac:picMk id="96" creationId="{1EAEF702-36F5-E1E4-E827-0CEA662F7B44}"/>
          </ac:picMkLst>
        </pc:picChg>
        <pc:picChg chg="del">
          <ac:chgData name="Kleynhans, Elizabeth FOR:EX" userId="18a26c34-028c-4351-973b-83722aaf4654" providerId="ADAL" clId="{BE990886-E70C-4A0C-8158-0470F34092CD}" dt="2024-03-15T17:34:29.506" v="532" actId="478"/>
          <ac:picMkLst>
            <pc:docMk/>
            <pc:sldMk cId="636802167" sldId="343"/>
            <ac:picMk id="98" creationId="{27DF06F6-4770-538A-E6E8-DF8A87FB1D5A}"/>
          </ac:picMkLst>
        </pc:picChg>
        <pc:picChg chg="del">
          <ac:chgData name="Kleynhans, Elizabeth FOR:EX" userId="18a26c34-028c-4351-973b-83722aaf4654" providerId="ADAL" clId="{BE990886-E70C-4A0C-8158-0470F34092CD}" dt="2024-03-15T17:34:29.506" v="532" actId="478"/>
          <ac:picMkLst>
            <pc:docMk/>
            <pc:sldMk cId="636802167" sldId="343"/>
            <ac:picMk id="99" creationId="{D3E2FB58-5321-9674-3E2A-30132A624878}"/>
          </ac:picMkLst>
        </pc:picChg>
        <pc:picChg chg="del">
          <ac:chgData name="Kleynhans, Elizabeth FOR:EX" userId="18a26c34-028c-4351-973b-83722aaf4654" providerId="ADAL" clId="{BE990886-E70C-4A0C-8158-0470F34092CD}" dt="2024-03-15T17:34:29.506" v="532" actId="478"/>
          <ac:picMkLst>
            <pc:docMk/>
            <pc:sldMk cId="636802167" sldId="343"/>
            <ac:picMk id="101" creationId="{4D2DC863-EB22-7718-7CBC-BFABC2EFB953}"/>
          </ac:picMkLst>
        </pc:picChg>
        <pc:picChg chg="del">
          <ac:chgData name="Kleynhans, Elizabeth FOR:EX" userId="18a26c34-028c-4351-973b-83722aaf4654" providerId="ADAL" clId="{BE990886-E70C-4A0C-8158-0470F34092CD}" dt="2024-03-15T17:34:29.506" v="532" actId="478"/>
          <ac:picMkLst>
            <pc:docMk/>
            <pc:sldMk cId="636802167" sldId="343"/>
            <ac:picMk id="104" creationId="{B0C3F55F-4475-ACE2-9BAA-C7E93476B7AD}"/>
          </ac:picMkLst>
        </pc:picChg>
        <pc:picChg chg="del">
          <ac:chgData name="Kleynhans, Elizabeth FOR:EX" userId="18a26c34-028c-4351-973b-83722aaf4654" providerId="ADAL" clId="{BE990886-E70C-4A0C-8158-0470F34092CD}" dt="2024-03-15T17:34:29.506" v="532" actId="478"/>
          <ac:picMkLst>
            <pc:docMk/>
            <pc:sldMk cId="636802167" sldId="343"/>
            <ac:picMk id="141" creationId="{8373F6BC-701B-248A-5805-41A61FDB4258}"/>
          </ac:picMkLst>
        </pc:picChg>
        <pc:picChg chg="add mod">
          <ac:chgData name="Kleynhans, Elizabeth FOR:EX" userId="18a26c34-028c-4351-973b-83722aaf4654" providerId="ADAL" clId="{BE990886-E70C-4A0C-8158-0470F34092CD}" dt="2024-03-15T17:58:00.048" v="842" actId="1076"/>
          <ac:picMkLst>
            <pc:docMk/>
            <pc:sldMk cId="636802167" sldId="343"/>
            <ac:picMk id="3074" creationId="{97777392-F217-0BA7-1C39-03351A924C3E}"/>
          </ac:picMkLst>
        </pc:picChg>
        <pc:cxnChg chg="del">
          <ac:chgData name="Kleynhans, Elizabeth FOR:EX" userId="18a26c34-028c-4351-973b-83722aaf4654" providerId="ADAL" clId="{BE990886-E70C-4A0C-8158-0470F34092CD}" dt="2024-03-15T17:34:29.506" v="532" actId="478"/>
          <ac:cxnSpMkLst>
            <pc:docMk/>
            <pc:sldMk cId="636802167" sldId="343"/>
            <ac:cxnSpMk id="6" creationId="{4F05EDCA-006C-A706-8939-3AC019CC1166}"/>
          </ac:cxnSpMkLst>
        </pc:cxnChg>
        <pc:cxnChg chg="del">
          <ac:chgData name="Kleynhans, Elizabeth FOR:EX" userId="18a26c34-028c-4351-973b-83722aaf4654" providerId="ADAL" clId="{BE990886-E70C-4A0C-8158-0470F34092CD}" dt="2024-03-15T17:34:29.506" v="532" actId="478"/>
          <ac:cxnSpMkLst>
            <pc:docMk/>
            <pc:sldMk cId="636802167" sldId="343"/>
            <ac:cxnSpMk id="13" creationId="{FBDA9B79-ECAE-1129-C4BA-799072838A80}"/>
          </ac:cxnSpMkLst>
        </pc:cxnChg>
        <pc:cxnChg chg="del">
          <ac:chgData name="Kleynhans, Elizabeth FOR:EX" userId="18a26c34-028c-4351-973b-83722aaf4654" providerId="ADAL" clId="{BE990886-E70C-4A0C-8158-0470F34092CD}" dt="2024-03-15T17:34:29.506" v="532" actId="478"/>
          <ac:cxnSpMkLst>
            <pc:docMk/>
            <pc:sldMk cId="636802167" sldId="343"/>
            <ac:cxnSpMk id="18" creationId="{2367E1FB-D931-0098-7E38-C309885F3812}"/>
          </ac:cxnSpMkLst>
        </pc:cxnChg>
        <pc:cxnChg chg="del">
          <ac:chgData name="Kleynhans, Elizabeth FOR:EX" userId="18a26c34-028c-4351-973b-83722aaf4654" providerId="ADAL" clId="{BE990886-E70C-4A0C-8158-0470F34092CD}" dt="2024-03-15T17:34:29.506" v="532" actId="478"/>
          <ac:cxnSpMkLst>
            <pc:docMk/>
            <pc:sldMk cId="636802167" sldId="343"/>
            <ac:cxnSpMk id="107" creationId="{D7A6EDC3-61FE-596C-70FB-B9D489F90648}"/>
          </ac:cxnSpMkLst>
        </pc:cxnChg>
        <pc:cxnChg chg="del">
          <ac:chgData name="Kleynhans, Elizabeth FOR:EX" userId="18a26c34-028c-4351-973b-83722aaf4654" providerId="ADAL" clId="{BE990886-E70C-4A0C-8158-0470F34092CD}" dt="2024-03-15T17:34:29.506" v="532" actId="478"/>
          <ac:cxnSpMkLst>
            <pc:docMk/>
            <pc:sldMk cId="636802167" sldId="343"/>
            <ac:cxnSpMk id="109" creationId="{4B160E8D-67AC-29BD-BCAF-4838F02C4111}"/>
          </ac:cxnSpMkLst>
        </pc:cxnChg>
        <pc:cxnChg chg="del">
          <ac:chgData name="Kleynhans, Elizabeth FOR:EX" userId="18a26c34-028c-4351-973b-83722aaf4654" providerId="ADAL" clId="{BE990886-E70C-4A0C-8158-0470F34092CD}" dt="2024-03-15T17:34:29.506" v="532" actId="478"/>
          <ac:cxnSpMkLst>
            <pc:docMk/>
            <pc:sldMk cId="636802167" sldId="343"/>
            <ac:cxnSpMk id="110" creationId="{5A25D15A-769C-83F4-7B46-9A7EA3D8E66E}"/>
          </ac:cxnSpMkLst>
        </pc:cxnChg>
        <pc:cxnChg chg="del">
          <ac:chgData name="Kleynhans, Elizabeth FOR:EX" userId="18a26c34-028c-4351-973b-83722aaf4654" providerId="ADAL" clId="{BE990886-E70C-4A0C-8158-0470F34092CD}" dt="2024-03-15T17:34:29.506" v="532" actId="478"/>
          <ac:cxnSpMkLst>
            <pc:docMk/>
            <pc:sldMk cId="636802167" sldId="343"/>
            <ac:cxnSpMk id="114" creationId="{DAC2BB63-B07E-9BA9-9DC3-17CD4B5F5052}"/>
          </ac:cxnSpMkLst>
        </pc:cxnChg>
        <pc:cxnChg chg="del">
          <ac:chgData name="Kleynhans, Elizabeth FOR:EX" userId="18a26c34-028c-4351-973b-83722aaf4654" providerId="ADAL" clId="{BE990886-E70C-4A0C-8158-0470F34092CD}" dt="2024-03-15T17:34:29.506" v="532" actId="478"/>
          <ac:cxnSpMkLst>
            <pc:docMk/>
            <pc:sldMk cId="636802167" sldId="343"/>
            <ac:cxnSpMk id="116" creationId="{6F4A4FF4-DD6B-EF51-85F6-C93CF5F9C57C}"/>
          </ac:cxnSpMkLst>
        </pc:cxnChg>
        <pc:cxnChg chg="del">
          <ac:chgData name="Kleynhans, Elizabeth FOR:EX" userId="18a26c34-028c-4351-973b-83722aaf4654" providerId="ADAL" clId="{BE990886-E70C-4A0C-8158-0470F34092CD}" dt="2024-03-15T17:34:29.506" v="532" actId="478"/>
          <ac:cxnSpMkLst>
            <pc:docMk/>
            <pc:sldMk cId="636802167" sldId="343"/>
            <ac:cxnSpMk id="117" creationId="{92DF3E87-42F2-C6DF-3FB1-541AF09B1ACC}"/>
          </ac:cxnSpMkLst>
        </pc:cxnChg>
        <pc:cxnChg chg="del">
          <ac:chgData name="Kleynhans, Elizabeth FOR:EX" userId="18a26c34-028c-4351-973b-83722aaf4654" providerId="ADAL" clId="{BE990886-E70C-4A0C-8158-0470F34092CD}" dt="2024-03-15T17:34:29.506" v="532" actId="478"/>
          <ac:cxnSpMkLst>
            <pc:docMk/>
            <pc:sldMk cId="636802167" sldId="343"/>
            <ac:cxnSpMk id="120" creationId="{593BEBBB-90EF-FD3C-E56F-3652C888E17E}"/>
          </ac:cxnSpMkLst>
        </pc:cxnChg>
        <pc:cxnChg chg="del">
          <ac:chgData name="Kleynhans, Elizabeth FOR:EX" userId="18a26c34-028c-4351-973b-83722aaf4654" providerId="ADAL" clId="{BE990886-E70C-4A0C-8158-0470F34092CD}" dt="2024-03-15T17:34:29.506" v="532" actId="478"/>
          <ac:cxnSpMkLst>
            <pc:docMk/>
            <pc:sldMk cId="636802167" sldId="343"/>
            <ac:cxnSpMk id="123" creationId="{0F7B821B-35C0-3416-601B-6C14AC74C4A4}"/>
          </ac:cxnSpMkLst>
        </pc:cxnChg>
        <pc:cxnChg chg="del">
          <ac:chgData name="Kleynhans, Elizabeth FOR:EX" userId="18a26c34-028c-4351-973b-83722aaf4654" providerId="ADAL" clId="{BE990886-E70C-4A0C-8158-0470F34092CD}" dt="2024-03-15T17:34:29.506" v="532" actId="478"/>
          <ac:cxnSpMkLst>
            <pc:docMk/>
            <pc:sldMk cId="636802167" sldId="343"/>
            <ac:cxnSpMk id="125" creationId="{3057728E-D5B8-0189-F656-195A5ADD806B}"/>
          </ac:cxnSpMkLst>
        </pc:cxnChg>
        <pc:cxnChg chg="del">
          <ac:chgData name="Kleynhans, Elizabeth FOR:EX" userId="18a26c34-028c-4351-973b-83722aaf4654" providerId="ADAL" clId="{BE990886-E70C-4A0C-8158-0470F34092CD}" dt="2024-03-15T17:34:29.506" v="532" actId="478"/>
          <ac:cxnSpMkLst>
            <pc:docMk/>
            <pc:sldMk cId="636802167" sldId="343"/>
            <ac:cxnSpMk id="126" creationId="{92BA77DA-27F4-2F11-B96E-4BF5674D3B63}"/>
          </ac:cxnSpMkLst>
        </pc:cxnChg>
        <pc:cxnChg chg="del">
          <ac:chgData name="Kleynhans, Elizabeth FOR:EX" userId="18a26c34-028c-4351-973b-83722aaf4654" providerId="ADAL" clId="{BE990886-E70C-4A0C-8158-0470F34092CD}" dt="2024-03-15T17:34:29.506" v="532" actId="478"/>
          <ac:cxnSpMkLst>
            <pc:docMk/>
            <pc:sldMk cId="636802167" sldId="343"/>
            <ac:cxnSpMk id="128" creationId="{2F812BC0-552A-B69B-1C2C-48062242E17B}"/>
          </ac:cxnSpMkLst>
        </pc:cxnChg>
        <pc:cxnChg chg="del">
          <ac:chgData name="Kleynhans, Elizabeth FOR:EX" userId="18a26c34-028c-4351-973b-83722aaf4654" providerId="ADAL" clId="{BE990886-E70C-4A0C-8158-0470F34092CD}" dt="2024-03-15T17:34:29.506" v="532" actId="478"/>
          <ac:cxnSpMkLst>
            <pc:docMk/>
            <pc:sldMk cId="636802167" sldId="343"/>
            <ac:cxnSpMk id="142" creationId="{9CD74533-4870-405C-74B5-676F7F1EBA9F}"/>
          </ac:cxnSpMkLst>
        </pc:cxnChg>
      </pc:sldChg>
      <pc:sldChg chg="addSp delSp modSp add mod">
        <pc:chgData name="Kleynhans, Elizabeth FOR:EX" userId="18a26c34-028c-4351-973b-83722aaf4654" providerId="ADAL" clId="{BE990886-E70C-4A0C-8158-0470F34092CD}" dt="2024-03-15T19:39:59.924" v="1469" actId="20577"/>
        <pc:sldMkLst>
          <pc:docMk/>
          <pc:sldMk cId="3510948374" sldId="344"/>
        </pc:sldMkLst>
        <pc:spChg chg="mod">
          <ac:chgData name="Kleynhans, Elizabeth FOR:EX" userId="18a26c34-028c-4351-973b-83722aaf4654" providerId="ADAL" clId="{BE990886-E70C-4A0C-8158-0470F34092CD}" dt="2024-03-15T17:59:28.120" v="877" actId="20577"/>
          <ac:spMkLst>
            <pc:docMk/>
            <pc:sldMk cId="3510948374" sldId="344"/>
            <ac:spMk id="2" creationId="{129069A3-1A49-15DD-0444-06CDB5BCC7A8}"/>
          </ac:spMkLst>
        </pc:spChg>
        <pc:spChg chg="add mod">
          <ac:chgData name="Kleynhans, Elizabeth FOR:EX" userId="18a26c34-028c-4351-973b-83722aaf4654" providerId="ADAL" clId="{BE990886-E70C-4A0C-8158-0470F34092CD}" dt="2024-03-15T19:39:59.924" v="1469" actId="20577"/>
          <ac:spMkLst>
            <pc:docMk/>
            <pc:sldMk cId="3510948374" sldId="344"/>
            <ac:spMk id="3" creationId="{ED3C68B2-1FDD-B059-BC54-49E81B4840FA}"/>
          </ac:spMkLst>
        </pc:spChg>
        <pc:spChg chg="del mod">
          <ac:chgData name="Kleynhans, Elizabeth FOR:EX" userId="18a26c34-028c-4351-973b-83722aaf4654" providerId="ADAL" clId="{BE990886-E70C-4A0C-8158-0470F34092CD}" dt="2024-03-15T18:00:12.325" v="881"/>
          <ac:spMkLst>
            <pc:docMk/>
            <pc:sldMk cId="3510948374" sldId="344"/>
            <ac:spMk id="4" creationId="{581E8E2F-1BC8-F3DD-77EA-5866A5F01164}"/>
          </ac:spMkLst>
        </pc:spChg>
        <pc:picChg chg="add mod">
          <ac:chgData name="Kleynhans, Elizabeth FOR:EX" userId="18a26c34-028c-4351-973b-83722aaf4654" providerId="ADAL" clId="{BE990886-E70C-4A0C-8158-0470F34092CD}" dt="2024-03-15T18:15:39.632" v="1150" actId="1036"/>
          <ac:picMkLst>
            <pc:docMk/>
            <pc:sldMk cId="3510948374" sldId="344"/>
            <ac:picMk id="5" creationId="{093A3A6B-8BB4-3F47-F2D0-EEC61C23A489}"/>
          </ac:picMkLst>
        </pc:picChg>
        <pc:picChg chg="add mod">
          <ac:chgData name="Kleynhans, Elizabeth FOR:EX" userId="18a26c34-028c-4351-973b-83722aaf4654" providerId="ADAL" clId="{BE990886-E70C-4A0C-8158-0470F34092CD}" dt="2024-03-15T18:15:39.632" v="1150" actId="1036"/>
          <ac:picMkLst>
            <pc:docMk/>
            <pc:sldMk cId="3510948374" sldId="344"/>
            <ac:picMk id="6" creationId="{DEC4E869-4A3E-ED97-C9C8-8047AF147402}"/>
          </ac:picMkLst>
        </pc:picChg>
        <pc:picChg chg="del">
          <ac:chgData name="Kleynhans, Elizabeth FOR:EX" userId="18a26c34-028c-4351-973b-83722aaf4654" providerId="ADAL" clId="{BE990886-E70C-4A0C-8158-0470F34092CD}" dt="2024-03-15T17:59:54.098" v="878" actId="478"/>
          <ac:picMkLst>
            <pc:docMk/>
            <pc:sldMk cId="3510948374" sldId="344"/>
            <ac:picMk id="7" creationId="{BCBE824B-6CBB-3877-A5FD-39F7DACF5340}"/>
          </ac:picMkLst>
        </pc:picChg>
        <pc:picChg chg="mod">
          <ac:chgData name="Kleynhans, Elizabeth FOR:EX" userId="18a26c34-028c-4351-973b-83722aaf4654" providerId="ADAL" clId="{BE990886-E70C-4A0C-8158-0470F34092CD}" dt="2024-03-15T18:15:22.276" v="1139" actId="1076"/>
          <ac:picMkLst>
            <pc:docMk/>
            <pc:sldMk cId="3510948374" sldId="344"/>
            <ac:picMk id="3074" creationId="{A92EC54C-4E70-C3B6-CF4F-8ADBEBB09525}"/>
          </ac:picMkLst>
        </pc:picChg>
      </pc:sldChg>
      <pc:sldChg chg="addSp delSp modSp add mod">
        <pc:chgData name="Kleynhans, Elizabeth FOR:EX" userId="18a26c34-028c-4351-973b-83722aaf4654" providerId="ADAL" clId="{BE990886-E70C-4A0C-8158-0470F34092CD}" dt="2024-03-15T18:52:20.045" v="1435" actId="478"/>
        <pc:sldMkLst>
          <pc:docMk/>
          <pc:sldMk cId="732744273" sldId="345"/>
        </pc:sldMkLst>
        <pc:spChg chg="mod">
          <ac:chgData name="Kleynhans, Elizabeth FOR:EX" userId="18a26c34-028c-4351-973b-83722aaf4654" providerId="ADAL" clId="{BE990886-E70C-4A0C-8158-0470F34092CD}" dt="2024-03-15T18:14:08.692" v="1131" actId="20577"/>
          <ac:spMkLst>
            <pc:docMk/>
            <pc:sldMk cId="732744273" sldId="345"/>
            <ac:spMk id="2" creationId="{F614E20C-B5F4-DB35-7494-115FAE4A9369}"/>
          </ac:spMkLst>
        </pc:spChg>
        <pc:spChg chg="del">
          <ac:chgData name="Kleynhans, Elizabeth FOR:EX" userId="18a26c34-028c-4351-973b-83722aaf4654" providerId="ADAL" clId="{BE990886-E70C-4A0C-8158-0470F34092CD}" dt="2024-03-15T18:14:21.845" v="1132" actId="478"/>
          <ac:spMkLst>
            <pc:docMk/>
            <pc:sldMk cId="732744273" sldId="345"/>
            <ac:spMk id="3" creationId="{315C9CA3-958B-0808-4710-DEE2F5E856D7}"/>
          </ac:spMkLst>
        </pc:spChg>
        <pc:spChg chg="add mod">
          <ac:chgData name="Kleynhans, Elizabeth FOR:EX" userId="18a26c34-028c-4351-973b-83722aaf4654" providerId="ADAL" clId="{BE990886-E70C-4A0C-8158-0470F34092CD}" dt="2024-03-15T18:49:45.540" v="1428" actId="20577"/>
          <ac:spMkLst>
            <pc:docMk/>
            <pc:sldMk cId="732744273" sldId="345"/>
            <ac:spMk id="9" creationId="{8D47C0A8-E96F-FB08-E483-C9C3D5307C65}"/>
          </ac:spMkLst>
        </pc:spChg>
        <pc:spChg chg="add mod">
          <ac:chgData name="Kleynhans, Elizabeth FOR:EX" userId="18a26c34-028c-4351-973b-83722aaf4654" providerId="ADAL" clId="{BE990886-E70C-4A0C-8158-0470F34092CD}" dt="2024-03-15T18:38:50.629" v="1343" actId="1076"/>
          <ac:spMkLst>
            <pc:docMk/>
            <pc:sldMk cId="732744273" sldId="345"/>
            <ac:spMk id="10" creationId="{01691752-1043-EDA1-C49D-2C55E109F463}"/>
          </ac:spMkLst>
        </pc:spChg>
        <pc:spChg chg="add">
          <ac:chgData name="Kleynhans, Elizabeth FOR:EX" userId="18a26c34-028c-4351-973b-83722aaf4654" providerId="ADAL" clId="{BE990886-E70C-4A0C-8158-0470F34092CD}" dt="2024-03-15T18:43:59.787" v="1348"/>
          <ac:spMkLst>
            <pc:docMk/>
            <pc:sldMk cId="732744273" sldId="345"/>
            <ac:spMk id="11" creationId="{6834DABC-C48E-ED33-812B-4C7342E14E99}"/>
          </ac:spMkLst>
        </pc:spChg>
        <pc:spChg chg="add mod">
          <ac:chgData name="Kleynhans, Elizabeth FOR:EX" userId="18a26c34-028c-4351-973b-83722aaf4654" providerId="ADAL" clId="{BE990886-E70C-4A0C-8158-0470F34092CD}" dt="2024-03-15T18:44:12.355" v="1350"/>
          <ac:spMkLst>
            <pc:docMk/>
            <pc:sldMk cId="732744273" sldId="345"/>
            <ac:spMk id="12" creationId="{FA8F5ACF-FC2C-8069-F18E-DE4EEE188A90}"/>
          </ac:spMkLst>
        </pc:spChg>
        <pc:picChg chg="add mod">
          <ac:chgData name="Kleynhans, Elizabeth FOR:EX" userId="18a26c34-028c-4351-973b-83722aaf4654" providerId="ADAL" clId="{BE990886-E70C-4A0C-8158-0470F34092CD}" dt="2024-03-15T18:17:20.976" v="1237" actId="1037"/>
          <ac:picMkLst>
            <pc:docMk/>
            <pc:sldMk cId="732744273" sldId="345"/>
            <ac:picMk id="4" creationId="{3CD98140-0EC9-2FFE-775D-F84CFA468B3F}"/>
          </ac:picMkLst>
        </pc:picChg>
        <pc:picChg chg="del">
          <ac:chgData name="Kleynhans, Elizabeth FOR:EX" userId="18a26c34-028c-4351-973b-83722aaf4654" providerId="ADAL" clId="{BE990886-E70C-4A0C-8158-0470F34092CD}" dt="2024-03-15T18:14:21.845" v="1132" actId="478"/>
          <ac:picMkLst>
            <pc:docMk/>
            <pc:sldMk cId="732744273" sldId="345"/>
            <ac:picMk id="5" creationId="{ECF1B9E5-4C11-120A-1595-78A9F88B8BDA}"/>
          </ac:picMkLst>
        </pc:picChg>
        <pc:picChg chg="del">
          <ac:chgData name="Kleynhans, Elizabeth FOR:EX" userId="18a26c34-028c-4351-973b-83722aaf4654" providerId="ADAL" clId="{BE990886-E70C-4A0C-8158-0470F34092CD}" dt="2024-03-15T18:14:21.845" v="1132" actId="478"/>
          <ac:picMkLst>
            <pc:docMk/>
            <pc:sldMk cId="732744273" sldId="345"/>
            <ac:picMk id="6" creationId="{A58ED040-2627-2916-2716-AE09AC3184B0}"/>
          </ac:picMkLst>
        </pc:picChg>
        <pc:picChg chg="add del mod">
          <ac:chgData name="Kleynhans, Elizabeth FOR:EX" userId="18a26c34-028c-4351-973b-83722aaf4654" providerId="ADAL" clId="{BE990886-E70C-4A0C-8158-0470F34092CD}" dt="2024-03-15T18:52:20.045" v="1435" actId="478"/>
          <ac:picMkLst>
            <pc:docMk/>
            <pc:sldMk cId="732744273" sldId="345"/>
            <ac:picMk id="7" creationId="{5B9021EA-9D64-8132-34EC-200513CD9116}"/>
          </ac:picMkLst>
        </pc:picChg>
        <pc:picChg chg="add mod">
          <ac:chgData name="Kleynhans, Elizabeth FOR:EX" userId="18a26c34-028c-4351-973b-83722aaf4654" providerId="ADAL" clId="{BE990886-E70C-4A0C-8158-0470F34092CD}" dt="2024-03-15T18:38:39.725" v="1341" actId="1035"/>
          <ac:picMkLst>
            <pc:docMk/>
            <pc:sldMk cId="732744273" sldId="345"/>
            <ac:picMk id="8" creationId="{5C0F4B46-BE70-57A4-C834-F671B554F136}"/>
          </ac:picMkLst>
        </pc:picChg>
        <pc:picChg chg="del">
          <ac:chgData name="Kleynhans, Elizabeth FOR:EX" userId="18a26c34-028c-4351-973b-83722aaf4654" providerId="ADAL" clId="{BE990886-E70C-4A0C-8158-0470F34092CD}" dt="2024-03-15T18:14:21.845" v="1132" actId="478"/>
          <ac:picMkLst>
            <pc:docMk/>
            <pc:sldMk cId="732744273" sldId="345"/>
            <ac:picMk id="3074" creationId="{3C78EFE8-0C47-226A-910C-586BD283BF64}"/>
          </ac:picMkLst>
        </pc:picChg>
        <pc:picChg chg="add del mod">
          <ac:chgData name="Kleynhans, Elizabeth FOR:EX" userId="18a26c34-028c-4351-973b-83722aaf4654" providerId="ADAL" clId="{BE990886-E70C-4A0C-8158-0470F34092CD}" dt="2024-03-15T18:52:18.387" v="1434" actId="14100"/>
          <ac:picMkLst>
            <pc:docMk/>
            <pc:sldMk cId="732744273" sldId="345"/>
            <ac:picMk id="4100" creationId="{8911F54F-BA31-452F-E8F9-22A70638A72E}"/>
          </ac:picMkLst>
        </pc:picChg>
      </pc:sldChg>
      <pc:sldChg chg="addSp delSp modSp add">
        <pc:chgData name="Kleynhans, Elizabeth FOR:EX" userId="18a26c34-028c-4351-973b-83722aaf4654" providerId="ADAL" clId="{BE990886-E70C-4A0C-8158-0470F34092CD}" dt="2024-03-15T19:36:57.564" v="1441" actId="1076"/>
        <pc:sldMkLst>
          <pc:docMk/>
          <pc:sldMk cId="275243401" sldId="346"/>
        </pc:sldMkLst>
        <pc:picChg chg="del">
          <ac:chgData name="Kleynhans, Elizabeth FOR:EX" userId="18a26c34-028c-4351-973b-83722aaf4654" providerId="ADAL" clId="{BE990886-E70C-4A0C-8158-0470F34092CD}" dt="2024-03-15T19:36:36.295" v="1438" actId="478"/>
          <ac:picMkLst>
            <pc:docMk/>
            <pc:sldMk cId="275243401" sldId="346"/>
            <ac:picMk id="7" creationId="{C5F97326-8C85-E6EF-1716-BE307EC0EEA4}"/>
          </ac:picMkLst>
        </pc:picChg>
        <pc:picChg chg="add mod">
          <ac:chgData name="Kleynhans, Elizabeth FOR:EX" userId="18a26c34-028c-4351-973b-83722aaf4654" providerId="ADAL" clId="{BE990886-E70C-4A0C-8158-0470F34092CD}" dt="2024-03-15T19:36:57.564" v="1441" actId="1076"/>
          <ac:picMkLst>
            <pc:docMk/>
            <pc:sldMk cId="275243401" sldId="346"/>
            <ac:picMk id="6146" creationId="{CAFA80BC-3F35-3111-F7F8-E120AD183791}"/>
          </ac:picMkLst>
        </pc:picChg>
      </pc:sldChg>
      <pc:sldChg chg="new">
        <pc:chgData name="Kleynhans, Elizabeth FOR:EX" userId="18a26c34-028c-4351-973b-83722aaf4654" providerId="ADAL" clId="{BE990886-E70C-4A0C-8158-0470F34092CD}" dt="2024-03-15T19:45:02.643" v="1470" actId="680"/>
        <pc:sldMkLst>
          <pc:docMk/>
          <pc:sldMk cId="4022047119" sldId="34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3A2F3B-FB1D-462C-949E-C63C3E481534}" type="datetimeFigureOut">
              <a:rPr lang="en-US" smtClean="0"/>
              <a:t>3/18/2024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FC7C40-FF15-43D2-A523-2E69E49EC630}" type="slidenum">
              <a:rPr lang="en-US" smtClean="0"/>
              <a:t>‹#›</a:t>
            </a:fld>
            <a:endParaRPr lang="en-US"/>
          </a:p>
        </p:txBody>
      </p:sp>
    </p:spTree>
    <p:extLst>
      <p:ext uri="{BB962C8B-B14F-4D97-AF65-F5344CB8AC3E}">
        <p14:creationId xmlns:p14="http://schemas.microsoft.com/office/powerpoint/2010/main" val="3533772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AD869C8-E195-5B4B-841C-AC8ED0EE50D2}" type="slidenum">
              <a:rPr lang="en-US" smtClean="0"/>
              <a:t>2</a:t>
            </a:fld>
            <a:endParaRPr lang="en-US"/>
          </a:p>
        </p:txBody>
      </p:sp>
    </p:spTree>
    <p:extLst>
      <p:ext uri="{BB962C8B-B14F-4D97-AF65-F5344CB8AC3E}">
        <p14:creationId xmlns:p14="http://schemas.microsoft.com/office/powerpoint/2010/main" val="1375176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AD869C8-E195-5B4B-841C-AC8ED0EE50D2}" type="slidenum">
              <a:rPr lang="en-US" smtClean="0"/>
              <a:t>3</a:t>
            </a:fld>
            <a:endParaRPr lang="en-US"/>
          </a:p>
        </p:txBody>
      </p:sp>
    </p:spTree>
    <p:extLst>
      <p:ext uri="{BB962C8B-B14F-4D97-AF65-F5344CB8AC3E}">
        <p14:creationId xmlns:p14="http://schemas.microsoft.com/office/powerpoint/2010/main" val="1104431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20B96-7A52-B8EA-25E5-D07110AC0C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3BB849-2E7D-4160-E5BA-8DC228343A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FF7A42-E87E-C401-58A6-CCF32D646714}"/>
              </a:ext>
            </a:extLst>
          </p:cNvPr>
          <p:cNvSpPr>
            <a:spLocks noGrp="1"/>
          </p:cNvSpPr>
          <p:nvPr>
            <p:ph type="body" idx="1"/>
          </p:nvPr>
        </p:nvSpPr>
        <p:spPr/>
        <p:txBody>
          <a:bodyPr/>
          <a:lstStyle/>
          <a:p>
            <a:r>
              <a:rPr lang="en-US" dirty="0"/>
              <a:t>For lightning cause fires only at 10 km grid between 2009 and 2022 for the various fire </a:t>
            </a:r>
            <a:r>
              <a:rPr lang="en-US" dirty="0" err="1"/>
              <a:t>centres</a:t>
            </a:r>
            <a:r>
              <a:rPr lang="en-US" dirty="0"/>
              <a:t>. </a:t>
            </a:r>
          </a:p>
        </p:txBody>
      </p:sp>
      <p:sp>
        <p:nvSpPr>
          <p:cNvPr id="4" name="Slide Number Placeholder 3">
            <a:extLst>
              <a:ext uri="{FF2B5EF4-FFF2-40B4-BE49-F238E27FC236}">
                <a16:creationId xmlns:a16="http://schemas.microsoft.com/office/drawing/2014/main" id="{1DF47075-15E5-0A07-C6E1-248DC7D51B18}"/>
              </a:ext>
            </a:extLst>
          </p:cNvPr>
          <p:cNvSpPr>
            <a:spLocks noGrp="1"/>
          </p:cNvSpPr>
          <p:nvPr>
            <p:ph type="sldNum" sz="quarter" idx="5"/>
          </p:nvPr>
        </p:nvSpPr>
        <p:spPr/>
        <p:txBody>
          <a:bodyPr/>
          <a:lstStyle/>
          <a:p>
            <a:fld id="{3AD869C8-E195-5B4B-841C-AC8ED0EE50D2}" type="slidenum">
              <a:rPr lang="en-US" smtClean="0"/>
              <a:t>4</a:t>
            </a:fld>
            <a:endParaRPr lang="en-US"/>
          </a:p>
        </p:txBody>
      </p:sp>
    </p:spTree>
    <p:extLst>
      <p:ext uri="{BB962C8B-B14F-4D97-AF65-F5344CB8AC3E}">
        <p14:creationId xmlns:p14="http://schemas.microsoft.com/office/powerpoint/2010/main" val="1686628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7DF9A-B6A0-7503-B79F-0F61101591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F4507B-DE37-F320-31B4-6E9E647085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935483-8485-B104-CD92-2F5B3879C9E4}"/>
              </a:ext>
            </a:extLst>
          </p:cNvPr>
          <p:cNvSpPr>
            <a:spLocks noGrp="1"/>
          </p:cNvSpPr>
          <p:nvPr>
            <p:ph type="body" idx="1"/>
          </p:nvPr>
        </p:nvSpPr>
        <p:spPr/>
        <p:txBody>
          <a:bodyPr/>
          <a:lstStyle/>
          <a:p>
            <a:r>
              <a:rPr lang="en-US" dirty="0"/>
              <a:t>observed and predicted time series of fire occurrence using the fire occurrence and fire size model for the years 2009 to 2022. The blue line is the prediction with 95% range in the simulation as dashed lines and the red lines are observed. </a:t>
            </a:r>
          </a:p>
        </p:txBody>
      </p:sp>
      <p:sp>
        <p:nvSpPr>
          <p:cNvPr id="4" name="Slide Number Placeholder 3">
            <a:extLst>
              <a:ext uri="{FF2B5EF4-FFF2-40B4-BE49-F238E27FC236}">
                <a16:creationId xmlns:a16="http://schemas.microsoft.com/office/drawing/2014/main" id="{00FA32B1-4540-CA53-B513-A24B8FC79D3E}"/>
              </a:ext>
            </a:extLst>
          </p:cNvPr>
          <p:cNvSpPr>
            <a:spLocks noGrp="1"/>
          </p:cNvSpPr>
          <p:nvPr>
            <p:ph type="sldNum" sz="quarter" idx="5"/>
          </p:nvPr>
        </p:nvSpPr>
        <p:spPr/>
        <p:txBody>
          <a:bodyPr/>
          <a:lstStyle/>
          <a:p>
            <a:fld id="{3AD869C8-E195-5B4B-841C-AC8ED0EE50D2}" type="slidenum">
              <a:rPr lang="en-US" smtClean="0"/>
              <a:t>5</a:t>
            </a:fld>
            <a:endParaRPr lang="en-US"/>
          </a:p>
        </p:txBody>
      </p:sp>
    </p:spTree>
    <p:extLst>
      <p:ext uri="{BB962C8B-B14F-4D97-AF65-F5344CB8AC3E}">
        <p14:creationId xmlns:p14="http://schemas.microsoft.com/office/powerpoint/2010/main" val="2964614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7D697-3991-7C3C-7EC8-C30AC20169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6C5E3A-0B06-FD8D-3BA5-12BF1CCF20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EB8E9B-27DD-E436-7A7E-8E6DB2A2587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6CEF0A5-B134-1DB9-4386-226E93AAB6FD}"/>
              </a:ext>
            </a:extLst>
          </p:cNvPr>
          <p:cNvSpPr>
            <a:spLocks noGrp="1"/>
          </p:cNvSpPr>
          <p:nvPr>
            <p:ph type="sldNum" sz="quarter" idx="5"/>
          </p:nvPr>
        </p:nvSpPr>
        <p:spPr/>
        <p:txBody>
          <a:bodyPr/>
          <a:lstStyle/>
          <a:p>
            <a:fld id="{3AD869C8-E195-5B4B-841C-AC8ED0EE50D2}" type="slidenum">
              <a:rPr lang="en-US" smtClean="0"/>
              <a:t>6</a:t>
            </a:fld>
            <a:endParaRPr lang="en-US"/>
          </a:p>
        </p:txBody>
      </p:sp>
    </p:spTree>
    <p:extLst>
      <p:ext uri="{BB962C8B-B14F-4D97-AF65-F5344CB8AC3E}">
        <p14:creationId xmlns:p14="http://schemas.microsoft.com/office/powerpoint/2010/main" val="4030651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ADC5A-F4C9-7401-21C9-CBD15B2D42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84042C-7ABC-FA45-9F20-5D83227DD0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EF9A49-46A7-CA73-66D6-C9C5A645120F}"/>
              </a:ext>
            </a:extLst>
          </p:cNvPr>
          <p:cNvSpPr>
            <a:spLocks noGrp="1"/>
          </p:cNvSpPr>
          <p:nvPr>
            <p:ph type="body" idx="1"/>
          </p:nvPr>
        </p:nvSpPr>
        <p:spPr/>
        <p:txBody>
          <a:bodyPr/>
          <a:lstStyle/>
          <a:p>
            <a:r>
              <a:rPr lang="en-US" dirty="0" err="1"/>
              <a:t>PPT_sm</a:t>
            </a:r>
            <a:r>
              <a:rPr lang="en-US" dirty="0"/>
              <a:t> is the total precipitation falling between May and September; CMI is the climate moisture index; # ignitions are the predicted ignition rate from the </a:t>
            </a:r>
            <a:r>
              <a:rPr lang="en-US" dirty="0" err="1"/>
              <a:t>poisson</a:t>
            </a:r>
            <a:r>
              <a:rPr lang="en-US" dirty="0"/>
              <a:t> process; CON is the log transformed area that conifer ( &gt; 8 m2/ha basal area and leading species conifer &gt; 75%);  CMI_PROV is the provincial average CMI; TEMP_MAX is the maximum temperature between May and September.  Figure to the left: in the top panel are the two Weibull fitted distributions with mixing probabilities for the year 2018; bottom panel is the observed fire size empirical cumulative distribution function and the red is the fitted two Weibull mixture with 95% confidence intervals in dashed lines. Figure to the right: observed and predicted time series of annual area burnt using the fire occurrence and fire size model for the years 2009 to 2022. The blue line is the prediction with 95% range in the simulation as dashed lines and the red lines are observed. </a:t>
            </a:r>
          </a:p>
        </p:txBody>
      </p:sp>
      <p:sp>
        <p:nvSpPr>
          <p:cNvPr id="4" name="Slide Number Placeholder 3">
            <a:extLst>
              <a:ext uri="{FF2B5EF4-FFF2-40B4-BE49-F238E27FC236}">
                <a16:creationId xmlns:a16="http://schemas.microsoft.com/office/drawing/2014/main" id="{A9273B95-FB96-5396-EC56-DF9DF229B213}"/>
              </a:ext>
            </a:extLst>
          </p:cNvPr>
          <p:cNvSpPr>
            <a:spLocks noGrp="1"/>
          </p:cNvSpPr>
          <p:nvPr>
            <p:ph type="sldNum" sz="quarter" idx="5"/>
          </p:nvPr>
        </p:nvSpPr>
        <p:spPr/>
        <p:txBody>
          <a:bodyPr/>
          <a:lstStyle/>
          <a:p>
            <a:fld id="{3AD869C8-E195-5B4B-841C-AC8ED0EE50D2}" type="slidenum">
              <a:rPr lang="en-US" smtClean="0"/>
              <a:t>7</a:t>
            </a:fld>
            <a:endParaRPr lang="en-US"/>
          </a:p>
        </p:txBody>
      </p:sp>
    </p:spTree>
    <p:extLst>
      <p:ext uri="{BB962C8B-B14F-4D97-AF65-F5344CB8AC3E}">
        <p14:creationId xmlns:p14="http://schemas.microsoft.com/office/powerpoint/2010/main" val="835584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93FB3-8952-4048-FA85-8FC2EAA7AD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914652-5C59-4923-8C15-5D0824A793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9D301E-BD0F-4AB0-436F-FDE36A8FC95C}"/>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BD808C7-2A4C-CF51-AB7B-51E412D596A7}"/>
              </a:ext>
            </a:extLst>
          </p:cNvPr>
          <p:cNvSpPr>
            <a:spLocks noGrp="1"/>
          </p:cNvSpPr>
          <p:nvPr>
            <p:ph type="sldNum" sz="quarter" idx="5"/>
          </p:nvPr>
        </p:nvSpPr>
        <p:spPr/>
        <p:txBody>
          <a:bodyPr/>
          <a:lstStyle/>
          <a:p>
            <a:fld id="{8F265B62-3495-46BA-AB2B-4EFCCF035A4C}" type="slidenum">
              <a:rPr lang="en-GB" smtClean="0"/>
              <a:t>8</a:t>
            </a:fld>
            <a:endParaRPr lang="en-GB"/>
          </a:p>
        </p:txBody>
      </p:sp>
    </p:spTree>
    <p:extLst>
      <p:ext uri="{BB962C8B-B14F-4D97-AF65-F5344CB8AC3E}">
        <p14:creationId xmlns:p14="http://schemas.microsoft.com/office/powerpoint/2010/main" val="3497647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C504-0B80-A2BC-4003-2047F28D91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B074B6-04D9-1BF1-BE17-4B3C900B1D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DE9A0C-BD14-F7A0-86BD-203678E51D1A}"/>
              </a:ext>
            </a:extLst>
          </p:cNvPr>
          <p:cNvSpPr>
            <a:spLocks noGrp="1"/>
          </p:cNvSpPr>
          <p:nvPr>
            <p:ph type="dt" sz="half" idx="10"/>
          </p:nvPr>
        </p:nvSpPr>
        <p:spPr/>
        <p:txBody>
          <a:bodyPr/>
          <a:lstStyle/>
          <a:p>
            <a:fld id="{A25979CA-9079-452A-8E85-4A7EFC656891}" type="datetimeFigureOut">
              <a:rPr lang="en-US" smtClean="0"/>
              <a:t>3/18/2024</a:t>
            </a:fld>
            <a:endParaRPr lang="en-US"/>
          </a:p>
        </p:txBody>
      </p:sp>
      <p:sp>
        <p:nvSpPr>
          <p:cNvPr id="5" name="Footer Placeholder 4">
            <a:extLst>
              <a:ext uri="{FF2B5EF4-FFF2-40B4-BE49-F238E27FC236}">
                <a16:creationId xmlns:a16="http://schemas.microsoft.com/office/drawing/2014/main" id="{49792ECD-EBC0-6AB5-4B71-48BB7DF79C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4998D0-DCCD-806D-0994-ACC61BE41079}"/>
              </a:ext>
            </a:extLst>
          </p:cNvPr>
          <p:cNvSpPr>
            <a:spLocks noGrp="1"/>
          </p:cNvSpPr>
          <p:nvPr>
            <p:ph type="sldNum" sz="quarter" idx="12"/>
          </p:nvPr>
        </p:nvSpPr>
        <p:spPr/>
        <p:txBody>
          <a:bodyPr/>
          <a:lstStyle/>
          <a:p>
            <a:fld id="{2A9AF3D1-0887-410F-AE9E-BC9FD3CC84A6}" type="slidenum">
              <a:rPr lang="en-US" smtClean="0"/>
              <a:t>‹#›</a:t>
            </a:fld>
            <a:endParaRPr lang="en-US"/>
          </a:p>
        </p:txBody>
      </p:sp>
    </p:spTree>
    <p:extLst>
      <p:ext uri="{BB962C8B-B14F-4D97-AF65-F5344CB8AC3E}">
        <p14:creationId xmlns:p14="http://schemas.microsoft.com/office/powerpoint/2010/main" val="3942943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93C71-0301-C35E-E216-A831B9074B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DEB987-B17D-20F8-BC47-39DA7302F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BFAF0-07E4-96FD-3A7C-DB77B89FC6CB}"/>
              </a:ext>
            </a:extLst>
          </p:cNvPr>
          <p:cNvSpPr>
            <a:spLocks noGrp="1"/>
          </p:cNvSpPr>
          <p:nvPr>
            <p:ph type="dt" sz="half" idx="10"/>
          </p:nvPr>
        </p:nvSpPr>
        <p:spPr/>
        <p:txBody>
          <a:bodyPr/>
          <a:lstStyle/>
          <a:p>
            <a:fld id="{A25979CA-9079-452A-8E85-4A7EFC656891}" type="datetimeFigureOut">
              <a:rPr lang="en-US" smtClean="0"/>
              <a:t>3/18/2024</a:t>
            </a:fld>
            <a:endParaRPr lang="en-US"/>
          </a:p>
        </p:txBody>
      </p:sp>
      <p:sp>
        <p:nvSpPr>
          <p:cNvPr id="5" name="Footer Placeholder 4">
            <a:extLst>
              <a:ext uri="{FF2B5EF4-FFF2-40B4-BE49-F238E27FC236}">
                <a16:creationId xmlns:a16="http://schemas.microsoft.com/office/drawing/2014/main" id="{E118C47D-6ADB-C7FB-6C33-FAC0E186B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25FB7-9C43-5BC5-F321-F5F3291C27B6}"/>
              </a:ext>
            </a:extLst>
          </p:cNvPr>
          <p:cNvSpPr>
            <a:spLocks noGrp="1"/>
          </p:cNvSpPr>
          <p:nvPr>
            <p:ph type="sldNum" sz="quarter" idx="12"/>
          </p:nvPr>
        </p:nvSpPr>
        <p:spPr/>
        <p:txBody>
          <a:bodyPr/>
          <a:lstStyle/>
          <a:p>
            <a:fld id="{2A9AF3D1-0887-410F-AE9E-BC9FD3CC84A6}" type="slidenum">
              <a:rPr lang="en-US" smtClean="0"/>
              <a:t>‹#›</a:t>
            </a:fld>
            <a:endParaRPr lang="en-US"/>
          </a:p>
        </p:txBody>
      </p:sp>
    </p:spTree>
    <p:extLst>
      <p:ext uri="{BB962C8B-B14F-4D97-AF65-F5344CB8AC3E}">
        <p14:creationId xmlns:p14="http://schemas.microsoft.com/office/powerpoint/2010/main" val="2601552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A5DC04-8EA8-9A4D-58E0-1BC6699933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641EBA-3719-D1A9-8C83-8C0D57E8AC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46A306-55E4-C283-12A6-CB6AE42E1622}"/>
              </a:ext>
            </a:extLst>
          </p:cNvPr>
          <p:cNvSpPr>
            <a:spLocks noGrp="1"/>
          </p:cNvSpPr>
          <p:nvPr>
            <p:ph type="dt" sz="half" idx="10"/>
          </p:nvPr>
        </p:nvSpPr>
        <p:spPr/>
        <p:txBody>
          <a:bodyPr/>
          <a:lstStyle/>
          <a:p>
            <a:fld id="{A25979CA-9079-452A-8E85-4A7EFC656891}" type="datetimeFigureOut">
              <a:rPr lang="en-US" smtClean="0"/>
              <a:t>3/18/2024</a:t>
            </a:fld>
            <a:endParaRPr lang="en-US"/>
          </a:p>
        </p:txBody>
      </p:sp>
      <p:sp>
        <p:nvSpPr>
          <p:cNvPr id="5" name="Footer Placeholder 4">
            <a:extLst>
              <a:ext uri="{FF2B5EF4-FFF2-40B4-BE49-F238E27FC236}">
                <a16:creationId xmlns:a16="http://schemas.microsoft.com/office/drawing/2014/main" id="{42356DA5-5D57-E4EC-2A0E-E31E45EDB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073D2C-B364-9817-3D96-02B5AFA6DF9D}"/>
              </a:ext>
            </a:extLst>
          </p:cNvPr>
          <p:cNvSpPr>
            <a:spLocks noGrp="1"/>
          </p:cNvSpPr>
          <p:nvPr>
            <p:ph type="sldNum" sz="quarter" idx="12"/>
          </p:nvPr>
        </p:nvSpPr>
        <p:spPr/>
        <p:txBody>
          <a:bodyPr/>
          <a:lstStyle/>
          <a:p>
            <a:fld id="{2A9AF3D1-0887-410F-AE9E-BC9FD3CC84A6}" type="slidenum">
              <a:rPr lang="en-US" smtClean="0"/>
              <a:t>‹#›</a:t>
            </a:fld>
            <a:endParaRPr lang="en-US"/>
          </a:p>
        </p:txBody>
      </p:sp>
    </p:spTree>
    <p:extLst>
      <p:ext uri="{BB962C8B-B14F-4D97-AF65-F5344CB8AC3E}">
        <p14:creationId xmlns:p14="http://schemas.microsoft.com/office/powerpoint/2010/main" val="78116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13987-DF79-19E4-51D4-04E5BF09A8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AF1273-C4DC-D836-2F35-578D570761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A2B3EE-43F8-888F-E5D7-2F4981719EA7}"/>
              </a:ext>
            </a:extLst>
          </p:cNvPr>
          <p:cNvSpPr>
            <a:spLocks noGrp="1"/>
          </p:cNvSpPr>
          <p:nvPr>
            <p:ph type="dt" sz="half" idx="10"/>
          </p:nvPr>
        </p:nvSpPr>
        <p:spPr/>
        <p:txBody>
          <a:bodyPr/>
          <a:lstStyle/>
          <a:p>
            <a:fld id="{A25979CA-9079-452A-8E85-4A7EFC656891}" type="datetimeFigureOut">
              <a:rPr lang="en-US" smtClean="0"/>
              <a:t>3/18/2024</a:t>
            </a:fld>
            <a:endParaRPr lang="en-US"/>
          </a:p>
        </p:txBody>
      </p:sp>
      <p:sp>
        <p:nvSpPr>
          <p:cNvPr id="5" name="Footer Placeholder 4">
            <a:extLst>
              <a:ext uri="{FF2B5EF4-FFF2-40B4-BE49-F238E27FC236}">
                <a16:creationId xmlns:a16="http://schemas.microsoft.com/office/drawing/2014/main" id="{2DF3EF05-4F5A-7552-3B8B-E4C9CB2BC0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43F1E-55C9-2394-AE39-9C12B447FF04}"/>
              </a:ext>
            </a:extLst>
          </p:cNvPr>
          <p:cNvSpPr>
            <a:spLocks noGrp="1"/>
          </p:cNvSpPr>
          <p:nvPr>
            <p:ph type="sldNum" sz="quarter" idx="12"/>
          </p:nvPr>
        </p:nvSpPr>
        <p:spPr/>
        <p:txBody>
          <a:bodyPr/>
          <a:lstStyle/>
          <a:p>
            <a:fld id="{2A9AF3D1-0887-410F-AE9E-BC9FD3CC84A6}" type="slidenum">
              <a:rPr lang="en-US" smtClean="0"/>
              <a:t>‹#›</a:t>
            </a:fld>
            <a:endParaRPr lang="en-US"/>
          </a:p>
        </p:txBody>
      </p:sp>
    </p:spTree>
    <p:extLst>
      <p:ext uri="{BB962C8B-B14F-4D97-AF65-F5344CB8AC3E}">
        <p14:creationId xmlns:p14="http://schemas.microsoft.com/office/powerpoint/2010/main" val="4264933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C040-6AC3-EBB3-6908-BA4439BF59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DE0539-B34F-A410-81C2-7D276E45152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986E22-4874-30B6-C156-9B7DC593DE11}"/>
              </a:ext>
            </a:extLst>
          </p:cNvPr>
          <p:cNvSpPr>
            <a:spLocks noGrp="1"/>
          </p:cNvSpPr>
          <p:nvPr>
            <p:ph type="dt" sz="half" idx="10"/>
          </p:nvPr>
        </p:nvSpPr>
        <p:spPr/>
        <p:txBody>
          <a:bodyPr/>
          <a:lstStyle/>
          <a:p>
            <a:fld id="{A25979CA-9079-452A-8E85-4A7EFC656891}" type="datetimeFigureOut">
              <a:rPr lang="en-US" smtClean="0"/>
              <a:t>3/18/2024</a:t>
            </a:fld>
            <a:endParaRPr lang="en-US"/>
          </a:p>
        </p:txBody>
      </p:sp>
      <p:sp>
        <p:nvSpPr>
          <p:cNvPr id="5" name="Footer Placeholder 4">
            <a:extLst>
              <a:ext uri="{FF2B5EF4-FFF2-40B4-BE49-F238E27FC236}">
                <a16:creationId xmlns:a16="http://schemas.microsoft.com/office/drawing/2014/main" id="{46DDF2EF-3EA6-C9F5-C8AD-94799A347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B2FE1-16B7-8192-43DC-3C8FEAED92B3}"/>
              </a:ext>
            </a:extLst>
          </p:cNvPr>
          <p:cNvSpPr>
            <a:spLocks noGrp="1"/>
          </p:cNvSpPr>
          <p:nvPr>
            <p:ph type="sldNum" sz="quarter" idx="12"/>
          </p:nvPr>
        </p:nvSpPr>
        <p:spPr/>
        <p:txBody>
          <a:bodyPr/>
          <a:lstStyle/>
          <a:p>
            <a:fld id="{2A9AF3D1-0887-410F-AE9E-BC9FD3CC84A6}" type="slidenum">
              <a:rPr lang="en-US" smtClean="0"/>
              <a:t>‹#›</a:t>
            </a:fld>
            <a:endParaRPr lang="en-US"/>
          </a:p>
        </p:txBody>
      </p:sp>
    </p:spTree>
    <p:extLst>
      <p:ext uri="{BB962C8B-B14F-4D97-AF65-F5344CB8AC3E}">
        <p14:creationId xmlns:p14="http://schemas.microsoft.com/office/powerpoint/2010/main" val="1377962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8FEA-B83E-ACDF-C190-12C0ABD9BF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720D51-5A87-E442-E83E-2DC9A2AF0D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E106B6-23BD-147E-94AB-2F95211290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B90D30-3EDC-12EE-7C37-81A6DB21379B}"/>
              </a:ext>
            </a:extLst>
          </p:cNvPr>
          <p:cNvSpPr>
            <a:spLocks noGrp="1"/>
          </p:cNvSpPr>
          <p:nvPr>
            <p:ph type="dt" sz="half" idx="10"/>
          </p:nvPr>
        </p:nvSpPr>
        <p:spPr/>
        <p:txBody>
          <a:bodyPr/>
          <a:lstStyle/>
          <a:p>
            <a:fld id="{A25979CA-9079-452A-8E85-4A7EFC656891}" type="datetimeFigureOut">
              <a:rPr lang="en-US" smtClean="0"/>
              <a:t>3/18/2024</a:t>
            </a:fld>
            <a:endParaRPr lang="en-US"/>
          </a:p>
        </p:txBody>
      </p:sp>
      <p:sp>
        <p:nvSpPr>
          <p:cNvPr id="6" name="Footer Placeholder 5">
            <a:extLst>
              <a:ext uri="{FF2B5EF4-FFF2-40B4-BE49-F238E27FC236}">
                <a16:creationId xmlns:a16="http://schemas.microsoft.com/office/drawing/2014/main" id="{940007D9-9D58-CBB4-4A09-56811114B5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44F76F-E60C-F2FE-5058-E5C46735764D}"/>
              </a:ext>
            </a:extLst>
          </p:cNvPr>
          <p:cNvSpPr>
            <a:spLocks noGrp="1"/>
          </p:cNvSpPr>
          <p:nvPr>
            <p:ph type="sldNum" sz="quarter" idx="12"/>
          </p:nvPr>
        </p:nvSpPr>
        <p:spPr/>
        <p:txBody>
          <a:bodyPr/>
          <a:lstStyle/>
          <a:p>
            <a:fld id="{2A9AF3D1-0887-410F-AE9E-BC9FD3CC84A6}" type="slidenum">
              <a:rPr lang="en-US" smtClean="0"/>
              <a:t>‹#›</a:t>
            </a:fld>
            <a:endParaRPr lang="en-US"/>
          </a:p>
        </p:txBody>
      </p:sp>
    </p:spTree>
    <p:extLst>
      <p:ext uri="{BB962C8B-B14F-4D97-AF65-F5344CB8AC3E}">
        <p14:creationId xmlns:p14="http://schemas.microsoft.com/office/powerpoint/2010/main" val="412957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E3B6-015D-4A04-53D7-6898223527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E6371F-171F-81D1-CED8-AD8CEA1880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502CAF-12EC-25B7-FDD8-3FCEB99CFF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7FC2D9-DD56-FC2C-B087-348BEB9731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84B10C-CE0B-21B4-F2F5-84F86B53C9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4C2ED8-4E9B-DB74-CF89-66CA06318903}"/>
              </a:ext>
            </a:extLst>
          </p:cNvPr>
          <p:cNvSpPr>
            <a:spLocks noGrp="1"/>
          </p:cNvSpPr>
          <p:nvPr>
            <p:ph type="dt" sz="half" idx="10"/>
          </p:nvPr>
        </p:nvSpPr>
        <p:spPr/>
        <p:txBody>
          <a:bodyPr/>
          <a:lstStyle/>
          <a:p>
            <a:fld id="{A25979CA-9079-452A-8E85-4A7EFC656891}" type="datetimeFigureOut">
              <a:rPr lang="en-US" smtClean="0"/>
              <a:t>3/18/2024</a:t>
            </a:fld>
            <a:endParaRPr lang="en-US"/>
          </a:p>
        </p:txBody>
      </p:sp>
      <p:sp>
        <p:nvSpPr>
          <p:cNvPr id="8" name="Footer Placeholder 7">
            <a:extLst>
              <a:ext uri="{FF2B5EF4-FFF2-40B4-BE49-F238E27FC236}">
                <a16:creationId xmlns:a16="http://schemas.microsoft.com/office/drawing/2014/main" id="{37B10ECB-6752-FFA6-55F5-2BFFA8F9B1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2D74D5-B9C2-C140-0A88-77614DDB87F6}"/>
              </a:ext>
            </a:extLst>
          </p:cNvPr>
          <p:cNvSpPr>
            <a:spLocks noGrp="1"/>
          </p:cNvSpPr>
          <p:nvPr>
            <p:ph type="sldNum" sz="quarter" idx="12"/>
          </p:nvPr>
        </p:nvSpPr>
        <p:spPr/>
        <p:txBody>
          <a:bodyPr/>
          <a:lstStyle/>
          <a:p>
            <a:fld id="{2A9AF3D1-0887-410F-AE9E-BC9FD3CC84A6}" type="slidenum">
              <a:rPr lang="en-US" smtClean="0"/>
              <a:t>‹#›</a:t>
            </a:fld>
            <a:endParaRPr lang="en-US"/>
          </a:p>
        </p:txBody>
      </p:sp>
    </p:spTree>
    <p:extLst>
      <p:ext uri="{BB962C8B-B14F-4D97-AF65-F5344CB8AC3E}">
        <p14:creationId xmlns:p14="http://schemas.microsoft.com/office/powerpoint/2010/main" val="43683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EB9D3-E4F5-F969-354C-B5B0EF741B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511477-5092-E0BB-1199-F26770A5E810}"/>
              </a:ext>
            </a:extLst>
          </p:cNvPr>
          <p:cNvSpPr>
            <a:spLocks noGrp="1"/>
          </p:cNvSpPr>
          <p:nvPr>
            <p:ph type="dt" sz="half" idx="10"/>
          </p:nvPr>
        </p:nvSpPr>
        <p:spPr/>
        <p:txBody>
          <a:bodyPr/>
          <a:lstStyle/>
          <a:p>
            <a:fld id="{A25979CA-9079-452A-8E85-4A7EFC656891}" type="datetimeFigureOut">
              <a:rPr lang="en-US" smtClean="0"/>
              <a:t>3/18/2024</a:t>
            </a:fld>
            <a:endParaRPr lang="en-US"/>
          </a:p>
        </p:txBody>
      </p:sp>
      <p:sp>
        <p:nvSpPr>
          <p:cNvPr id="4" name="Footer Placeholder 3">
            <a:extLst>
              <a:ext uri="{FF2B5EF4-FFF2-40B4-BE49-F238E27FC236}">
                <a16:creationId xmlns:a16="http://schemas.microsoft.com/office/drawing/2014/main" id="{D3EE945B-91B4-86CB-60B0-917FA313E1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C057CA-1BD5-FE36-11B2-A546BC442386}"/>
              </a:ext>
            </a:extLst>
          </p:cNvPr>
          <p:cNvSpPr>
            <a:spLocks noGrp="1"/>
          </p:cNvSpPr>
          <p:nvPr>
            <p:ph type="sldNum" sz="quarter" idx="12"/>
          </p:nvPr>
        </p:nvSpPr>
        <p:spPr/>
        <p:txBody>
          <a:bodyPr/>
          <a:lstStyle/>
          <a:p>
            <a:fld id="{2A9AF3D1-0887-410F-AE9E-BC9FD3CC84A6}" type="slidenum">
              <a:rPr lang="en-US" smtClean="0"/>
              <a:t>‹#›</a:t>
            </a:fld>
            <a:endParaRPr lang="en-US"/>
          </a:p>
        </p:txBody>
      </p:sp>
    </p:spTree>
    <p:extLst>
      <p:ext uri="{BB962C8B-B14F-4D97-AF65-F5344CB8AC3E}">
        <p14:creationId xmlns:p14="http://schemas.microsoft.com/office/powerpoint/2010/main" val="3217628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21FE12-EC52-3E9A-E073-FB4ABA821C73}"/>
              </a:ext>
            </a:extLst>
          </p:cNvPr>
          <p:cNvSpPr>
            <a:spLocks noGrp="1"/>
          </p:cNvSpPr>
          <p:nvPr>
            <p:ph type="dt" sz="half" idx="10"/>
          </p:nvPr>
        </p:nvSpPr>
        <p:spPr/>
        <p:txBody>
          <a:bodyPr/>
          <a:lstStyle/>
          <a:p>
            <a:fld id="{A25979CA-9079-452A-8E85-4A7EFC656891}" type="datetimeFigureOut">
              <a:rPr lang="en-US" smtClean="0"/>
              <a:t>3/18/2024</a:t>
            </a:fld>
            <a:endParaRPr lang="en-US"/>
          </a:p>
        </p:txBody>
      </p:sp>
      <p:sp>
        <p:nvSpPr>
          <p:cNvPr id="3" name="Footer Placeholder 2">
            <a:extLst>
              <a:ext uri="{FF2B5EF4-FFF2-40B4-BE49-F238E27FC236}">
                <a16:creationId xmlns:a16="http://schemas.microsoft.com/office/drawing/2014/main" id="{6FF7C92E-8038-ABDF-7BB1-4E676A8444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CF1379-138F-E44D-64C9-ED763909E25D}"/>
              </a:ext>
            </a:extLst>
          </p:cNvPr>
          <p:cNvSpPr>
            <a:spLocks noGrp="1"/>
          </p:cNvSpPr>
          <p:nvPr>
            <p:ph type="sldNum" sz="quarter" idx="12"/>
          </p:nvPr>
        </p:nvSpPr>
        <p:spPr/>
        <p:txBody>
          <a:bodyPr/>
          <a:lstStyle/>
          <a:p>
            <a:fld id="{2A9AF3D1-0887-410F-AE9E-BC9FD3CC84A6}" type="slidenum">
              <a:rPr lang="en-US" smtClean="0"/>
              <a:t>‹#›</a:t>
            </a:fld>
            <a:endParaRPr lang="en-US"/>
          </a:p>
        </p:txBody>
      </p:sp>
    </p:spTree>
    <p:extLst>
      <p:ext uri="{BB962C8B-B14F-4D97-AF65-F5344CB8AC3E}">
        <p14:creationId xmlns:p14="http://schemas.microsoft.com/office/powerpoint/2010/main" val="1456265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EF93-B7EA-99B9-0061-CA43F8FA76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E72BF2-AC21-F1D2-E068-604B08D73F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96B5F5-D1F9-BFB1-0B0A-5F21C19D1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90A92E-0874-DD21-111E-2CAA12E6E6A2}"/>
              </a:ext>
            </a:extLst>
          </p:cNvPr>
          <p:cNvSpPr>
            <a:spLocks noGrp="1"/>
          </p:cNvSpPr>
          <p:nvPr>
            <p:ph type="dt" sz="half" idx="10"/>
          </p:nvPr>
        </p:nvSpPr>
        <p:spPr/>
        <p:txBody>
          <a:bodyPr/>
          <a:lstStyle/>
          <a:p>
            <a:fld id="{A25979CA-9079-452A-8E85-4A7EFC656891}" type="datetimeFigureOut">
              <a:rPr lang="en-US" smtClean="0"/>
              <a:t>3/18/2024</a:t>
            </a:fld>
            <a:endParaRPr lang="en-US"/>
          </a:p>
        </p:txBody>
      </p:sp>
      <p:sp>
        <p:nvSpPr>
          <p:cNvPr id="6" name="Footer Placeholder 5">
            <a:extLst>
              <a:ext uri="{FF2B5EF4-FFF2-40B4-BE49-F238E27FC236}">
                <a16:creationId xmlns:a16="http://schemas.microsoft.com/office/drawing/2014/main" id="{12704D7E-CB2B-21C9-EF9F-00F21F70B5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831CBB-F253-8E8C-1136-1239EFFF1BAA}"/>
              </a:ext>
            </a:extLst>
          </p:cNvPr>
          <p:cNvSpPr>
            <a:spLocks noGrp="1"/>
          </p:cNvSpPr>
          <p:nvPr>
            <p:ph type="sldNum" sz="quarter" idx="12"/>
          </p:nvPr>
        </p:nvSpPr>
        <p:spPr/>
        <p:txBody>
          <a:bodyPr/>
          <a:lstStyle/>
          <a:p>
            <a:fld id="{2A9AF3D1-0887-410F-AE9E-BC9FD3CC84A6}" type="slidenum">
              <a:rPr lang="en-US" smtClean="0"/>
              <a:t>‹#›</a:t>
            </a:fld>
            <a:endParaRPr lang="en-US"/>
          </a:p>
        </p:txBody>
      </p:sp>
    </p:spTree>
    <p:extLst>
      <p:ext uri="{BB962C8B-B14F-4D97-AF65-F5344CB8AC3E}">
        <p14:creationId xmlns:p14="http://schemas.microsoft.com/office/powerpoint/2010/main" val="2455046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C1D18-6433-3219-EFF3-4CEC14BC5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25EECD-5358-F899-2C00-59E829CD07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B9BDD2-9B8F-157C-9DFF-3DAAAC7D6B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0FE9B2-D188-85FD-4598-FF62E4884809}"/>
              </a:ext>
            </a:extLst>
          </p:cNvPr>
          <p:cNvSpPr>
            <a:spLocks noGrp="1"/>
          </p:cNvSpPr>
          <p:nvPr>
            <p:ph type="dt" sz="half" idx="10"/>
          </p:nvPr>
        </p:nvSpPr>
        <p:spPr/>
        <p:txBody>
          <a:bodyPr/>
          <a:lstStyle/>
          <a:p>
            <a:fld id="{A25979CA-9079-452A-8E85-4A7EFC656891}" type="datetimeFigureOut">
              <a:rPr lang="en-US" smtClean="0"/>
              <a:t>3/18/2024</a:t>
            </a:fld>
            <a:endParaRPr lang="en-US"/>
          </a:p>
        </p:txBody>
      </p:sp>
      <p:sp>
        <p:nvSpPr>
          <p:cNvPr id="6" name="Footer Placeholder 5">
            <a:extLst>
              <a:ext uri="{FF2B5EF4-FFF2-40B4-BE49-F238E27FC236}">
                <a16:creationId xmlns:a16="http://schemas.microsoft.com/office/drawing/2014/main" id="{284A7EF7-2E27-F529-E50A-225BF61A09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48EF95-3844-945E-78D9-FBA80448071E}"/>
              </a:ext>
            </a:extLst>
          </p:cNvPr>
          <p:cNvSpPr>
            <a:spLocks noGrp="1"/>
          </p:cNvSpPr>
          <p:nvPr>
            <p:ph type="sldNum" sz="quarter" idx="12"/>
          </p:nvPr>
        </p:nvSpPr>
        <p:spPr/>
        <p:txBody>
          <a:bodyPr/>
          <a:lstStyle/>
          <a:p>
            <a:fld id="{2A9AF3D1-0887-410F-AE9E-BC9FD3CC84A6}" type="slidenum">
              <a:rPr lang="en-US" smtClean="0"/>
              <a:t>‹#›</a:t>
            </a:fld>
            <a:endParaRPr lang="en-US"/>
          </a:p>
        </p:txBody>
      </p:sp>
    </p:spTree>
    <p:extLst>
      <p:ext uri="{BB962C8B-B14F-4D97-AF65-F5344CB8AC3E}">
        <p14:creationId xmlns:p14="http://schemas.microsoft.com/office/powerpoint/2010/main" val="1958003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E98296-0AAE-49CA-3625-C106843687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38EA88-EF28-7601-BA3D-53A6D2A75F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80CB11-6664-F5B6-55B6-511D84C76F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25979CA-9079-452A-8E85-4A7EFC656891}" type="datetimeFigureOut">
              <a:rPr lang="en-US" smtClean="0"/>
              <a:t>3/18/2024</a:t>
            </a:fld>
            <a:endParaRPr lang="en-US"/>
          </a:p>
        </p:txBody>
      </p:sp>
      <p:sp>
        <p:nvSpPr>
          <p:cNvPr id="5" name="Footer Placeholder 4">
            <a:extLst>
              <a:ext uri="{FF2B5EF4-FFF2-40B4-BE49-F238E27FC236}">
                <a16:creationId xmlns:a16="http://schemas.microsoft.com/office/drawing/2014/main" id="{6DC201AE-3A96-F8E2-0E69-FAC39EC41F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E341EF1-7674-548D-6683-19D3FFD959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A9AF3D1-0887-410F-AE9E-BC9FD3CC84A6}" type="slidenum">
              <a:rPr lang="en-US" smtClean="0"/>
              <a:t>‹#›</a:t>
            </a:fld>
            <a:endParaRPr lang="en-US"/>
          </a:p>
        </p:txBody>
      </p:sp>
    </p:spTree>
    <p:extLst>
      <p:ext uri="{BB962C8B-B14F-4D97-AF65-F5344CB8AC3E}">
        <p14:creationId xmlns:p14="http://schemas.microsoft.com/office/powerpoint/2010/main" val="1398480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microsoft.com/office/2007/relationships/hdphoto" Target="../media/hdphoto3.wdp"/><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microsoft.com/office/2007/relationships/hdphoto" Target="../media/hdphoto2.wdp"/><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F0CF9-CD2F-4A2A-D5AD-7B23AF553D6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F011760-3A41-6798-042A-E27CC8298ECD}"/>
              </a:ext>
            </a:extLst>
          </p:cNvPr>
          <p:cNvSpPr>
            <a:spLocks noGrp="1"/>
          </p:cNvSpPr>
          <p:nvPr>
            <p:ph type="subTitle" idx="1"/>
          </p:nvPr>
        </p:nvSpPr>
        <p:spPr/>
        <p:txBody>
          <a:bodyPr/>
          <a:lstStyle/>
          <a:p>
            <a:endParaRPr lang="en-US"/>
          </a:p>
        </p:txBody>
      </p:sp>
      <p:pic>
        <p:nvPicPr>
          <p:cNvPr id="4" name="Picture 3" descr="A picture containing grass, outdoor, smoke, nature&#10;&#10;Description automatically generated">
            <a:extLst>
              <a:ext uri="{FF2B5EF4-FFF2-40B4-BE49-F238E27FC236}">
                <a16:creationId xmlns:a16="http://schemas.microsoft.com/office/drawing/2014/main" id="{F47CF1C2-3252-DA5B-A4B8-A4425CE1F19B}"/>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048" y="10"/>
            <a:ext cx="12191999" cy="6857990"/>
          </a:xfrm>
          <a:prstGeom prst="rect">
            <a:avLst/>
          </a:prstGeom>
        </p:spPr>
      </p:pic>
      <p:sp>
        <p:nvSpPr>
          <p:cNvPr id="5" name="Title 1">
            <a:extLst>
              <a:ext uri="{FF2B5EF4-FFF2-40B4-BE49-F238E27FC236}">
                <a16:creationId xmlns:a16="http://schemas.microsoft.com/office/drawing/2014/main" id="{97617C17-408D-FD8D-573B-C41E8C01DB05}"/>
              </a:ext>
            </a:extLst>
          </p:cNvPr>
          <p:cNvSpPr txBox="1">
            <a:spLocks/>
          </p:cNvSpPr>
          <p:nvPr/>
        </p:nvSpPr>
        <p:spPr>
          <a:xfrm>
            <a:off x="1169890" y="1469420"/>
            <a:ext cx="10058400" cy="1316537"/>
          </a:xfrm>
          <a:prstGeom prst="rect">
            <a:avLst/>
          </a:prstGeom>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200" err="1">
                <a:solidFill>
                  <a:srgbClr val="FFFFFF"/>
                </a:solidFill>
              </a:rPr>
              <a:t>FireCastor</a:t>
            </a:r>
            <a:endParaRPr lang="en-US" sz="5200">
              <a:solidFill>
                <a:srgbClr val="FFFFFF"/>
              </a:solidFill>
            </a:endParaRPr>
          </a:p>
        </p:txBody>
      </p:sp>
      <p:sp>
        <p:nvSpPr>
          <p:cNvPr id="6" name="Subtitle 2">
            <a:extLst>
              <a:ext uri="{FF2B5EF4-FFF2-40B4-BE49-F238E27FC236}">
                <a16:creationId xmlns:a16="http://schemas.microsoft.com/office/drawing/2014/main" id="{C25348A7-366D-8CC9-D1E7-C5454A9F21F0}"/>
              </a:ext>
            </a:extLst>
          </p:cNvPr>
          <p:cNvSpPr txBox="1">
            <a:spLocks/>
          </p:cNvSpPr>
          <p:nvPr/>
        </p:nvSpPr>
        <p:spPr>
          <a:xfrm>
            <a:off x="1169890" y="4189808"/>
            <a:ext cx="10058400" cy="1282707"/>
          </a:xfrm>
          <a:prstGeom prst="rect">
            <a:avLst/>
          </a:prstGeom>
          <a:effectLst>
            <a:outerShdw blurRad="50800" dist="38100" dir="2700000" algn="tl" rotWithShape="0">
              <a:prstClr val="black">
                <a:alpha val="40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solidFill>
                  <a:srgbClr val="FFFFFF"/>
                </a:solidFill>
              </a:rPr>
              <a:t>Elizabeth Kleynhans, Kyle Lochhead, Cora Skaien, Tyler Muhly</a:t>
            </a:r>
          </a:p>
        </p:txBody>
      </p:sp>
    </p:spTree>
    <p:extLst>
      <p:ext uri="{BB962C8B-B14F-4D97-AF65-F5344CB8AC3E}">
        <p14:creationId xmlns:p14="http://schemas.microsoft.com/office/powerpoint/2010/main" val="2404005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A68249-C748-1927-2FA4-4930751482E8}"/>
              </a:ext>
            </a:extLst>
          </p:cNvPr>
          <p:cNvSpPr/>
          <p:nvPr/>
        </p:nvSpPr>
        <p:spPr>
          <a:xfrm>
            <a:off x="2993141" y="1087747"/>
            <a:ext cx="5567763" cy="561252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r>
              <a:rPr lang="en-US" sz="2800"/>
              <a:t> </a:t>
            </a:r>
          </a:p>
        </p:txBody>
      </p:sp>
      <p:sp>
        <p:nvSpPr>
          <p:cNvPr id="2" name="Rectangle: Rounded Corners 1">
            <a:extLst>
              <a:ext uri="{FF2B5EF4-FFF2-40B4-BE49-F238E27FC236}">
                <a16:creationId xmlns:a16="http://schemas.microsoft.com/office/drawing/2014/main" id="{883C22F4-0886-C492-0734-F59CDEE6603D}"/>
              </a:ext>
            </a:extLst>
          </p:cNvPr>
          <p:cNvSpPr/>
          <p:nvPr/>
        </p:nvSpPr>
        <p:spPr>
          <a:xfrm>
            <a:off x="340241" y="1087747"/>
            <a:ext cx="1733108" cy="7761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Climate scenarios</a:t>
            </a:r>
          </a:p>
        </p:txBody>
      </p:sp>
      <p:sp>
        <p:nvSpPr>
          <p:cNvPr id="3" name="Rectangle: Rounded Corners 2">
            <a:extLst>
              <a:ext uri="{FF2B5EF4-FFF2-40B4-BE49-F238E27FC236}">
                <a16:creationId xmlns:a16="http://schemas.microsoft.com/office/drawing/2014/main" id="{2DD4789D-514C-24C2-6144-95F62D9EE47F}"/>
              </a:ext>
            </a:extLst>
          </p:cNvPr>
          <p:cNvSpPr/>
          <p:nvPr/>
        </p:nvSpPr>
        <p:spPr>
          <a:xfrm>
            <a:off x="340241" y="2044981"/>
            <a:ext cx="1733108" cy="1438292"/>
          </a:xfrm>
          <a:prstGeom prst="round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a:t>Vegetation</a:t>
            </a:r>
          </a:p>
          <a:p>
            <a:pPr algn="ctr"/>
            <a:r>
              <a:rPr lang="en-US" sz="1100"/>
              <a:t>Coniferous, mixed, deciduous, young, open, non-flammable, forest age, volume, % coniferous</a:t>
            </a:r>
          </a:p>
        </p:txBody>
      </p:sp>
      <p:sp>
        <p:nvSpPr>
          <p:cNvPr id="4" name="Rectangle: Rounded Corners 3">
            <a:extLst>
              <a:ext uri="{FF2B5EF4-FFF2-40B4-BE49-F238E27FC236}">
                <a16:creationId xmlns:a16="http://schemas.microsoft.com/office/drawing/2014/main" id="{534AC604-8CF4-6E75-1A29-54EDC6E8EE74}"/>
              </a:ext>
            </a:extLst>
          </p:cNvPr>
          <p:cNvSpPr/>
          <p:nvPr/>
        </p:nvSpPr>
        <p:spPr>
          <a:xfrm>
            <a:off x="340241" y="5267298"/>
            <a:ext cx="1733108" cy="1438293"/>
          </a:xfrm>
          <a:prstGeom prst="roundRect">
            <a:avLst/>
          </a:prstGeom>
          <a:ln>
            <a:solidFill>
              <a:schemeClr val="tx2"/>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a:t>Infrastructure</a:t>
            </a:r>
          </a:p>
          <a:p>
            <a:pPr algn="ctr"/>
            <a:r>
              <a:rPr lang="en-US" sz="1100"/>
              <a:t>Distance to roads </a:t>
            </a:r>
          </a:p>
          <a:p>
            <a:pPr algn="ctr"/>
            <a:r>
              <a:rPr lang="en-US" sz="1100"/>
              <a:t>Distance to other infrastructure (e.g. urban, mines, railways, powerlines, </a:t>
            </a:r>
            <a:r>
              <a:rPr lang="en-US" sz="1100" err="1"/>
              <a:t>etc</a:t>
            </a:r>
            <a:r>
              <a:rPr lang="en-US" sz="1100"/>
              <a:t>)</a:t>
            </a:r>
          </a:p>
        </p:txBody>
      </p:sp>
      <p:sp>
        <p:nvSpPr>
          <p:cNvPr id="6" name="Rectangle: Rounded Corners 5">
            <a:extLst>
              <a:ext uri="{FF2B5EF4-FFF2-40B4-BE49-F238E27FC236}">
                <a16:creationId xmlns:a16="http://schemas.microsoft.com/office/drawing/2014/main" id="{341A1170-A34B-4B08-467A-EB1CA367B9F3}"/>
              </a:ext>
            </a:extLst>
          </p:cNvPr>
          <p:cNvSpPr/>
          <p:nvPr/>
        </p:nvSpPr>
        <p:spPr>
          <a:xfrm>
            <a:off x="340241" y="3656874"/>
            <a:ext cx="1733108" cy="1438293"/>
          </a:xfrm>
          <a:prstGeom prst="roundRect">
            <a:avLst/>
          </a:prstGeom>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a:t>Landscape attributes</a:t>
            </a:r>
          </a:p>
          <a:p>
            <a:pPr algn="ctr"/>
            <a:r>
              <a:rPr lang="en-US" sz="1100"/>
              <a:t>Elevation, slope, aspect</a:t>
            </a:r>
          </a:p>
        </p:txBody>
      </p:sp>
      <p:sp>
        <p:nvSpPr>
          <p:cNvPr id="7" name="TextBox 6">
            <a:extLst>
              <a:ext uri="{FF2B5EF4-FFF2-40B4-BE49-F238E27FC236}">
                <a16:creationId xmlns:a16="http://schemas.microsoft.com/office/drawing/2014/main" id="{B4FCE584-6099-ED09-F52B-ECDF9CCFD6B5}"/>
              </a:ext>
            </a:extLst>
          </p:cNvPr>
          <p:cNvSpPr txBox="1"/>
          <p:nvPr/>
        </p:nvSpPr>
        <p:spPr>
          <a:xfrm>
            <a:off x="3444950" y="1206960"/>
            <a:ext cx="1286538" cy="646331"/>
          </a:xfrm>
          <a:prstGeom prst="rect">
            <a:avLst/>
          </a:prstGeom>
          <a:noFill/>
        </p:spPr>
        <p:txBody>
          <a:bodyPr wrap="square" rtlCol="0">
            <a:spAutoFit/>
          </a:bodyPr>
          <a:lstStyle/>
          <a:p>
            <a:r>
              <a:rPr lang="en-US"/>
              <a:t>Number of ignitions</a:t>
            </a:r>
          </a:p>
        </p:txBody>
      </p:sp>
      <p:sp>
        <p:nvSpPr>
          <p:cNvPr id="9" name="TextBox 8">
            <a:extLst>
              <a:ext uri="{FF2B5EF4-FFF2-40B4-BE49-F238E27FC236}">
                <a16:creationId xmlns:a16="http://schemas.microsoft.com/office/drawing/2014/main" id="{234D5407-1C14-2254-82B3-D3D893587C63}"/>
              </a:ext>
            </a:extLst>
          </p:cNvPr>
          <p:cNvSpPr txBox="1"/>
          <p:nvPr/>
        </p:nvSpPr>
        <p:spPr>
          <a:xfrm>
            <a:off x="3444950" y="2355867"/>
            <a:ext cx="1648045" cy="1154162"/>
          </a:xfrm>
          <a:prstGeom prst="rect">
            <a:avLst/>
          </a:prstGeom>
          <a:noFill/>
        </p:spPr>
        <p:txBody>
          <a:bodyPr wrap="square" rtlCol="0">
            <a:spAutoFit/>
          </a:bodyPr>
          <a:lstStyle/>
          <a:p>
            <a:r>
              <a:rPr lang="en-US"/>
              <a:t>Probability of ignition </a:t>
            </a:r>
          </a:p>
          <a:p>
            <a:r>
              <a:rPr lang="en-US" sz="1100"/>
              <a:t>(indicates locations with highest probability of fires starting)</a:t>
            </a:r>
          </a:p>
        </p:txBody>
      </p:sp>
      <p:sp>
        <p:nvSpPr>
          <p:cNvPr id="10" name="TextBox 9">
            <a:extLst>
              <a:ext uri="{FF2B5EF4-FFF2-40B4-BE49-F238E27FC236}">
                <a16:creationId xmlns:a16="http://schemas.microsoft.com/office/drawing/2014/main" id="{B4A9212E-7A31-09A3-64A9-F1D36708CCEF}"/>
              </a:ext>
            </a:extLst>
          </p:cNvPr>
          <p:cNvSpPr txBox="1"/>
          <p:nvPr/>
        </p:nvSpPr>
        <p:spPr>
          <a:xfrm>
            <a:off x="3444950" y="5749116"/>
            <a:ext cx="1460203" cy="538609"/>
          </a:xfrm>
          <a:prstGeom prst="rect">
            <a:avLst/>
          </a:prstGeom>
          <a:noFill/>
        </p:spPr>
        <p:txBody>
          <a:bodyPr wrap="square" rtlCol="0">
            <a:spAutoFit/>
          </a:bodyPr>
          <a:lstStyle/>
          <a:p>
            <a:r>
              <a:rPr lang="en-US"/>
              <a:t>Area burned </a:t>
            </a:r>
          </a:p>
          <a:p>
            <a:r>
              <a:rPr lang="en-US" sz="1100"/>
              <a:t>(by each fire or total)</a:t>
            </a:r>
          </a:p>
        </p:txBody>
      </p:sp>
      <p:sp>
        <p:nvSpPr>
          <p:cNvPr id="11" name="TextBox 10">
            <a:extLst>
              <a:ext uri="{FF2B5EF4-FFF2-40B4-BE49-F238E27FC236}">
                <a16:creationId xmlns:a16="http://schemas.microsoft.com/office/drawing/2014/main" id="{E1709B26-4ACF-D315-7E13-9472DF11F50D}"/>
              </a:ext>
            </a:extLst>
          </p:cNvPr>
          <p:cNvSpPr txBox="1"/>
          <p:nvPr/>
        </p:nvSpPr>
        <p:spPr>
          <a:xfrm>
            <a:off x="3444950" y="4202060"/>
            <a:ext cx="1648046" cy="984885"/>
          </a:xfrm>
          <a:prstGeom prst="rect">
            <a:avLst/>
          </a:prstGeom>
          <a:noFill/>
        </p:spPr>
        <p:txBody>
          <a:bodyPr wrap="square" rtlCol="0">
            <a:spAutoFit/>
          </a:bodyPr>
          <a:lstStyle/>
          <a:p>
            <a:r>
              <a:rPr lang="en-US"/>
              <a:t>Probability of spread</a:t>
            </a:r>
          </a:p>
          <a:p>
            <a:r>
              <a:rPr lang="en-US" sz="1100"/>
              <a:t>(locations with highest probability of burning)</a:t>
            </a:r>
          </a:p>
        </p:txBody>
      </p:sp>
      <p:cxnSp>
        <p:nvCxnSpPr>
          <p:cNvPr id="16" name="Straight Arrow Connector 15">
            <a:extLst>
              <a:ext uri="{FF2B5EF4-FFF2-40B4-BE49-F238E27FC236}">
                <a16:creationId xmlns:a16="http://schemas.microsoft.com/office/drawing/2014/main" id="{B897CEF5-249F-093B-74AA-A75CFC3A2E72}"/>
              </a:ext>
            </a:extLst>
          </p:cNvPr>
          <p:cNvCxnSpPr>
            <a:cxnSpLocks/>
            <a:stCxn id="2" idx="3"/>
          </p:cNvCxnSpPr>
          <p:nvPr/>
        </p:nvCxnSpPr>
        <p:spPr>
          <a:xfrm>
            <a:off x="2073349" y="1475836"/>
            <a:ext cx="925032" cy="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B553C36A-E0F1-9C9C-9C6B-3F22FAA24DD6}"/>
              </a:ext>
            </a:extLst>
          </p:cNvPr>
          <p:cNvCxnSpPr>
            <a:cxnSpLocks/>
          </p:cNvCxnSpPr>
          <p:nvPr/>
        </p:nvCxnSpPr>
        <p:spPr>
          <a:xfrm>
            <a:off x="2083980" y="2769443"/>
            <a:ext cx="914401" cy="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661E71E3-6720-15DF-B5AC-8DDEEBDC078E}"/>
              </a:ext>
            </a:extLst>
          </p:cNvPr>
          <p:cNvCxnSpPr>
            <a:cxnSpLocks/>
          </p:cNvCxnSpPr>
          <p:nvPr/>
        </p:nvCxnSpPr>
        <p:spPr>
          <a:xfrm>
            <a:off x="2073348" y="4376020"/>
            <a:ext cx="925032" cy="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5992F266-A869-E06D-DE40-C6359A925F08}"/>
              </a:ext>
            </a:extLst>
          </p:cNvPr>
          <p:cNvCxnSpPr>
            <a:cxnSpLocks/>
          </p:cNvCxnSpPr>
          <p:nvPr/>
        </p:nvCxnSpPr>
        <p:spPr>
          <a:xfrm flipV="1">
            <a:off x="2083980" y="5971486"/>
            <a:ext cx="925032" cy="5315"/>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3A22B632-FFFF-3378-977E-B4ABEC9D6850}"/>
              </a:ext>
            </a:extLst>
          </p:cNvPr>
          <p:cNvSpPr txBox="1"/>
          <p:nvPr/>
        </p:nvSpPr>
        <p:spPr>
          <a:xfrm>
            <a:off x="5544878" y="1206959"/>
            <a:ext cx="2838893" cy="646331"/>
          </a:xfrm>
          <a:prstGeom prst="rect">
            <a:avLst/>
          </a:prstGeom>
          <a:noFill/>
        </p:spPr>
        <p:txBody>
          <a:bodyPr wrap="square" rtlCol="0">
            <a:spAutoFit/>
          </a:bodyPr>
          <a:lstStyle/>
          <a:p>
            <a:r>
              <a:rPr lang="en-US"/>
              <a:t>GLMM inhomogeneous Poisson process model</a:t>
            </a:r>
          </a:p>
        </p:txBody>
      </p:sp>
      <p:sp>
        <p:nvSpPr>
          <p:cNvPr id="23" name="TextBox 22">
            <a:extLst>
              <a:ext uri="{FF2B5EF4-FFF2-40B4-BE49-F238E27FC236}">
                <a16:creationId xmlns:a16="http://schemas.microsoft.com/office/drawing/2014/main" id="{4E36F191-7FD0-5569-0C8E-5D43DFF510E3}"/>
              </a:ext>
            </a:extLst>
          </p:cNvPr>
          <p:cNvSpPr txBox="1"/>
          <p:nvPr/>
        </p:nvSpPr>
        <p:spPr>
          <a:xfrm>
            <a:off x="5544878" y="2355867"/>
            <a:ext cx="2838893" cy="646331"/>
          </a:xfrm>
          <a:prstGeom prst="rect">
            <a:avLst/>
          </a:prstGeom>
          <a:noFill/>
        </p:spPr>
        <p:txBody>
          <a:bodyPr wrap="square" rtlCol="0">
            <a:spAutoFit/>
          </a:bodyPr>
          <a:lstStyle/>
          <a:p>
            <a:r>
              <a:rPr lang="en-US"/>
              <a:t>Binomial logistic regression</a:t>
            </a:r>
          </a:p>
        </p:txBody>
      </p:sp>
      <p:sp>
        <p:nvSpPr>
          <p:cNvPr id="24" name="TextBox 23">
            <a:extLst>
              <a:ext uri="{FF2B5EF4-FFF2-40B4-BE49-F238E27FC236}">
                <a16:creationId xmlns:a16="http://schemas.microsoft.com/office/drawing/2014/main" id="{A2EF96B1-7150-4F00-248B-5B7B7B5A775C}"/>
              </a:ext>
            </a:extLst>
          </p:cNvPr>
          <p:cNvSpPr txBox="1"/>
          <p:nvPr/>
        </p:nvSpPr>
        <p:spPr>
          <a:xfrm>
            <a:off x="5544877" y="4354756"/>
            <a:ext cx="2838893" cy="369332"/>
          </a:xfrm>
          <a:prstGeom prst="rect">
            <a:avLst/>
          </a:prstGeom>
          <a:noFill/>
        </p:spPr>
        <p:txBody>
          <a:bodyPr wrap="square" rtlCol="0">
            <a:spAutoFit/>
          </a:bodyPr>
          <a:lstStyle/>
          <a:p>
            <a:r>
              <a:rPr lang="en-US"/>
              <a:t>Binomial GLMM</a:t>
            </a:r>
          </a:p>
        </p:txBody>
      </p:sp>
      <p:sp>
        <p:nvSpPr>
          <p:cNvPr id="25" name="TextBox 24">
            <a:extLst>
              <a:ext uri="{FF2B5EF4-FFF2-40B4-BE49-F238E27FC236}">
                <a16:creationId xmlns:a16="http://schemas.microsoft.com/office/drawing/2014/main" id="{6EE3280E-1300-5752-92E0-AFC7AA100CAE}"/>
              </a:ext>
            </a:extLst>
          </p:cNvPr>
          <p:cNvSpPr txBox="1"/>
          <p:nvPr/>
        </p:nvSpPr>
        <p:spPr>
          <a:xfrm>
            <a:off x="5544876" y="5556755"/>
            <a:ext cx="2838893" cy="923330"/>
          </a:xfrm>
          <a:prstGeom prst="rect">
            <a:avLst/>
          </a:prstGeom>
          <a:noFill/>
        </p:spPr>
        <p:txBody>
          <a:bodyPr wrap="square" rtlCol="0">
            <a:spAutoFit/>
          </a:bodyPr>
          <a:lstStyle/>
          <a:p>
            <a:r>
              <a:rPr lang="en-US"/>
              <a:t>Generalized additive model with a mixture of two Weibull distributions</a:t>
            </a:r>
          </a:p>
        </p:txBody>
      </p:sp>
      <p:sp>
        <p:nvSpPr>
          <p:cNvPr id="30" name="TextBox 29">
            <a:extLst>
              <a:ext uri="{FF2B5EF4-FFF2-40B4-BE49-F238E27FC236}">
                <a16:creationId xmlns:a16="http://schemas.microsoft.com/office/drawing/2014/main" id="{F988FFC0-87D9-C2C7-0BE5-EC71722C30B6}"/>
              </a:ext>
            </a:extLst>
          </p:cNvPr>
          <p:cNvSpPr txBox="1"/>
          <p:nvPr/>
        </p:nvSpPr>
        <p:spPr>
          <a:xfrm>
            <a:off x="4125433" y="128573"/>
            <a:ext cx="4540102" cy="707886"/>
          </a:xfrm>
          <a:prstGeom prst="rect">
            <a:avLst/>
          </a:prstGeom>
          <a:noFill/>
        </p:spPr>
        <p:txBody>
          <a:bodyPr wrap="square" rtlCol="0">
            <a:spAutoFit/>
          </a:bodyPr>
          <a:lstStyle/>
          <a:p>
            <a:r>
              <a:rPr lang="en-US" sz="4000" err="1"/>
              <a:t>FireCastor</a:t>
            </a:r>
            <a:endParaRPr lang="en-US" sz="4000"/>
          </a:p>
        </p:txBody>
      </p:sp>
    </p:spTree>
    <p:extLst>
      <p:ext uri="{BB962C8B-B14F-4D97-AF65-F5344CB8AC3E}">
        <p14:creationId xmlns:p14="http://schemas.microsoft.com/office/powerpoint/2010/main" val="308652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4409-5575-056A-65C3-CE1F7FE598E7}"/>
              </a:ext>
            </a:extLst>
          </p:cNvPr>
          <p:cNvSpPr>
            <a:spLocks noGrp="1"/>
          </p:cNvSpPr>
          <p:nvPr>
            <p:ph type="title"/>
          </p:nvPr>
        </p:nvSpPr>
        <p:spPr>
          <a:xfrm>
            <a:off x="0" y="1"/>
            <a:ext cx="12192000" cy="1339485"/>
          </a:xfrm>
          <a:solidFill>
            <a:schemeClr val="tx1">
              <a:lumMod val="85000"/>
              <a:lumOff val="15000"/>
            </a:schemeClr>
          </a:solidFill>
        </p:spPr>
        <p:txBody>
          <a:bodyPr/>
          <a:lstStyle/>
          <a:p>
            <a:pPr algn="ctr"/>
            <a:r>
              <a:rPr lang="en-US">
                <a:solidFill>
                  <a:schemeClr val="bg1"/>
                </a:solidFill>
              </a:rPr>
              <a:t>Goal</a:t>
            </a:r>
          </a:p>
        </p:txBody>
      </p:sp>
      <p:sp>
        <p:nvSpPr>
          <p:cNvPr id="4" name="TextBox 3">
            <a:extLst>
              <a:ext uri="{FF2B5EF4-FFF2-40B4-BE49-F238E27FC236}">
                <a16:creationId xmlns:a16="http://schemas.microsoft.com/office/drawing/2014/main" id="{7655AF87-AA96-4546-6E1B-7226CC3A628A}"/>
              </a:ext>
            </a:extLst>
          </p:cNvPr>
          <p:cNvSpPr txBox="1"/>
          <p:nvPr/>
        </p:nvSpPr>
        <p:spPr>
          <a:xfrm>
            <a:off x="318977" y="2303362"/>
            <a:ext cx="11717079" cy="4154984"/>
          </a:xfrm>
          <a:prstGeom prst="rect">
            <a:avLst/>
          </a:prstGeom>
          <a:noFill/>
        </p:spPr>
        <p:txBody>
          <a:bodyPr wrap="square" rtlCol="0">
            <a:spAutoFit/>
          </a:bodyPr>
          <a:lstStyle/>
          <a:p>
            <a:pPr marL="342900" indent="-342900">
              <a:buFont typeface="Arial" panose="020B0604020202020204" pitchFamily="34" charset="0"/>
              <a:buChar char="•"/>
            </a:pPr>
            <a:r>
              <a:rPr lang="en-US" sz="2400"/>
              <a:t>Simulate wildfire across the landscape (large scale) into the future (~2100)</a:t>
            </a:r>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a:t>Quantify the risk of fire to forest values or management plans e.g. timber harvest, wildlife etc.</a:t>
            </a:r>
          </a:p>
          <a:p>
            <a:pPr marL="342900" indent="-342900">
              <a:buFont typeface="Arial" panose="020B0604020202020204" pitchFamily="34" charset="0"/>
              <a:buChar char="•"/>
            </a:pPr>
            <a:endParaRPr lang="en-US" sz="2400"/>
          </a:p>
          <a:p>
            <a:pPr marL="914400" lvl="1" indent="-457200">
              <a:buFont typeface="Wingdings" panose="05000000000000000000" pitchFamily="2" charset="2"/>
              <a:buChar char="Ø"/>
            </a:pPr>
            <a:r>
              <a:rPr lang="en-US" sz="2400"/>
              <a:t>Harvestable volume lost</a:t>
            </a:r>
          </a:p>
          <a:p>
            <a:pPr marL="800100" lvl="1" indent="-342900">
              <a:buFont typeface="Arial" panose="020B0604020202020204" pitchFamily="34" charset="0"/>
              <a:buChar char="•"/>
            </a:pPr>
            <a:endParaRPr lang="en-US" sz="2400"/>
          </a:p>
          <a:p>
            <a:pPr marL="800100" lvl="1" indent="-342900">
              <a:buFont typeface="Wingdings" panose="05000000000000000000" pitchFamily="2" charset="2"/>
              <a:buChar char="Ø"/>
            </a:pPr>
            <a:r>
              <a:rPr lang="en-US" sz="2400"/>
              <a:t>Areas with highest risk of fire</a:t>
            </a:r>
          </a:p>
          <a:p>
            <a:pPr marL="800100" lvl="1" indent="-342900">
              <a:buFont typeface="Wingdings" panose="05000000000000000000" pitchFamily="2" charset="2"/>
              <a:buChar char="Ø"/>
            </a:pPr>
            <a:endParaRPr lang="en-US" sz="2400"/>
          </a:p>
          <a:p>
            <a:pPr marL="800100" lvl="1" indent="-342900">
              <a:buFont typeface="Wingdings" panose="05000000000000000000" pitchFamily="2" charset="2"/>
              <a:buChar char="Ø"/>
            </a:pPr>
            <a:r>
              <a:rPr lang="en-US" sz="2400"/>
              <a:t>Try different scenarios to see if we can mitigate the impacts of fire</a:t>
            </a:r>
          </a:p>
          <a:p>
            <a:endParaRPr lang="en-US" sz="2400"/>
          </a:p>
        </p:txBody>
      </p:sp>
    </p:spTree>
    <p:extLst>
      <p:ext uri="{BB962C8B-B14F-4D97-AF65-F5344CB8AC3E}">
        <p14:creationId xmlns:p14="http://schemas.microsoft.com/office/powerpoint/2010/main" val="3048582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 name="Picture 140" descr="A colorful squares with numbers&#10;&#10;Description automatically generated">
            <a:extLst>
              <a:ext uri="{FF2B5EF4-FFF2-40B4-BE49-F238E27FC236}">
                <a16:creationId xmlns:a16="http://schemas.microsoft.com/office/drawing/2014/main" id="{69DFC157-1C6E-3982-CAE2-3AF34EA0F8BC}"/>
              </a:ext>
            </a:extLst>
          </p:cNvPr>
          <p:cNvPicPr>
            <a:picLocks noChangeAspect="1"/>
          </p:cNvPicPr>
          <p:nvPr/>
        </p:nvPicPr>
        <p:blipFill rotWithShape="1">
          <a:blip r:embed="rId3">
            <a:extLst>
              <a:ext uri="{28A0092B-C50C-407E-A947-70E740481C1C}">
                <a14:useLocalDpi xmlns:a14="http://schemas.microsoft.com/office/drawing/2010/main" val="0"/>
              </a:ext>
            </a:extLst>
          </a:blip>
          <a:srcRect l="6351" t="29940" r="14592" b="28913"/>
          <a:stretch/>
        </p:blipFill>
        <p:spPr>
          <a:xfrm>
            <a:off x="6529523" y="2568098"/>
            <a:ext cx="2180970" cy="2046959"/>
          </a:xfrm>
          <a:prstGeom prst="rect">
            <a:avLst/>
          </a:prstGeom>
        </p:spPr>
      </p:pic>
      <p:sp>
        <p:nvSpPr>
          <p:cNvPr id="2" name="Title 1">
            <a:extLst>
              <a:ext uri="{FF2B5EF4-FFF2-40B4-BE49-F238E27FC236}">
                <a16:creationId xmlns:a16="http://schemas.microsoft.com/office/drawing/2014/main" id="{44F74409-5575-056A-65C3-CE1F7FE598E7}"/>
              </a:ext>
            </a:extLst>
          </p:cNvPr>
          <p:cNvSpPr>
            <a:spLocks noGrp="1"/>
          </p:cNvSpPr>
          <p:nvPr>
            <p:ph type="title"/>
          </p:nvPr>
        </p:nvSpPr>
        <p:spPr>
          <a:xfrm>
            <a:off x="0" y="1"/>
            <a:ext cx="12192000" cy="1339485"/>
          </a:xfrm>
          <a:solidFill>
            <a:schemeClr val="tx1">
              <a:lumMod val="85000"/>
              <a:lumOff val="15000"/>
            </a:schemeClr>
          </a:solidFill>
        </p:spPr>
        <p:txBody>
          <a:bodyPr/>
          <a:lstStyle/>
          <a:p>
            <a:pPr algn="ctr"/>
            <a:r>
              <a:rPr lang="en-US">
                <a:solidFill>
                  <a:schemeClr val="bg1"/>
                </a:solidFill>
              </a:rPr>
              <a:t>Four processes of wildfire</a:t>
            </a:r>
          </a:p>
        </p:txBody>
      </p:sp>
      <p:sp>
        <p:nvSpPr>
          <p:cNvPr id="29" name="Content Placeholder 2">
            <a:extLst>
              <a:ext uri="{FF2B5EF4-FFF2-40B4-BE49-F238E27FC236}">
                <a16:creationId xmlns:a16="http://schemas.microsoft.com/office/drawing/2014/main" id="{97EF3336-DF63-DA06-3B39-FF3462992FDD}"/>
              </a:ext>
            </a:extLst>
          </p:cNvPr>
          <p:cNvSpPr txBox="1">
            <a:spLocks/>
          </p:cNvSpPr>
          <p:nvPr/>
        </p:nvSpPr>
        <p:spPr>
          <a:xfrm>
            <a:off x="677520" y="5075771"/>
            <a:ext cx="10876548" cy="10878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Develop statistical models for each process</a:t>
            </a:r>
          </a:p>
          <a:p>
            <a:r>
              <a:rPr lang="en-US" sz="2400"/>
              <a:t>Used data for lighting caused fires for years 2009 - 2022</a:t>
            </a:r>
          </a:p>
        </p:txBody>
      </p:sp>
      <p:sp>
        <p:nvSpPr>
          <p:cNvPr id="42" name="Content Placeholder 2">
            <a:extLst>
              <a:ext uri="{FF2B5EF4-FFF2-40B4-BE49-F238E27FC236}">
                <a16:creationId xmlns:a16="http://schemas.microsoft.com/office/drawing/2014/main" id="{D5D1FDC4-1A82-0453-4DAB-977A10D2FC48}"/>
              </a:ext>
            </a:extLst>
          </p:cNvPr>
          <p:cNvSpPr txBox="1">
            <a:spLocks/>
          </p:cNvSpPr>
          <p:nvPr/>
        </p:nvSpPr>
        <p:spPr>
          <a:xfrm>
            <a:off x="3097249" y="1667927"/>
            <a:ext cx="2875197" cy="4011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a:t>Escape</a:t>
            </a:r>
          </a:p>
        </p:txBody>
      </p:sp>
      <p:sp>
        <p:nvSpPr>
          <p:cNvPr id="44" name="Content Placeholder 2">
            <a:extLst>
              <a:ext uri="{FF2B5EF4-FFF2-40B4-BE49-F238E27FC236}">
                <a16:creationId xmlns:a16="http://schemas.microsoft.com/office/drawing/2014/main" id="{124C2794-343F-705E-F05D-14E19DEB593B}"/>
              </a:ext>
            </a:extLst>
          </p:cNvPr>
          <p:cNvSpPr txBox="1">
            <a:spLocks/>
          </p:cNvSpPr>
          <p:nvPr/>
        </p:nvSpPr>
        <p:spPr>
          <a:xfrm>
            <a:off x="6342233" y="1678040"/>
            <a:ext cx="2875197" cy="4011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a:t>Spread</a:t>
            </a:r>
          </a:p>
        </p:txBody>
      </p:sp>
      <p:sp>
        <p:nvSpPr>
          <p:cNvPr id="5" name="Content Placeholder 2">
            <a:extLst>
              <a:ext uri="{FF2B5EF4-FFF2-40B4-BE49-F238E27FC236}">
                <a16:creationId xmlns:a16="http://schemas.microsoft.com/office/drawing/2014/main" id="{DB3314A2-F2E3-4A8B-F1DD-CF2C994E3EF1}"/>
              </a:ext>
            </a:extLst>
          </p:cNvPr>
          <p:cNvSpPr txBox="1">
            <a:spLocks/>
          </p:cNvSpPr>
          <p:nvPr/>
        </p:nvSpPr>
        <p:spPr>
          <a:xfrm>
            <a:off x="122479" y="1611938"/>
            <a:ext cx="2875197" cy="4011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a:t>Number of Ignitions</a:t>
            </a:r>
          </a:p>
        </p:txBody>
      </p:sp>
      <p:pic>
        <p:nvPicPr>
          <p:cNvPr id="62" name="Picture 61" descr="A colorful squares with numbers&#10;&#10;Description automatically generated">
            <a:extLst>
              <a:ext uri="{FF2B5EF4-FFF2-40B4-BE49-F238E27FC236}">
                <a16:creationId xmlns:a16="http://schemas.microsoft.com/office/drawing/2014/main" id="{ECF279B8-80FC-CADA-F0B7-258919B9DE2D}"/>
              </a:ext>
            </a:extLst>
          </p:cNvPr>
          <p:cNvPicPr>
            <a:picLocks noChangeAspect="1"/>
          </p:cNvPicPr>
          <p:nvPr/>
        </p:nvPicPr>
        <p:blipFill rotWithShape="1">
          <a:blip r:embed="rId4">
            <a:extLst>
              <a:ext uri="{28A0092B-C50C-407E-A947-70E740481C1C}">
                <a14:useLocalDpi xmlns:a14="http://schemas.microsoft.com/office/drawing/2010/main" val="0"/>
              </a:ext>
            </a:extLst>
          </a:blip>
          <a:srcRect l="7966" t="34909" b="34221"/>
          <a:stretch/>
        </p:blipFill>
        <p:spPr>
          <a:xfrm>
            <a:off x="3258541" y="2576552"/>
            <a:ext cx="2658820" cy="2055269"/>
          </a:xfrm>
          <a:prstGeom prst="rect">
            <a:avLst/>
          </a:prstGeom>
        </p:spPr>
      </p:pic>
      <p:pic>
        <p:nvPicPr>
          <p:cNvPr id="77" name="Picture 76" descr="A chart with different colored squares&#10;&#10;Description automatically generated">
            <a:extLst>
              <a:ext uri="{FF2B5EF4-FFF2-40B4-BE49-F238E27FC236}">
                <a16:creationId xmlns:a16="http://schemas.microsoft.com/office/drawing/2014/main" id="{CC594967-9ACC-04A8-FD9B-5C4B4A2401AB}"/>
              </a:ext>
            </a:extLst>
          </p:cNvPr>
          <p:cNvPicPr>
            <a:picLocks noChangeAspect="1"/>
          </p:cNvPicPr>
          <p:nvPr/>
        </p:nvPicPr>
        <p:blipFill rotWithShape="1">
          <a:blip r:embed="rId5">
            <a:extLst>
              <a:ext uri="{28A0092B-C50C-407E-A947-70E740481C1C}">
                <a14:useLocalDpi xmlns:a14="http://schemas.microsoft.com/office/drawing/2010/main" val="0"/>
              </a:ext>
            </a:extLst>
          </a:blip>
          <a:srcRect l="4283" t="29940" r="6986" b="29330"/>
          <a:stretch/>
        </p:blipFill>
        <p:spPr>
          <a:xfrm>
            <a:off x="532832" y="2667549"/>
            <a:ext cx="2253069" cy="1947508"/>
          </a:xfrm>
          <a:prstGeom prst="rect">
            <a:avLst/>
          </a:prstGeom>
        </p:spPr>
      </p:pic>
      <p:pic>
        <p:nvPicPr>
          <p:cNvPr id="79" name="Picture 78" descr="Logo&#10;&#10;Description automatically generated">
            <a:extLst>
              <a:ext uri="{FF2B5EF4-FFF2-40B4-BE49-F238E27FC236}">
                <a16:creationId xmlns:a16="http://schemas.microsoft.com/office/drawing/2014/main" id="{F01D2A51-FF37-382A-CB90-7D4EB234D4D5}"/>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a:ext>
            </a:extLst>
          </a:blip>
          <a:stretch>
            <a:fillRect/>
          </a:stretch>
        </p:blipFill>
        <p:spPr>
          <a:xfrm>
            <a:off x="4594854" y="2973448"/>
            <a:ext cx="398184" cy="413733"/>
          </a:xfrm>
          <a:prstGeom prst="rect">
            <a:avLst/>
          </a:prstGeom>
        </p:spPr>
      </p:pic>
      <p:sp>
        <p:nvSpPr>
          <p:cNvPr id="80" name="Freeform: Shape 79">
            <a:extLst>
              <a:ext uri="{FF2B5EF4-FFF2-40B4-BE49-F238E27FC236}">
                <a16:creationId xmlns:a16="http://schemas.microsoft.com/office/drawing/2014/main" id="{78013299-B1A9-02F5-41C7-536074E77FE2}"/>
              </a:ext>
            </a:extLst>
          </p:cNvPr>
          <p:cNvSpPr/>
          <p:nvPr/>
        </p:nvSpPr>
        <p:spPr>
          <a:xfrm>
            <a:off x="4878616" y="3126189"/>
            <a:ext cx="179462" cy="119667"/>
          </a:xfrm>
          <a:custGeom>
            <a:avLst/>
            <a:gdLst>
              <a:gd name="connsiteX0" fmla="*/ 0 w 179462"/>
              <a:gd name="connsiteY0" fmla="*/ 111121 h 119667"/>
              <a:gd name="connsiteX1" fmla="*/ 76912 w 179462"/>
              <a:gd name="connsiteY1" fmla="*/ 26 h 119667"/>
              <a:gd name="connsiteX2" fmla="*/ 179462 w 179462"/>
              <a:gd name="connsiteY2" fmla="*/ 119667 h 119667"/>
            </a:gdLst>
            <a:ahLst/>
            <a:cxnLst>
              <a:cxn ang="0">
                <a:pos x="connsiteX0" y="connsiteY0"/>
              </a:cxn>
              <a:cxn ang="0">
                <a:pos x="connsiteX1" y="connsiteY1"/>
              </a:cxn>
              <a:cxn ang="0">
                <a:pos x="connsiteX2" y="connsiteY2"/>
              </a:cxn>
            </a:cxnLst>
            <a:rect l="l" t="t" r="r" b="b"/>
            <a:pathLst>
              <a:path w="179462" h="119667">
                <a:moveTo>
                  <a:pt x="0" y="111121"/>
                </a:moveTo>
                <a:cubicBezTo>
                  <a:pt x="23501" y="54861"/>
                  <a:pt x="47002" y="-1398"/>
                  <a:pt x="76912" y="26"/>
                </a:cubicBezTo>
                <a:cubicBezTo>
                  <a:pt x="106822" y="1450"/>
                  <a:pt x="143142" y="60558"/>
                  <a:pt x="179462" y="119667"/>
                </a:cubicBez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25BC1D15-A503-7286-D5F9-667982353214}"/>
              </a:ext>
            </a:extLst>
          </p:cNvPr>
          <p:cNvSpPr/>
          <p:nvPr/>
        </p:nvSpPr>
        <p:spPr>
          <a:xfrm flipH="1">
            <a:off x="4440531" y="3125789"/>
            <a:ext cx="163802" cy="147840"/>
          </a:xfrm>
          <a:custGeom>
            <a:avLst/>
            <a:gdLst>
              <a:gd name="connsiteX0" fmla="*/ 0 w 179462"/>
              <a:gd name="connsiteY0" fmla="*/ 111121 h 119667"/>
              <a:gd name="connsiteX1" fmla="*/ 76912 w 179462"/>
              <a:gd name="connsiteY1" fmla="*/ 26 h 119667"/>
              <a:gd name="connsiteX2" fmla="*/ 179462 w 179462"/>
              <a:gd name="connsiteY2" fmla="*/ 119667 h 119667"/>
            </a:gdLst>
            <a:ahLst/>
            <a:cxnLst>
              <a:cxn ang="0">
                <a:pos x="connsiteX0" y="connsiteY0"/>
              </a:cxn>
              <a:cxn ang="0">
                <a:pos x="connsiteX1" y="connsiteY1"/>
              </a:cxn>
              <a:cxn ang="0">
                <a:pos x="connsiteX2" y="connsiteY2"/>
              </a:cxn>
            </a:cxnLst>
            <a:rect l="l" t="t" r="r" b="b"/>
            <a:pathLst>
              <a:path w="179462" h="119667">
                <a:moveTo>
                  <a:pt x="0" y="111121"/>
                </a:moveTo>
                <a:cubicBezTo>
                  <a:pt x="23501" y="54861"/>
                  <a:pt x="47002" y="-1398"/>
                  <a:pt x="76912" y="26"/>
                </a:cubicBezTo>
                <a:cubicBezTo>
                  <a:pt x="106822" y="1450"/>
                  <a:pt x="143142" y="60558"/>
                  <a:pt x="179462" y="119667"/>
                </a:cubicBez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65C9C289-86CC-48D4-C08F-B5E2C539BEED}"/>
              </a:ext>
            </a:extLst>
          </p:cNvPr>
          <p:cNvSpPr/>
          <p:nvPr/>
        </p:nvSpPr>
        <p:spPr>
          <a:xfrm rot="16765752">
            <a:off x="4691411" y="2989973"/>
            <a:ext cx="187970" cy="62301"/>
          </a:xfrm>
          <a:custGeom>
            <a:avLst/>
            <a:gdLst>
              <a:gd name="connsiteX0" fmla="*/ 0 w 179462"/>
              <a:gd name="connsiteY0" fmla="*/ 111121 h 119667"/>
              <a:gd name="connsiteX1" fmla="*/ 76912 w 179462"/>
              <a:gd name="connsiteY1" fmla="*/ 26 h 119667"/>
              <a:gd name="connsiteX2" fmla="*/ 179462 w 179462"/>
              <a:gd name="connsiteY2" fmla="*/ 119667 h 119667"/>
            </a:gdLst>
            <a:ahLst/>
            <a:cxnLst>
              <a:cxn ang="0">
                <a:pos x="connsiteX0" y="connsiteY0"/>
              </a:cxn>
              <a:cxn ang="0">
                <a:pos x="connsiteX1" y="connsiteY1"/>
              </a:cxn>
              <a:cxn ang="0">
                <a:pos x="connsiteX2" y="connsiteY2"/>
              </a:cxn>
            </a:cxnLst>
            <a:rect l="l" t="t" r="r" b="b"/>
            <a:pathLst>
              <a:path w="179462" h="119667">
                <a:moveTo>
                  <a:pt x="0" y="111121"/>
                </a:moveTo>
                <a:cubicBezTo>
                  <a:pt x="23501" y="54861"/>
                  <a:pt x="47002" y="-1398"/>
                  <a:pt x="76912" y="26"/>
                </a:cubicBezTo>
                <a:cubicBezTo>
                  <a:pt x="106822" y="1450"/>
                  <a:pt x="143142" y="60558"/>
                  <a:pt x="179462" y="119667"/>
                </a:cubicBez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878536B8-034E-5401-D020-0A0BEF113430}"/>
              </a:ext>
            </a:extLst>
          </p:cNvPr>
          <p:cNvSpPr/>
          <p:nvPr/>
        </p:nvSpPr>
        <p:spPr>
          <a:xfrm rot="16765752" flipH="1">
            <a:off x="4693211" y="3389189"/>
            <a:ext cx="149248" cy="54688"/>
          </a:xfrm>
          <a:custGeom>
            <a:avLst/>
            <a:gdLst>
              <a:gd name="connsiteX0" fmla="*/ 0 w 179462"/>
              <a:gd name="connsiteY0" fmla="*/ 111121 h 119667"/>
              <a:gd name="connsiteX1" fmla="*/ 76912 w 179462"/>
              <a:gd name="connsiteY1" fmla="*/ 26 h 119667"/>
              <a:gd name="connsiteX2" fmla="*/ 179462 w 179462"/>
              <a:gd name="connsiteY2" fmla="*/ 119667 h 119667"/>
            </a:gdLst>
            <a:ahLst/>
            <a:cxnLst>
              <a:cxn ang="0">
                <a:pos x="connsiteX0" y="connsiteY0"/>
              </a:cxn>
              <a:cxn ang="0">
                <a:pos x="connsiteX1" y="connsiteY1"/>
              </a:cxn>
              <a:cxn ang="0">
                <a:pos x="connsiteX2" y="connsiteY2"/>
              </a:cxn>
            </a:cxnLst>
            <a:rect l="l" t="t" r="r" b="b"/>
            <a:pathLst>
              <a:path w="179462" h="119667">
                <a:moveTo>
                  <a:pt x="0" y="111121"/>
                </a:moveTo>
                <a:cubicBezTo>
                  <a:pt x="23501" y="54861"/>
                  <a:pt x="47002" y="-1398"/>
                  <a:pt x="76912" y="26"/>
                </a:cubicBezTo>
                <a:cubicBezTo>
                  <a:pt x="106822" y="1450"/>
                  <a:pt x="143142" y="60558"/>
                  <a:pt x="179462" y="119667"/>
                </a:cubicBez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3" name="Picture 92" descr="Logo&#10;&#10;Description automatically generated">
            <a:extLst>
              <a:ext uri="{FF2B5EF4-FFF2-40B4-BE49-F238E27FC236}">
                <a16:creationId xmlns:a16="http://schemas.microsoft.com/office/drawing/2014/main" id="{F3EC03C0-47D1-9704-2891-9BD4762235E7}"/>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a:ext>
            </a:extLst>
          </a:blip>
          <a:stretch>
            <a:fillRect/>
          </a:stretch>
        </p:blipFill>
        <p:spPr>
          <a:xfrm>
            <a:off x="7832124" y="3311390"/>
            <a:ext cx="398184" cy="413733"/>
          </a:xfrm>
          <a:prstGeom prst="rect">
            <a:avLst/>
          </a:prstGeom>
        </p:spPr>
      </p:pic>
      <p:pic>
        <p:nvPicPr>
          <p:cNvPr id="96" name="Picture 95" descr="Logo&#10;&#10;Description automatically generated">
            <a:extLst>
              <a:ext uri="{FF2B5EF4-FFF2-40B4-BE49-F238E27FC236}">
                <a16:creationId xmlns:a16="http://schemas.microsoft.com/office/drawing/2014/main" id="{9F8E5806-C691-581E-A10C-A75549F91517}"/>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a:ext>
            </a:extLst>
          </a:blip>
          <a:stretch>
            <a:fillRect/>
          </a:stretch>
        </p:blipFill>
        <p:spPr>
          <a:xfrm>
            <a:off x="7456486" y="2627054"/>
            <a:ext cx="398184" cy="413733"/>
          </a:xfrm>
          <a:prstGeom prst="rect">
            <a:avLst/>
          </a:prstGeom>
        </p:spPr>
      </p:pic>
      <p:pic>
        <p:nvPicPr>
          <p:cNvPr id="98" name="Picture 97" descr="Logo&#10;&#10;Description automatically generated">
            <a:extLst>
              <a:ext uri="{FF2B5EF4-FFF2-40B4-BE49-F238E27FC236}">
                <a16:creationId xmlns:a16="http://schemas.microsoft.com/office/drawing/2014/main" id="{5DB6590D-8457-0D56-D979-62DA0711187A}"/>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a:ext>
            </a:extLst>
          </a:blip>
          <a:stretch>
            <a:fillRect/>
          </a:stretch>
        </p:blipFill>
        <p:spPr>
          <a:xfrm>
            <a:off x="7458462" y="3287825"/>
            <a:ext cx="398184" cy="413733"/>
          </a:xfrm>
          <a:prstGeom prst="rect">
            <a:avLst/>
          </a:prstGeom>
        </p:spPr>
      </p:pic>
      <p:pic>
        <p:nvPicPr>
          <p:cNvPr id="99" name="Picture 98" descr="Logo&#10;&#10;Description automatically generated">
            <a:extLst>
              <a:ext uri="{FF2B5EF4-FFF2-40B4-BE49-F238E27FC236}">
                <a16:creationId xmlns:a16="http://schemas.microsoft.com/office/drawing/2014/main" id="{C58C522E-6D43-4288-7885-4413620C823D}"/>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a:ext>
            </a:extLst>
          </a:blip>
          <a:stretch>
            <a:fillRect/>
          </a:stretch>
        </p:blipFill>
        <p:spPr>
          <a:xfrm>
            <a:off x="7853090" y="2611804"/>
            <a:ext cx="398184" cy="413733"/>
          </a:xfrm>
          <a:prstGeom prst="rect">
            <a:avLst/>
          </a:prstGeom>
        </p:spPr>
      </p:pic>
      <p:pic>
        <p:nvPicPr>
          <p:cNvPr id="101" name="Picture 100" descr="Logo&#10;&#10;Description automatically generated">
            <a:extLst>
              <a:ext uri="{FF2B5EF4-FFF2-40B4-BE49-F238E27FC236}">
                <a16:creationId xmlns:a16="http://schemas.microsoft.com/office/drawing/2014/main" id="{3D51B8A3-C237-4F05-D6EF-D66DCC00D1F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a:ext>
            </a:extLst>
          </a:blip>
          <a:stretch>
            <a:fillRect/>
          </a:stretch>
        </p:blipFill>
        <p:spPr>
          <a:xfrm>
            <a:off x="8284740" y="3293540"/>
            <a:ext cx="398184" cy="413733"/>
          </a:xfrm>
          <a:prstGeom prst="rect">
            <a:avLst/>
          </a:prstGeom>
        </p:spPr>
      </p:pic>
      <p:pic>
        <p:nvPicPr>
          <p:cNvPr id="104" name="Picture 103" descr="Logo&#10;&#10;Description automatically generated">
            <a:extLst>
              <a:ext uri="{FF2B5EF4-FFF2-40B4-BE49-F238E27FC236}">
                <a16:creationId xmlns:a16="http://schemas.microsoft.com/office/drawing/2014/main" id="{D16E7DF0-11DD-3179-BEAF-6DBD6B993FBB}"/>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a:ext>
            </a:extLst>
          </a:blip>
          <a:stretch>
            <a:fillRect/>
          </a:stretch>
        </p:blipFill>
        <p:spPr>
          <a:xfrm>
            <a:off x="7455802" y="2967968"/>
            <a:ext cx="398184" cy="413733"/>
          </a:xfrm>
          <a:prstGeom prst="rect">
            <a:avLst/>
          </a:prstGeom>
        </p:spPr>
      </p:pic>
      <p:cxnSp>
        <p:nvCxnSpPr>
          <p:cNvPr id="107" name="Straight Arrow Connector 106">
            <a:extLst>
              <a:ext uri="{FF2B5EF4-FFF2-40B4-BE49-F238E27FC236}">
                <a16:creationId xmlns:a16="http://schemas.microsoft.com/office/drawing/2014/main" id="{045DA684-AECF-284F-3120-14B93F681E08}"/>
              </a:ext>
            </a:extLst>
          </p:cNvPr>
          <p:cNvCxnSpPr/>
          <p:nvPr/>
        </p:nvCxnSpPr>
        <p:spPr>
          <a:xfrm>
            <a:off x="7779832" y="3214202"/>
            <a:ext cx="2050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0232A4D4-6AD9-23C8-845E-01CA017F6932}"/>
              </a:ext>
            </a:extLst>
          </p:cNvPr>
          <p:cNvCxnSpPr>
            <a:cxnSpLocks/>
          </p:cNvCxnSpPr>
          <p:nvPr/>
        </p:nvCxnSpPr>
        <p:spPr>
          <a:xfrm>
            <a:off x="8043170" y="3733886"/>
            <a:ext cx="0" cy="1496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CBBF657B-E2FB-A9FD-70CC-B2CC46039596}"/>
              </a:ext>
            </a:extLst>
          </p:cNvPr>
          <p:cNvCxnSpPr>
            <a:cxnSpLocks/>
          </p:cNvCxnSpPr>
          <p:nvPr/>
        </p:nvCxnSpPr>
        <p:spPr>
          <a:xfrm flipH="1">
            <a:off x="7320262" y="3544558"/>
            <a:ext cx="23967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058D6D74-A09F-D702-4EE1-5E4B93394345}"/>
              </a:ext>
            </a:extLst>
          </p:cNvPr>
          <p:cNvCxnSpPr>
            <a:cxnSpLocks/>
          </p:cNvCxnSpPr>
          <p:nvPr/>
        </p:nvCxnSpPr>
        <p:spPr>
          <a:xfrm flipH="1">
            <a:off x="7308384" y="2921142"/>
            <a:ext cx="23967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E2B7395-84DE-EEF8-67C7-20BA8CFD6E5E}"/>
              </a:ext>
            </a:extLst>
          </p:cNvPr>
          <p:cNvCxnSpPr>
            <a:cxnSpLocks/>
          </p:cNvCxnSpPr>
          <p:nvPr/>
        </p:nvCxnSpPr>
        <p:spPr>
          <a:xfrm>
            <a:off x="7665396" y="3722902"/>
            <a:ext cx="0" cy="1496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99C11BA5-4BCA-49D2-531F-8DA2AAE6ED95}"/>
              </a:ext>
            </a:extLst>
          </p:cNvPr>
          <p:cNvCxnSpPr>
            <a:cxnSpLocks/>
          </p:cNvCxnSpPr>
          <p:nvPr/>
        </p:nvCxnSpPr>
        <p:spPr>
          <a:xfrm>
            <a:off x="8050018" y="2965957"/>
            <a:ext cx="0" cy="1496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97101FBF-9096-2B50-DEEB-4B2C55786361}"/>
              </a:ext>
            </a:extLst>
          </p:cNvPr>
          <p:cNvCxnSpPr>
            <a:cxnSpLocks/>
          </p:cNvCxnSpPr>
          <p:nvPr/>
        </p:nvCxnSpPr>
        <p:spPr>
          <a:xfrm>
            <a:off x="8483832" y="3697016"/>
            <a:ext cx="0" cy="1496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01D61DF-D9EF-0529-4C48-0EC6765325A0}"/>
              </a:ext>
            </a:extLst>
          </p:cNvPr>
          <p:cNvCxnSpPr>
            <a:cxnSpLocks/>
          </p:cNvCxnSpPr>
          <p:nvPr/>
        </p:nvCxnSpPr>
        <p:spPr>
          <a:xfrm flipV="1">
            <a:off x="8461798" y="3269726"/>
            <a:ext cx="0" cy="1675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EC1C3D80-6DE5-F4A9-0D08-6FF56EAD0460}"/>
              </a:ext>
            </a:extLst>
          </p:cNvPr>
          <p:cNvCxnSpPr>
            <a:cxnSpLocks/>
          </p:cNvCxnSpPr>
          <p:nvPr/>
        </p:nvCxnSpPr>
        <p:spPr>
          <a:xfrm flipV="1">
            <a:off x="8037644" y="3269287"/>
            <a:ext cx="0" cy="1675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0ABAD45B-92A6-BADA-F8F4-BA457361A5AC}"/>
              </a:ext>
            </a:extLst>
          </p:cNvPr>
          <p:cNvCxnSpPr>
            <a:cxnSpLocks/>
          </p:cNvCxnSpPr>
          <p:nvPr/>
        </p:nvCxnSpPr>
        <p:spPr>
          <a:xfrm flipH="1">
            <a:off x="7318005" y="3214202"/>
            <a:ext cx="23967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83E729DF-FD5D-2FD3-247F-AB7BEFDFBA30}"/>
              </a:ext>
            </a:extLst>
          </p:cNvPr>
          <p:cNvCxnSpPr/>
          <p:nvPr/>
        </p:nvCxnSpPr>
        <p:spPr>
          <a:xfrm>
            <a:off x="606751" y="2565743"/>
            <a:ext cx="666572" cy="0"/>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C800B0AE-0F11-9D63-A00B-DE8F423393F8}"/>
              </a:ext>
            </a:extLst>
          </p:cNvPr>
          <p:cNvSpPr txBox="1"/>
          <p:nvPr/>
        </p:nvSpPr>
        <p:spPr>
          <a:xfrm>
            <a:off x="677520" y="2227189"/>
            <a:ext cx="939119" cy="338554"/>
          </a:xfrm>
          <a:prstGeom prst="rect">
            <a:avLst/>
          </a:prstGeom>
          <a:noFill/>
        </p:spPr>
        <p:txBody>
          <a:bodyPr wrap="square" rtlCol="0">
            <a:spAutoFit/>
          </a:bodyPr>
          <a:lstStyle/>
          <a:p>
            <a:r>
              <a:rPr lang="en-US" sz="1600"/>
              <a:t>10km</a:t>
            </a:r>
          </a:p>
        </p:txBody>
      </p:sp>
      <p:cxnSp>
        <p:nvCxnSpPr>
          <p:cNvPr id="142" name="Straight Arrow Connector 141">
            <a:extLst>
              <a:ext uri="{FF2B5EF4-FFF2-40B4-BE49-F238E27FC236}">
                <a16:creationId xmlns:a16="http://schemas.microsoft.com/office/drawing/2014/main" id="{8D6148B4-10AC-4AE5-2988-487E1B6A0332}"/>
              </a:ext>
            </a:extLst>
          </p:cNvPr>
          <p:cNvCxnSpPr/>
          <p:nvPr/>
        </p:nvCxnSpPr>
        <p:spPr>
          <a:xfrm>
            <a:off x="8192291" y="2906722"/>
            <a:ext cx="2050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84520394-443A-85CE-BB7C-BC32C4F70ED6}"/>
              </a:ext>
            </a:extLst>
          </p:cNvPr>
          <p:cNvSpPr txBox="1"/>
          <p:nvPr/>
        </p:nvSpPr>
        <p:spPr>
          <a:xfrm>
            <a:off x="7459662" y="6351209"/>
            <a:ext cx="4710432" cy="369332"/>
          </a:xfrm>
          <a:prstGeom prst="rect">
            <a:avLst/>
          </a:prstGeom>
          <a:noFill/>
        </p:spPr>
        <p:txBody>
          <a:bodyPr wrap="square" rtlCol="0">
            <a:spAutoFit/>
          </a:bodyPr>
          <a:lstStyle/>
          <a:p>
            <a:r>
              <a:rPr lang="en-US"/>
              <a:t>Roughly based on </a:t>
            </a:r>
            <a:r>
              <a:rPr lang="en-US" err="1"/>
              <a:t>Marchal</a:t>
            </a:r>
            <a:r>
              <a:rPr lang="en-US"/>
              <a:t> et al. 2017,  2020</a:t>
            </a:r>
          </a:p>
        </p:txBody>
      </p:sp>
      <p:sp>
        <p:nvSpPr>
          <p:cNvPr id="3" name="Content Placeholder 2">
            <a:extLst>
              <a:ext uri="{FF2B5EF4-FFF2-40B4-BE49-F238E27FC236}">
                <a16:creationId xmlns:a16="http://schemas.microsoft.com/office/drawing/2014/main" id="{22262EBD-71DD-04E4-BD26-F895786B7989}"/>
              </a:ext>
            </a:extLst>
          </p:cNvPr>
          <p:cNvSpPr txBox="1">
            <a:spLocks/>
          </p:cNvSpPr>
          <p:nvPr/>
        </p:nvSpPr>
        <p:spPr>
          <a:xfrm>
            <a:off x="9354239" y="1650464"/>
            <a:ext cx="2485343" cy="4011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a:t>Area burned</a:t>
            </a:r>
          </a:p>
        </p:txBody>
      </p:sp>
      <p:cxnSp>
        <p:nvCxnSpPr>
          <p:cNvPr id="6" name="Straight Arrow Connector 5">
            <a:extLst>
              <a:ext uri="{FF2B5EF4-FFF2-40B4-BE49-F238E27FC236}">
                <a16:creationId xmlns:a16="http://schemas.microsoft.com/office/drawing/2014/main" id="{3B44812D-D0DE-7C94-77E2-8F891C8DDD33}"/>
              </a:ext>
            </a:extLst>
          </p:cNvPr>
          <p:cNvCxnSpPr>
            <a:cxnSpLocks/>
          </p:cNvCxnSpPr>
          <p:nvPr/>
        </p:nvCxnSpPr>
        <p:spPr>
          <a:xfrm>
            <a:off x="3258541" y="2565743"/>
            <a:ext cx="471223" cy="0"/>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C7B7873-56CF-01AD-046A-3200267F45A4}"/>
              </a:ext>
            </a:extLst>
          </p:cNvPr>
          <p:cNvSpPr txBox="1"/>
          <p:nvPr/>
        </p:nvSpPr>
        <p:spPr>
          <a:xfrm>
            <a:off x="3160866" y="2210422"/>
            <a:ext cx="666572" cy="338554"/>
          </a:xfrm>
          <a:prstGeom prst="rect">
            <a:avLst/>
          </a:prstGeom>
          <a:noFill/>
        </p:spPr>
        <p:txBody>
          <a:bodyPr wrap="square" rtlCol="0">
            <a:spAutoFit/>
          </a:bodyPr>
          <a:lstStyle/>
          <a:p>
            <a:r>
              <a:rPr lang="en-US" sz="1600"/>
              <a:t>1 ha</a:t>
            </a:r>
          </a:p>
        </p:txBody>
      </p:sp>
      <p:pic>
        <p:nvPicPr>
          <p:cNvPr id="11" name="Picture 10" descr="A chart with different colored squares&#10;&#10;Description automatically generated">
            <a:extLst>
              <a:ext uri="{FF2B5EF4-FFF2-40B4-BE49-F238E27FC236}">
                <a16:creationId xmlns:a16="http://schemas.microsoft.com/office/drawing/2014/main" id="{8BE7FE45-1DFA-90C7-BDDE-127DA73DB1C8}"/>
              </a:ext>
            </a:extLst>
          </p:cNvPr>
          <p:cNvPicPr>
            <a:picLocks noChangeAspect="1"/>
          </p:cNvPicPr>
          <p:nvPr/>
        </p:nvPicPr>
        <p:blipFill rotWithShape="1">
          <a:blip r:embed="rId5">
            <a:extLst>
              <a:ext uri="{28A0092B-C50C-407E-A947-70E740481C1C}">
                <a14:useLocalDpi xmlns:a14="http://schemas.microsoft.com/office/drawing/2010/main" val="0"/>
              </a:ext>
            </a:extLst>
          </a:blip>
          <a:srcRect l="4283" t="29940" r="6986" b="29330"/>
          <a:stretch/>
        </p:blipFill>
        <p:spPr>
          <a:xfrm>
            <a:off x="9470377" y="2588287"/>
            <a:ext cx="2253069" cy="1947508"/>
          </a:xfrm>
          <a:prstGeom prst="rect">
            <a:avLst/>
          </a:prstGeom>
        </p:spPr>
      </p:pic>
      <p:sp>
        <p:nvSpPr>
          <p:cNvPr id="12" name="Freeform: Shape 11">
            <a:extLst>
              <a:ext uri="{FF2B5EF4-FFF2-40B4-BE49-F238E27FC236}">
                <a16:creationId xmlns:a16="http://schemas.microsoft.com/office/drawing/2014/main" id="{CFB213D4-D67E-93AE-3CEE-D89538FF0DDE}"/>
              </a:ext>
            </a:extLst>
          </p:cNvPr>
          <p:cNvSpPr/>
          <p:nvPr/>
        </p:nvSpPr>
        <p:spPr>
          <a:xfrm>
            <a:off x="10057804" y="2732183"/>
            <a:ext cx="1245502" cy="1399142"/>
          </a:xfrm>
          <a:custGeom>
            <a:avLst/>
            <a:gdLst>
              <a:gd name="connsiteX0" fmla="*/ 386186 w 1245502"/>
              <a:gd name="connsiteY0" fmla="*/ 154236 h 1399142"/>
              <a:gd name="connsiteX1" fmla="*/ 386186 w 1245502"/>
              <a:gd name="connsiteY1" fmla="*/ 154236 h 1399142"/>
              <a:gd name="connsiteX2" fmla="*/ 265001 w 1245502"/>
              <a:gd name="connsiteY2" fmla="*/ 176270 h 1399142"/>
              <a:gd name="connsiteX3" fmla="*/ 198900 w 1245502"/>
              <a:gd name="connsiteY3" fmla="*/ 231354 h 1399142"/>
              <a:gd name="connsiteX4" fmla="*/ 176866 w 1245502"/>
              <a:gd name="connsiteY4" fmla="*/ 275422 h 1399142"/>
              <a:gd name="connsiteX5" fmla="*/ 143815 w 1245502"/>
              <a:gd name="connsiteY5" fmla="*/ 308472 h 1399142"/>
              <a:gd name="connsiteX6" fmla="*/ 121782 w 1245502"/>
              <a:gd name="connsiteY6" fmla="*/ 385590 h 1399142"/>
              <a:gd name="connsiteX7" fmla="*/ 77714 w 1245502"/>
              <a:gd name="connsiteY7" fmla="*/ 429658 h 1399142"/>
              <a:gd name="connsiteX8" fmla="*/ 33647 w 1245502"/>
              <a:gd name="connsiteY8" fmla="*/ 506776 h 1399142"/>
              <a:gd name="connsiteX9" fmla="*/ 22630 w 1245502"/>
              <a:gd name="connsiteY9" fmla="*/ 550844 h 1399142"/>
              <a:gd name="connsiteX10" fmla="*/ 11613 w 1245502"/>
              <a:gd name="connsiteY10" fmla="*/ 694063 h 1399142"/>
              <a:gd name="connsiteX11" fmla="*/ 596 w 1245502"/>
              <a:gd name="connsiteY11" fmla="*/ 771181 h 1399142"/>
              <a:gd name="connsiteX12" fmla="*/ 44663 w 1245502"/>
              <a:gd name="connsiteY12" fmla="*/ 947451 h 1399142"/>
              <a:gd name="connsiteX13" fmla="*/ 55680 w 1245502"/>
              <a:gd name="connsiteY13" fmla="*/ 1013552 h 1399142"/>
              <a:gd name="connsiteX14" fmla="*/ 132798 w 1245502"/>
              <a:gd name="connsiteY14" fmla="*/ 1145754 h 1399142"/>
              <a:gd name="connsiteX15" fmla="*/ 209916 w 1245502"/>
              <a:gd name="connsiteY15" fmla="*/ 1244906 h 1399142"/>
              <a:gd name="connsiteX16" fmla="*/ 231950 w 1245502"/>
              <a:gd name="connsiteY16" fmla="*/ 1277957 h 1399142"/>
              <a:gd name="connsiteX17" fmla="*/ 253984 w 1245502"/>
              <a:gd name="connsiteY17" fmla="*/ 1322024 h 1399142"/>
              <a:gd name="connsiteX18" fmla="*/ 298051 w 1245502"/>
              <a:gd name="connsiteY18" fmla="*/ 1333041 h 1399142"/>
              <a:gd name="connsiteX19" fmla="*/ 331102 w 1245502"/>
              <a:gd name="connsiteY19" fmla="*/ 1355075 h 1399142"/>
              <a:gd name="connsiteX20" fmla="*/ 364153 w 1245502"/>
              <a:gd name="connsiteY20" fmla="*/ 1366092 h 1399142"/>
              <a:gd name="connsiteX21" fmla="*/ 606524 w 1245502"/>
              <a:gd name="connsiteY21" fmla="*/ 1399142 h 1399142"/>
              <a:gd name="connsiteX22" fmla="*/ 826861 w 1245502"/>
              <a:gd name="connsiteY22" fmla="*/ 1366092 h 1399142"/>
              <a:gd name="connsiteX23" fmla="*/ 859912 w 1245502"/>
              <a:gd name="connsiteY23" fmla="*/ 1355075 h 1399142"/>
              <a:gd name="connsiteX24" fmla="*/ 970080 w 1245502"/>
              <a:gd name="connsiteY24" fmla="*/ 1288974 h 1399142"/>
              <a:gd name="connsiteX25" fmla="*/ 1014148 w 1245502"/>
              <a:gd name="connsiteY25" fmla="*/ 1002535 h 1399142"/>
              <a:gd name="connsiteX26" fmla="*/ 1025165 w 1245502"/>
              <a:gd name="connsiteY26" fmla="*/ 958468 h 1399142"/>
              <a:gd name="connsiteX27" fmla="*/ 1080249 w 1245502"/>
              <a:gd name="connsiteY27" fmla="*/ 837282 h 1399142"/>
              <a:gd name="connsiteX28" fmla="*/ 1179401 w 1245502"/>
              <a:gd name="connsiteY28" fmla="*/ 727113 h 1399142"/>
              <a:gd name="connsiteX29" fmla="*/ 1212451 w 1245502"/>
              <a:gd name="connsiteY29" fmla="*/ 649995 h 1399142"/>
              <a:gd name="connsiteX30" fmla="*/ 1223468 w 1245502"/>
              <a:gd name="connsiteY30" fmla="*/ 605928 h 1399142"/>
              <a:gd name="connsiteX31" fmla="*/ 1245502 w 1245502"/>
              <a:gd name="connsiteY31" fmla="*/ 495759 h 1399142"/>
              <a:gd name="connsiteX32" fmla="*/ 1234485 w 1245502"/>
              <a:gd name="connsiteY32" fmla="*/ 253388 h 1399142"/>
              <a:gd name="connsiteX33" fmla="*/ 1223468 w 1245502"/>
              <a:gd name="connsiteY33" fmla="*/ 209321 h 1399142"/>
              <a:gd name="connsiteX34" fmla="*/ 1212451 w 1245502"/>
              <a:gd name="connsiteY34" fmla="*/ 176270 h 1399142"/>
              <a:gd name="connsiteX35" fmla="*/ 1157367 w 1245502"/>
              <a:gd name="connsiteY35" fmla="*/ 110169 h 1399142"/>
              <a:gd name="connsiteX36" fmla="*/ 1091266 w 1245502"/>
              <a:gd name="connsiteY36" fmla="*/ 66101 h 1399142"/>
              <a:gd name="connsiteX37" fmla="*/ 1047198 w 1245502"/>
              <a:gd name="connsiteY37" fmla="*/ 33051 h 1399142"/>
              <a:gd name="connsiteX38" fmla="*/ 1003131 w 1245502"/>
              <a:gd name="connsiteY38" fmla="*/ 22034 h 1399142"/>
              <a:gd name="connsiteX39" fmla="*/ 881945 w 1245502"/>
              <a:gd name="connsiteY39" fmla="*/ 0 h 1399142"/>
              <a:gd name="connsiteX40" fmla="*/ 815844 w 1245502"/>
              <a:gd name="connsiteY40" fmla="*/ 11017 h 1399142"/>
              <a:gd name="connsiteX41" fmla="*/ 716692 w 1245502"/>
              <a:gd name="connsiteY41" fmla="*/ 66101 h 1399142"/>
              <a:gd name="connsiteX42" fmla="*/ 562456 w 1245502"/>
              <a:gd name="connsiteY42" fmla="*/ 154236 h 1399142"/>
              <a:gd name="connsiteX43" fmla="*/ 441271 w 1245502"/>
              <a:gd name="connsiteY43" fmla="*/ 165253 h 1399142"/>
              <a:gd name="connsiteX44" fmla="*/ 386186 w 1245502"/>
              <a:gd name="connsiteY44" fmla="*/ 154236 h 1399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245502" h="1399142">
                <a:moveTo>
                  <a:pt x="386186" y="154236"/>
                </a:moveTo>
                <a:lnTo>
                  <a:pt x="386186" y="154236"/>
                </a:lnTo>
                <a:cubicBezTo>
                  <a:pt x="345791" y="161581"/>
                  <a:pt x="304479" y="164991"/>
                  <a:pt x="265001" y="176270"/>
                </a:cubicBezTo>
                <a:cubicBezTo>
                  <a:pt x="247657" y="181225"/>
                  <a:pt x="207577" y="219206"/>
                  <a:pt x="198900" y="231354"/>
                </a:cubicBezTo>
                <a:cubicBezTo>
                  <a:pt x="189354" y="244718"/>
                  <a:pt x="186412" y="262058"/>
                  <a:pt x="176866" y="275422"/>
                </a:cubicBezTo>
                <a:cubicBezTo>
                  <a:pt x="167810" y="288100"/>
                  <a:pt x="154832" y="297455"/>
                  <a:pt x="143815" y="308472"/>
                </a:cubicBezTo>
                <a:cubicBezTo>
                  <a:pt x="142664" y="313076"/>
                  <a:pt x="127859" y="377082"/>
                  <a:pt x="121782" y="385590"/>
                </a:cubicBezTo>
                <a:cubicBezTo>
                  <a:pt x="109707" y="402494"/>
                  <a:pt x="91233" y="413885"/>
                  <a:pt x="77714" y="429658"/>
                </a:cubicBezTo>
                <a:cubicBezTo>
                  <a:pt x="63508" y="446232"/>
                  <a:pt x="40594" y="488251"/>
                  <a:pt x="33647" y="506776"/>
                </a:cubicBezTo>
                <a:cubicBezTo>
                  <a:pt x="28331" y="520953"/>
                  <a:pt x="26302" y="536155"/>
                  <a:pt x="22630" y="550844"/>
                </a:cubicBezTo>
                <a:cubicBezTo>
                  <a:pt x="18958" y="598584"/>
                  <a:pt x="16377" y="646420"/>
                  <a:pt x="11613" y="694063"/>
                </a:cubicBezTo>
                <a:cubicBezTo>
                  <a:pt x="9029" y="719901"/>
                  <a:pt x="-2762" y="745432"/>
                  <a:pt x="596" y="771181"/>
                </a:cubicBezTo>
                <a:cubicBezTo>
                  <a:pt x="8429" y="831237"/>
                  <a:pt x="31241" y="888392"/>
                  <a:pt x="44663" y="947451"/>
                </a:cubicBezTo>
                <a:cubicBezTo>
                  <a:pt x="49613" y="969233"/>
                  <a:pt x="46608" y="993140"/>
                  <a:pt x="55680" y="1013552"/>
                </a:cubicBezTo>
                <a:cubicBezTo>
                  <a:pt x="76400" y="1060172"/>
                  <a:pt x="104499" y="1103305"/>
                  <a:pt x="132798" y="1145754"/>
                </a:cubicBezTo>
                <a:cubicBezTo>
                  <a:pt x="156024" y="1180592"/>
                  <a:pt x="184794" y="1211410"/>
                  <a:pt x="209916" y="1244906"/>
                </a:cubicBezTo>
                <a:cubicBezTo>
                  <a:pt x="217860" y="1255499"/>
                  <a:pt x="225381" y="1266461"/>
                  <a:pt x="231950" y="1277957"/>
                </a:cubicBezTo>
                <a:cubicBezTo>
                  <a:pt x="240098" y="1292216"/>
                  <a:pt x="241368" y="1311510"/>
                  <a:pt x="253984" y="1322024"/>
                </a:cubicBezTo>
                <a:cubicBezTo>
                  <a:pt x="265616" y="1331717"/>
                  <a:pt x="283362" y="1329369"/>
                  <a:pt x="298051" y="1333041"/>
                </a:cubicBezTo>
                <a:cubicBezTo>
                  <a:pt x="309068" y="1340386"/>
                  <a:pt x="319259" y="1349154"/>
                  <a:pt x="331102" y="1355075"/>
                </a:cubicBezTo>
                <a:cubicBezTo>
                  <a:pt x="341489" y="1360268"/>
                  <a:pt x="352766" y="1363815"/>
                  <a:pt x="364153" y="1366092"/>
                </a:cubicBezTo>
                <a:cubicBezTo>
                  <a:pt x="476552" y="1388571"/>
                  <a:pt x="498334" y="1388323"/>
                  <a:pt x="606524" y="1399142"/>
                </a:cubicBezTo>
                <a:cubicBezTo>
                  <a:pt x="707252" y="1387950"/>
                  <a:pt x="721394" y="1388692"/>
                  <a:pt x="826861" y="1366092"/>
                </a:cubicBezTo>
                <a:cubicBezTo>
                  <a:pt x="838216" y="1363659"/>
                  <a:pt x="849525" y="1360269"/>
                  <a:pt x="859912" y="1355075"/>
                </a:cubicBezTo>
                <a:cubicBezTo>
                  <a:pt x="910544" y="1329759"/>
                  <a:pt x="929381" y="1316106"/>
                  <a:pt x="970080" y="1288974"/>
                </a:cubicBezTo>
                <a:cubicBezTo>
                  <a:pt x="1053731" y="1177439"/>
                  <a:pt x="993155" y="1275438"/>
                  <a:pt x="1014148" y="1002535"/>
                </a:cubicBezTo>
                <a:cubicBezTo>
                  <a:pt x="1015309" y="987439"/>
                  <a:pt x="1020814" y="972971"/>
                  <a:pt x="1025165" y="958468"/>
                </a:cubicBezTo>
                <a:cubicBezTo>
                  <a:pt x="1039147" y="911860"/>
                  <a:pt x="1048913" y="875581"/>
                  <a:pt x="1080249" y="837282"/>
                </a:cubicBezTo>
                <a:cubicBezTo>
                  <a:pt x="1116240" y="793293"/>
                  <a:pt x="1153047" y="775429"/>
                  <a:pt x="1179401" y="727113"/>
                </a:cubicBezTo>
                <a:cubicBezTo>
                  <a:pt x="1192793" y="702561"/>
                  <a:pt x="1202893" y="676278"/>
                  <a:pt x="1212451" y="649995"/>
                </a:cubicBezTo>
                <a:cubicBezTo>
                  <a:pt x="1217625" y="635765"/>
                  <a:pt x="1220295" y="620733"/>
                  <a:pt x="1223468" y="605928"/>
                </a:cubicBezTo>
                <a:cubicBezTo>
                  <a:pt x="1231315" y="569309"/>
                  <a:pt x="1245502" y="495759"/>
                  <a:pt x="1245502" y="495759"/>
                </a:cubicBezTo>
                <a:cubicBezTo>
                  <a:pt x="1241830" y="414969"/>
                  <a:pt x="1240688" y="334024"/>
                  <a:pt x="1234485" y="253388"/>
                </a:cubicBezTo>
                <a:cubicBezTo>
                  <a:pt x="1233324" y="238292"/>
                  <a:pt x="1227628" y="223880"/>
                  <a:pt x="1223468" y="209321"/>
                </a:cubicBezTo>
                <a:cubicBezTo>
                  <a:pt x="1220278" y="198155"/>
                  <a:pt x="1217644" y="186657"/>
                  <a:pt x="1212451" y="176270"/>
                </a:cubicBezTo>
                <a:cubicBezTo>
                  <a:pt x="1200876" y="153120"/>
                  <a:pt x="1177305" y="125676"/>
                  <a:pt x="1157367" y="110169"/>
                </a:cubicBezTo>
                <a:cubicBezTo>
                  <a:pt x="1136464" y="93911"/>
                  <a:pt x="1112451" y="81989"/>
                  <a:pt x="1091266" y="66101"/>
                </a:cubicBezTo>
                <a:cubicBezTo>
                  <a:pt x="1076577" y="55084"/>
                  <a:pt x="1063621" y="41262"/>
                  <a:pt x="1047198" y="33051"/>
                </a:cubicBezTo>
                <a:cubicBezTo>
                  <a:pt x="1033655" y="26280"/>
                  <a:pt x="1017690" y="26194"/>
                  <a:pt x="1003131" y="22034"/>
                </a:cubicBezTo>
                <a:cubicBezTo>
                  <a:pt x="923879" y="-610"/>
                  <a:pt x="1027783" y="18230"/>
                  <a:pt x="881945" y="0"/>
                </a:cubicBezTo>
                <a:cubicBezTo>
                  <a:pt x="859911" y="3672"/>
                  <a:pt x="837240" y="4598"/>
                  <a:pt x="815844" y="11017"/>
                </a:cubicBezTo>
                <a:cubicBezTo>
                  <a:pt x="796757" y="16743"/>
                  <a:pt x="728317" y="58351"/>
                  <a:pt x="716692" y="66101"/>
                </a:cubicBezTo>
                <a:cubicBezTo>
                  <a:pt x="662435" y="102272"/>
                  <a:pt x="638388" y="139049"/>
                  <a:pt x="562456" y="154236"/>
                </a:cubicBezTo>
                <a:cubicBezTo>
                  <a:pt x="485766" y="169574"/>
                  <a:pt x="526097" y="165253"/>
                  <a:pt x="441271" y="165253"/>
                </a:cubicBezTo>
                <a:lnTo>
                  <a:pt x="386186" y="154236"/>
                </a:lnTo>
                <a:close/>
              </a:path>
            </a:pathLst>
          </a:cu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6BE52E26-53CE-C6F5-2416-A5E7D901C5ED}"/>
              </a:ext>
            </a:extLst>
          </p:cNvPr>
          <p:cNvCxnSpPr/>
          <p:nvPr/>
        </p:nvCxnSpPr>
        <p:spPr>
          <a:xfrm>
            <a:off x="9525382" y="2543915"/>
            <a:ext cx="666572" cy="0"/>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4D5A558-7C50-2ECC-9DE5-21E1DB158F98}"/>
              </a:ext>
            </a:extLst>
          </p:cNvPr>
          <p:cNvSpPr txBox="1"/>
          <p:nvPr/>
        </p:nvSpPr>
        <p:spPr>
          <a:xfrm>
            <a:off x="9596151" y="2205361"/>
            <a:ext cx="939119" cy="338554"/>
          </a:xfrm>
          <a:prstGeom prst="rect">
            <a:avLst/>
          </a:prstGeom>
          <a:noFill/>
        </p:spPr>
        <p:txBody>
          <a:bodyPr wrap="square" rtlCol="0">
            <a:spAutoFit/>
          </a:bodyPr>
          <a:lstStyle/>
          <a:p>
            <a:r>
              <a:rPr lang="en-US" sz="1600"/>
              <a:t>10km</a:t>
            </a:r>
          </a:p>
        </p:txBody>
      </p:sp>
      <p:sp>
        <p:nvSpPr>
          <p:cNvPr id="17" name="Rectangle 16">
            <a:extLst>
              <a:ext uri="{FF2B5EF4-FFF2-40B4-BE49-F238E27FC236}">
                <a16:creationId xmlns:a16="http://schemas.microsoft.com/office/drawing/2014/main" id="{9CEC2CE0-DDB3-B34D-B824-CC37B283BE19}"/>
              </a:ext>
            </a:extLst>
          </p:cNvPr>
          <p:cNvSpPr/>
          <p:nvPr/>
        </p:nvSpPr>
        <p:spPr>
          <a:xfrm>
            <a:off x="11534274" y="2647641"/>
            <a:ext cx="505557" cy="914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457DDF99-98A1-2A3D-E220-75C346B6DBCF}"/>
              </a:ext>
            </a:extLst>
          </p:cNvPr>
          <p:cNvCxnSpPr>
            <a:cxnSpLocks/>
          </p:cNvCxnSpPr>
          <p:nvPr/>
        </p:nvCxnSpPr>
        <p:spPr>
          <a:xfrm>
            <a:off x="6520251" y="2582510"/>
            <a:ext cx="471223" cy="0"/>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F30F630-BE08-7225-E859-09E73A155034}"/>
              </a:ext>
            </a:extLst>
          </p:cNvPr>
          <p:cNvSpPr txBox="1"/>
          <p:nvPr/>
        </p:nvSpPr>
        <p:spPr>
          <a:xfrm>
            <a:off x="6422576" y="2227189"/>
            <a:ext cx="666572" cy="338554"/>
          </a:xfrm>
          <a:prstGeom prst="rect">
            <a:avLst/>
          </a:prstGeom>
          <a:noFill/>
        </p:spPr>
        <p:txBody>
          <a:bodyPr wrap="square" rtlCol="0">
            <a:spAutoFit/>
          </a:bodyPr>
          <a:lstStyle/>
          <a:p>
            <a:r>
              <a:rPr lang="en-US" sz="1600"/>
              <a:t>1 ha</a:t>
            </a:r>
          </a:p>
        </p:txBody>
      </p:sp>
    </p:spTree>
    <p:extLst>
      <p:ext uri="{BB962C8B-B14F-4D97-AF65-F5344CB8AC3E}">
        <p14:creationId xmlns:p14="http://schemas.microsoft.com/office/powerpoint/2010/main" val="2927565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30C2D-CF53-C44F-3470-BA3796EE1D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868B31-E7BB-C719-8ECB-79F9557FD719}"/>
              </a:ext>
            </a:extLst>
          </p:cNvPr>
          <p:cNvSpPr>
            <a:spLocks noGrp="1"/>
          </p:cNvSpPr>
          <p:nvPr>
            <p:ph type="title"/>
          </p:nvPr>
        </p:nvSpPr>
        <p:spPr>
          <a:xfrm>
            <a:off x="0" y="1"/>
            <a:ext cx="12192000" cy="1339485"/>
          </a:xfrm>
          <a:solidFill>
            <a:schemeClr val="tx1">
              <a:lumMod val="85000"/>
              <a:lumOff val="15000"/>
            </a:schemeClr>
          </a:solidFill>
        </p:spPr>
        <p:txBody>
          <a:bodyPr/>
          <a:lstStyle/>
          <a:p>
            <a:pPr algn="ctr"/>
            <a:r>
              <a:rPr lang="en-US">
                <a:solidFill>
                  <a:schemeClr val="bg1"/>
                </a:solidFill>
              </a:rPr>
              <a:t>Number of ignitions</a:t>
            </a:r>
          </a:p>
        </p:txBody>
      </p:sp>
      <p:sp>
        <p:nvSpPr>
          <p:cNvPr id="4" name="TextBox 3">
            <a:extLst>
              <a:ext uri="{FF2B5EF4-FFF2-40B4-BE49-F238E27FC236}">
                <a16:creationId xmlns:a16="http://schemas.microsoft.com/office/drawing/2014/main" id="{2EF31D04-4650-F295-3BE3-8FFB2E9ECA54}"/>
              </a:ext>
            </a:extLst>
          </p:cNvPr>
          <p:cNvSpPr txBox="1"/>
          <p:nvPr/>
        </p:nvSpPr>
        <p:spPr>
          <a:xfrm>
            <a:off x="781493" y="1547201"/>
            <a:ext cx="531450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GLMM inhomogeneous Poisson process model</a:t>
            </a:r>
          </a:p>
          <a:p>
            <a:pPr marL="285750" indent="-285750">
              <a:buFont typeface="Arial" panose="020B0604020202020204" pitchFamily="34" charset="0"/>
              <a:buChar char="•"/>
            </a:pPr>
            <a:r>
              <a:rPr lang="en-US" dirty="0"/>
              <a:t>Province wide, 10 x 10km grid</a:t>
            </a:r>
          </a:p>
          <a:p>
            <a:pPr marL="285750" indent="-285750">
              <a:buFont typeface="Arial" panose="020B0604020202020204" pitchFamily="34" charset="0"/>
              <a:buChar char="•"/>
            </a:pPr>
            <a:r>
              <a:rPr lang="en-US" dirty="0"/>
              <a:t>Climate, landcover and a spatially varying parameter (u)</a:t>
            </a:r>
          </a:p>
          <a:p>
            <a:r>
              <a:rPr lang="en-US" sz="1800" b="0" i="0" dirty="0">
                <a:solidFill>
                  <a:srgbClr val="000000"/>
                </a:solidFill>
                <a:effectLst/>
                <a:latin typeface="Times New Roman" panose="02020603050405020304" pitchFamily="18" charset="0"/>
              </a:rPr>
              <a:t>Number of ignitions ~ int + CMI_MIN + dCMI3yr + CMI_PROV  + FRT +  CON + YOUNG + DEC + u</a:t>
            </a:r>
            <a:endParaRPr lang="en-US" dirty="0"/>
          </a:p>
        </p:txBody>
      </p:sp>
      <p:pic>
        <p:nvPicPr>
          <p:cNvPr id="3074" name="Picture 2" descr="A map of canada with different colored areas&#10;&#10;Description automatically generated">
            <a:extLst>
              <a:ext uri="{FF2B5EF4-FFF2-40B4-BE49-F238E27FC236}">
                <a16:creationId xmlns:a16="http://schemas.microsoft.com/office/drawing/2014/main" id="{62C849BF-4BB7-0AC0-B0FC-0D23651A89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176" y="3232244"/>
            <a:ext cx="3995139" cy="34290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CAFA80BC-3F35-3111-F7F8-E120AD1837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4395" y="1658348"/>
            <a:ext cx="5924550" cy="511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43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C3530-447A-2E1A-2AC6-1156505419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4F6B92-E46F-61A0-F1CA-5CA02518D498}"/>
              </a:ext>
            </a:extLst>
          </p:cNvPr>
          <p:cNvSpPr>
            <a:spLocks noGrp="1"/>
          </p:cNvSpPr>
          <p:nvPr>
            <p:ph type="title"/>
          </p:nvPr>
        </p:nvSpPr>
        <p:spPr>
          <a:xfrm>
            <a:off x="0" y="1"/>
            <a:ext cx="12192000" cy="1339485"/>
          </a:xfrm>
          <a:solidFill>
            <a:schemeClr val="tx1">
              <a:lumMod val="85000"/>
              <a:lumOff val="15000"/>
            </a:schemeClr>
          </a:solidFill>
        </p:spPr>
        <p:txBody>
          <a:bodyPr/>
          <a:lstStyle/>
          <a:p>
            <a:pPr algn="ctr"/>
            <a:r>
              <a:rPr lang="en-US">
                <a:solidFill>
                  <a:schemeClr val="bg1"/>
                </a:solidFill>
              </a:rPr>
              <a:t>Number of ignitions</a:t>
            </a:r>
          </a:p>
        </p:txBody>
      </p:sp>
      <p:sp>
        <p:nvSpPr>
          <p:cNvPr id="4" name="TextBox 3">
            <a:extLst>
              <a:ext uri="{FF2B5EF4-FFF2-40B4-BE49-F238E27FC236}">
                <a16:creationId xmlns:a16="http://schemas.microsoft.com/office/drawing/2014/main" id="{AB62534B-8BC2-C571-0083-682714129E27}"/>
              </a:ext>
            </a:extLst>
          </p:cNvPr>
          <p:cNvSpPr txBox="1"/>
          <p:nvPr/>
        </p:nvSpPr>
        <p:spPr>
          <a:xfrm>
            <a:off x="781493" y="1547201"/>
            <a:ext cx="531450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GLMM inhomogeneous Poisson process model</a:t>
            </a:r>
          </a:p>
          <a:p>
            <a:pPr marL="285750" indent="-285750">
              <a:buFont typeface="Arial" panose="020B0604020202020204" pitchFamily="34" charset="0"/>
              <a:buChar char="•"/>
            </a:pPr>
            <a:r>
              <a:rPr lang="en-US" dirty="0"/>
              <a:t>Province wide, 10 x 10km grid</a:t>
            </a:r>
          </a:p>
          <a:p>
            <a:pPr marL="285750" indent="-285750">
              <a:buFont typeface="Arial" panose="020B0604020202020204" pitchFamily="34" charset="0"/>
              <a:buChar char="•"/>
            </a:pPr>
            <a:r>
              <a:rPr lang="en-US" dirty="0"/>
              <a:t>Climate, landcover and a spatially varying parameter (u)</a:t>
            </a:r>
          </a:p>
          <a:p>
            <a:r>
              <a:rPr lang="en-US" sz="1800" b="0" i="0" dirty="0">
                <a:solidFill>
                  <a:srgbClr val="000000"/>
                </a:solidFill>
                <a:effectLst/>
                <a:latin typeface="Times New Roman" panose="02020603050405020304" pitchFamily="18" charset="0"/>
              </a:rPr>
              <a:t>Number of ignitions ~ int + CMI_MIN + dCMI3yr + CMI_PROV  + FRT +  CON + YOUNG + DEC + u</a:t>
            </a:r>
            <a:endParaRPr lang="en-US" dirty="0"/>
          </a:p>
        </p:txBody>
      </p:sp>
      <p:pic>
        <p:nvPicPr>
          <p:cNvPr id="3074" name="Picture 2" descr="A map of canada with different colored areas&#10;&#10;Description automatically generated">
            <a:extLst>
              <a:ext uri="{FF2B5EF4-FFF2-40B4-BE49-F238E27FC236}">
                <a16:creationId xmlns:a16="http://schemas.microsoft.com/office/drawing/2014/main" id="{97777392-F217-0BA7-1C39-03351A924C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176" y="3232244"/>
            <a:ext cx="3995139" cy="3429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1DB41AE5-265C-4C8B-5AC0-CB0B8AF867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2966" y="1695452"/>
            <a:ext cx="5314506" cy="4848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802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1E1B3-4CDD-3FF1-7C17-DEBB1C8949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9069A3-1A49-15DD-0444-06CDB5BCC7A8}"/>
              </a:ext>
            </a:extLst>
          </p:cNvPr>
          <p:cNvSpPr>
            <a:spLocks noGrp="1"/>
          </p:cNvSpPr>
          <p:nvPr>
            <p:ph type="title"/>
          </p:nvPr>
        </p:nvSpPr>
        <p:spPr>
          <a:xfrm>
            <a:off x="0" y="1"/>
            <a:ext cx="12192000" cy="1339485"/>
          </a:xfrm>
          <a:solidFill>
            <a:schemeClr val="tx1">
              <a:lumMod val="85000"/>
              <a:lumOff val="15000"/>
            </a:schemeClr>
          </a:solidFill>
        </p:spPr>
        <p:txBody>
          <a:bodyPr/>
          <a:lstStyle/>
          <a:p>
            <a:pPr algn="ctr"/>
            <a:r>
              <a:rPr lang="en-US">
                <a:solidFill>
                  <a:schemeClr val="bg1"/>
                </a:solidFill>
              </a:rPr>
              <a:t>Probability of escape and spread</a:t>
            </a:r>
          </a:p>
        </p:txBody>
      </p:sp>
      <p:pic>
        <p:nvPicPr>
          <p:cNvPr id="3074" name="Picture 2" descr="A map of canada with different colored areas&#10;&#10;Description automatically generated">
            <a:extLst>
              <a:ext uri="{FF2B5EF4-FFF2-40B4-BE49-F238E27FC236}">
                <a16:creationId xmlns:a16="http://schemas.microsoft.com/office/drawing/2014/main" id="{A92EC54C-4E70-C3B6-CF4F-8ADBEBB095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759" y="2780991"/>
            <a:ext cx="3301346" cy="28335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D3C68B2-1FDD-B059-BC54-49E81B4840FA}"/>
              </a:ext>
            </a:extLst>
          </p:cNvPr>
          <p:cNvSpPr txBox="1"/>
          <p:nvPr/>
        </p:nvSpPr>
        <p:spPr>
          <a:xfrm>
            <a:off x="3870252" y="1693531"/>
            <a:ext cx="8133906" cy="1477328"/>
          </a:xfrm>
          <a:prstGeom prst="rect">
            <a:avLst/>
          </a:prstGeom>
          <a:noFill/>
        </p:spPr>
        <p:txBody>
          <a:bodyPr wrap="square" rtlCol="0">
            <a:spAutoFit/>
          </a:bodyPr>
          <a:lstStyle/>
          <a:p>
            <a:r>
              <a:rPr lang="en-US"/>
              <a:t>Escape ~ </a:t>
            </a:r>
            <a:r>
              <a:rPr lang="en-US" err="1"/>
              <a:t>Tmax</a:t>
            </a:r>
            <a:r>
              <a:rPr lang="en-US"/>
              <a:t> + PPT + </a:t>
            </a:r>
            <a:r>
              <a:rPr lang="en-US" err="1"/>
              <a:t>veg_type</a:t>
            </a:r>
            <a:r>
              <a:rPr lang="en-US"/>
              <a:t> + distance to road/infrastructure + slope + aspect + elevation</a:t>
            </a:r>
          </a:p>
          <a:p>
            <a:endParaRPr lang="en-US"/>
          </a:p>
          <a:p>
            <a:r>
              <a:rPr lang="en-US"/>
              <a:t>Spread ~ </a:t>
            </a:r>
            <a:r>
              <a:rPr lang="en-US" err="1"/>
              <a:t>Tmax</a:t>
            </a:r>
            <a:r>
              <a:rPr lang="en-US"/>
              <a:t> + PPT + </a:t>
            </a:r>
            <a:r>
              <a:rPr lang="en-US" err="1"/>
              <a:t>veg_type</a:t>
            </a:r>
            <a:r>
              <a:rPr lang="en-US"/>
              <a:t> + distance to road/infrastructure + slope + aspect + elevation + distance to point of ignition</a:t>
            </a:r>
          </a:p>
        </p:txBody>
      </p:sp>
      <p:pic>
        <p:nvPicPr>
          <p:cNvPr id="5" name="Picture 4" descr="Map&#10;&#10;Description automatically generated">
            <a:extLst>
              <a:ext uri="{FF2B5EF4-FFF2-40B4-BE49-F238E27FC236}">
                <a16:creationId xmlns:a16="http://schemas.microsoft.com/office/drawing/2014/main" id="{093A3A6B-8BB4-3F47-F2D0-EEC61C23A48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187" b="91931" l="9772" r="89772">
                        <a14:foregroundMark x1="19087" y1="6772" x2="19087" y2="6772"/>
                        <a14:foregroundMark x1="28128" y1="56628" x2="28128" y2="56628"/>
                        <a14:foregroundMark x1="51781" y1="91931" x2="51781" y2="91931"/>
                        <a14:foregroundMark x1="31233" y1="67291" x2="31233" y2="67291"/>
                        <a14:foregroundMark x1="22740" y1="5908" x2="22740" y2="5908"/>
                        <a14:foregroundMark x1="22374" y1="5187" x2="22374" y2="5187"/>
                        <a14:foregroundMark x1="51598" y1="87032" x2="51598" y2="87032"/>
                        <a14:foregroundMark x1="51142" y1="87032" x2="51142" y2="87032"/>
                        <a14:foregroundMark x1="52329" y1="89481" x2="52329" y2="89481"/>
                      </a14:backgroundRemoval>
                    </a14:imgEffect>
                  </a14:imgLayer>
                </a14:imgProps>
              </a:ext>
              <a:ext uri="{28A0092B-C50C-407E-A947-70E740481C1C}">
                <a14:useLocalDpi xmlns:a14="http://schemas.microsoft.com/office/drawing/2010/main" val="0"/>
              </a:ext>
            </a:extLst>
          </a:blip>
          <a:stretch>
            <a:fillRect/>
          </a:stretch>
        </p:blipFill>
        <p:spPr>
          <a:xfrm>
            <a:off x="4436855" y="3585749"/>
            <a:ext cx="4193042" cy="2657508"/>
          </a:xfrm>
          <a:prstGeom prst="rect">
            <a:avLst/>
          </a:prstGeom>
        </p:spPr>
      </p:pic>
      <p:pic>
        <p:nvPicPr>
          <p:cNvPr id="6" name="Content Placeholder 4">
            <a:extLst>
              <a:ext uri="{FF2B5EF4-FFF2-40B4-BE49-F238E27FC236}">
                <a16:creationId xmlns:a16="http://schemas.microsoft.com/office/drawing/2014/main" id="{DEC4E869-4A3E-ED97-C9C8-8047AF147402}"/>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9942" b="89914" l="5819" r="89905">
                        <a14:foregroundMark x1="5819" y1="21614" x2="5819" y2="21614"/>
                        <a14:foregroundMark x1="15321" y1="57925" x2="15321" y2="57925"/>
                        <a14:foregroundMark x1="17102" y1="65274" x2="17102" y2="65274"/>
                        <a14:foregroundMark x1="38480" y1="82709" x2="38480" y2="82709"/>
                      </a14:backgroundRemoval>
                    </a14:imgEffect>
                  </a14:imgLayer>
                </a14:imgProps>
              </a:ext>
              <a:ext uri="{28A0092B-C50C-407E-A947-70E740481C1C}">
                <a14:useLocalDpi xmlns:a14="http://schemas.microsoft.com/office/drawing/2010/main" val="0"/>
              </a:ext>
            </a:extLst>
          </a:blip>
          <a:srcRect l="1797" t="17665" r="28517" b="9517"/>
          <a:stretch/>
        </p:blipFill>
        <p:spPr>
          <a:xfrm>
            <a:off x="8842580" y="3585749"/>
            <a:ext cx="2907704" cy="2504322"/>
          </a:xfrm>
          <a:prstGeom prst="rect">
            <a:avLst/>
          </a:prstGeom>
        </p:spPr>
      </p:pic>
    </p:spTree>
    <p:extLst>
      <p:ext uri="{BB962C8B-B14F-4D97-AF65-F5344CB8AC3E}">
        <p14:creationId xmlns:p14="http://schemas.microsoft.com/office/powerpoint/2010/main" val="3510948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F6348-8A62-FC2E-287D-8DFE0DB56C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14E20C-B5F4-DB35-7494-115FAE4A9369}"/>
              </a:ext>
            </a:extLst>
          </p:cNvPr>
          <p:cNvSpPr>
            <a:spLocks noGrp="1"/>
          </p:cNvSpPr>
          <p:nvPr>
            <p:ph type="title"/>
          </p:nvPr>
        </p:nvSpPr>
        <p:spPr>
          <a:xfrm>
            <a:off x="0" y="1"/>
            <a:ext cx="12192000" cy="1339485"/>
          </a:xfrm>
          <a:solidFill>
            <a:schemeClr val="tx1">
              <a:lumMod val="85000"/>
              <a:lumOff val="15000"/>
            </a:schemeClr>
          </a:solidFill>
        </p:spPr>
        <p:txBody>
          <a:bodyPr/>
          <a:lstStyle/>
          <a:p>
            <a:pPr algn="ctr"/>
            <a:r>
              <a:rPr lang="en-US">
                <a:solidFill>
                  <a:schemeClr val="bg1"/>
                </a:solidFill>
              </a:rPr>
              <a:t>Area burned</a:t>
            </a:r>
          </a:p>
        </p:txBody>
      </p:sp>
      <p:pic>
        <p:nvPicPr>
          <p:cNvPr id="4" name="Picture 2">
            <a:extLst>
              <a:ext uri="{FF2B5EF4-FFF2-40B4-BE49-F238E27FC236}">
                <a16:creationId xmlns:a16="http://schemas.microsoft.com/office/drawing/2014/main" id="{3CD98140-0EC9-2FFE-775D-F84CFA468B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 b="1075"/>
          <a:stretch/>
        </p:blipFill>
        <p:spPr bwMode="auto">
          <a:xfrm>
            <a:off x="1342149" y="2699121"/>
            <a:ext cx="4069908" cy="21640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5B9021EA-9D64-8132-34EC-200513CD911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 b="6798"/>
          <a:stretch/>
        </p:blipFill>
        <p:spPr bwMode="auto">
          <a:xfrm>
            <a:off x="1328896" y="4639047"/>
            <a:ext cx="4161806" cy="20460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5C0F4B46-BE70-57A4-C834-F671B554F1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4335" y="2120069"/>
            <a:ext cx="4756095" cy="43394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D47C0A8-E96F-FB08-E483-C9C3D5307C65}"/>
              </a:ext>
            </a:extLst>
          </p:cNvPr>
          <p:cNvSpPr txBox="1"/>
          <p:nvPr/>
        </p:nvSpPr>
        <p:spPr>
          <a:xfrm>
            <a:off x="891570" y="1498792"/>
            <a:ext cx="9802934" cy="2308324"/>
          </a:xfrm>
          <a:prstGeom prst="rect">
            <a:avLst/>
          </a:prstGeom>
          <a:noFill/>
        </p:spPr>
        <p:txBody>
          <a:bodyPr wrap="square" rtlCol="0">
            <a:spAutoFit/>
          </a:bodyPr>
          <a:lstStyle/>
          <a:p>
            <a:r>
              <a:rPr lang="en-US" dirty="0"/>
              <a:t>Generalized additive model with a mixture of two Weibull distributions (finite mixture model)</a:t>
            </a:r>
          </a:p>
          <a:p>
            <a:r>
              <a:rPr lang="en-US" dirty="0">
                <a:solidFill>
                  <a:srgbClr val="000000"/>
                </a:solidFill>
                <a:latin typeface="WordVisi_MSFontService"/>
              </a:rPr>
              <a:t>Linear predictor 1</a:t>
            </a:r>
            <a:r>
              <a:rPr lang="en-US" baseline="30000" dirty="0">
                <a:solidFill>
                  <a:srgbClr val="000000"/>
                </a:solidFill>
                <a:latin typeface="WordVisi_MSFontService"/>
              </a:rPr>
              <a:t>st</a:t>
            </a:r>
            <a:r>
              <a:rPr lang="en-US" dirty="0">
                <a:solidFill>
                  <a:srgbClr val="000000"/>
                </a:solidFill>
                <a:latin typeface="WordVisi_MSFontService"/>
              </a:rPr>
              <a:t> </a:t>
            </a:r>
            <a:r>
              <a:rPr lang="en-US" dirty="0" err="1">
                <a:solidFill>
                  <a:srgbClr val="000000"/>
                </a:solidFill>
                <a:latin typeface="WordVisi_MSFontService"/>
              </a:rPr>
              <a:t>dist</a:t>
            </a:r>
            <a:r>
              <a:rPr lang="en-US" dirty="0">
                <a:solidFill>
                  <a:srgbClr val="000000"/>
                </a:solidFill>
                <a:latin typeface="WordVisi_MSFontService"/>
              </a:rPr>
              <a:t> ~ int</a:t>
            </a:r>
            <a:r>
              <a:rPr lang="en-US" b="0" i="0" dirty="0">
                <a:solidFill>
                  <a:srgbClr val="000000"/>
                </a:solidFill>
                <a:effectLst/>
                <a:latin typeface="WordVisi_MSFontService"/>
              </a:rPr>
              <a:t> + PPT_SM + CMI + # ignitions + CON</a:t>
            </a:r>
          </a:p>
          <a:p>
            <a:r>
              <a:rPr lang="en-US" dirty="0">
                <a:solidFill>
                  <a:srgbClr val="000000"/>
                </a:solidFill>
                <a:latin typeface="WordVisi_MSFontService"/>
              </a:rPr>
              <a:t>Linear predictor 2</a:t>
            </a:r>
            <a:r>
              <a:rPr lang="en-US" baseline="30000" dirty="0">
                <a:solidFill>
                  <a:srgbClr val="000000"/>
                </a:solidFill>
                <a:latin typeface="WordVisi_MSFontService"/>
              </a:rPr>
              <a:t>st</a:t>
            </a:r>
            <a:r>
              <a:rPr lang="en-US" dirty="0">
                <a:solidFill>
                  <a:srgbClr val="000000"/>
                </a:solidFill>
                <a:latin typeface="WordVisi_MSFontService"/>
              </a:rPr>
              <a:t> </a:t>
            </a:r>
            <a:r>
              <a:rPr lang="en-US" dirty="0" err="1">
                <a:solidFill>
                  <a:srgbClr val="000000"/>
                </a:solidFill>
                <a:latin typeface="WordVisi_MSFontService"/>
              </a:rPr>
              <a:t>dist</a:t>
            </a:r>
            <a:r>
              <a:rPr lang="en-US" dirty="0">
                <a:solidFill>
                  <a:srgbClr val="000000"/>
                </a:solidFill>
                <a:latin typeface="WordVisi_MSFontService"/>
              </a:rPr>
              <a:t> ~ int</a:t>
            </a:r>
            <a:r>
              <a:rPr lang="en-US" b="0" i="0" dirty="0">
                <a:solidFill>
                  <a:srgbClr val="000000"/>
                </a:solidFill>
                <a:effectLst/>
                <a:latin typeface="WordVisi_MSFontService"/>
              </a:rPr>
              <a:t> + PPT_SM + CMI + # ignitions + CON</a:t>
            </a:r>
          </a:p>
          <a:p>
            <a:r>
              <a:rPr lang="en-US" dirty="0">
                <a:solidFill>
                  <a:srgbClr val="000000"/>
                </a:solidFill>
                <a:latin typeface="WordVisi_MSFontService"/>
              </a:rPr>
              <a:t>Mixing probabilities pi~ int </a:t>
            </a:r>
            <a:r>
              <a:rPr lang="en-US" b="0" i="0" dirty="0">
                <a:solidFill>
                  <a:srgbClr val="000000"/>
                </a:solidFill>
                <a:effectLst/>
                <a:latin typeface="WordVisi_MSFontService"/>
              </a:rPr>
              <a:t>+ FRT +CMI_PROV + TEMP_MAX</a:t>
            </a:r>
          </a:p>
          <a:p>
            <a:endParaRPr lang="en-US" b="0" i="0" dirty="0">
              <a:solidFill>
                <a:srgbClr val="000000"/>
              </a:solidFill>
              <a:effectLst/>
              <a:latin typeface="WordVisi_MSFontService"/>
            </a:endParaRPr>
          </a:p>
          <a:p>
            <a:endParaRPr lang="en-US" dirty="0"/>
          </a:p>
          <a:p>
            <a:endParaRPr lang="en-US" dirty="0"/>
          </a:p>
          <a:p>
            <a:endParaRPr lang="en-US" dirty="0"/>
          </a:p>
        </p:txBody>
      </p:sp>
      <p:sp>
        <p:nvSpPr>
          <p:cNvPr id="10" name="TextBox 9">
            <a:extLst>
              <a:ext uri="{FF2B5EF4-FFF2-40B4-BE49-F238E27FC236}">
                <a16:creationId xmlns:a16="http://schemas.microsoft.com/office/drawing/2014/main" id="{01691752-1043-EDA1-C49D-2C55E109F463}"/>
              </a:ext>
            </a:extLst>
          </p:cNvPr>
          <p:cNvSpPr txBox="1"/>
          <p:nvPr/>
        </p:nvSpPr>
        <p:spPr>
          <a:xfrm>
            <a:off x="6679096" y="6315787"/>
            <a:ext cx="5446643" cy="369332"/>
          </a:xfrm>
          <a:prstGeom prst="rect">
            <a:avLst/>
          </a:prstGeom>
          <a:noFill/>
        </p:spPr>
        <p:txBody>
          <a:bodyPr wrap="square" rtlCol="0">
            <a:spAutoFit/>
          </a:bodyPr>
          <a:lstStyle/>
          <a:p>
            <a:r>
              <a:rPr lang="en-US"/>
              <a:t>Correlation between predicted and observed  =0.68</a:t>
            </a:r>
          </a:p>
        </p:txBody>
      </p:sp>
    </p:spTree>
    <p:extLst>
      <p:ext uri="{BB962C8B-B14F-4D97-AF65-F5344CB8AC3E}">
        <p14:creationId xmlns:p14="http://schemas.microsoft.com/office/powerpoint/2010/main" val="732744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6752CF-4CB7-C1A5-2335-256475462614}"/>
            </a:ext>
          </a:extLst>
        </p:cNvPr>
        <p:cNvGrpSpPr/>
        <p:nvPr/>
      </p:nvGrpSpPr>
      <p:grpSpPr>
        <a:xfrm>
          <a:off x="0" y="0"/>
          <a:ext cx="0" cy="0"/>
          <a:chOff x="0" y="0"/>
          <a:chExt cx="0" cy="0"/>
        </a:xfrm>
      </p:grpSpPr>
      <p:sp>
        <p:nvSpPr>
          <p:cNvPr id="42" name="TextBox 41">
            <a:extLst>
              <a:ext uri="{FF2B5EF4-FFF2-40B4-BE49-F238E27FC236}">
                <a16:creationId xmlns:a16="http://schemas.microsoft.com/office/drawing/2014/main" id="{7079B5F0-8FE2-2081-59FF-5F38A99463DE}"/>
              </a:ext>
            </a:extLst>
          </p:cNvPr>
          <p:cNvSpPr txBox="1"/>
          <p:nvPr/>
        </p:nvSpPr>
        <p:spPr>
          <a:xfrm>
            <a:off x="179284" y="3666439"/>
            <a:ext cx="6413415" cy="2829789"/>
          </a:xfrm>
          <a:prstGeom prst="rect">
            <a:avLst/>
          </a:prstGeom>
          <a:noFill/>
          <a:ln w="38100">
            <a:solidFill>
              <a:srgbClr val="FF0000"/>
            </a:solidFill>
          </a:ln>
        </p:spPr>
        <p:txBody>
          <a:bodyPr wrap="square" rtlCol="0">
            <a:noAutofit/>
          </a:bodyPr>
          <a:lstStyle/>
          <a:p>
            <a:r>
              <a:rPr lang="en-CA" i="1">
                <a:solidFill>
                  <a:srgbClr val="C00000"/>
                </a:solidFill>
              </a:rPr>
              <a:t>CASTOR</a:t>
            </a:r>
          </a:p>
        </p:txBody>
      </p:sp>
      <p:grpSp>
        <p:nvGrpSpPr>
          <p:cNvPr id="31" name="Group 30">
            <a:extLst>
              <a:ext uri="{FF2B5EF4-FFF2-40B4-BE49-F238E27FC236}">
                <a16:creationId xmlns:a16="http://schemas.microsoft.com/office/drawing/2014/main" id="{774FCAC4-74B9-1EE9-FC20-C1CDC8685FAC}"/>
              </a:ext>
            </a:extLst>
          </p:cNvPr>
          <p:cNvGrpSpPr/>
          <p:nvPr/>
        </p:nvGrpSpPr>
        <p:grpSpPr>
          <a:xfrm>
            <a:off x="133134" y="747938"/>
            <a:ext cx="3273321" cy="1954526"/>
            <a:chOff x="-346320" y="1438275"/>
            <a:chExt cx="5093860" cy="2767309"/>
          </a:xfrm>
        </p:grpSpPr>
        <p:sp>
          <p:nvSpPr>
            <p:cNvPr id="22" name="TextBox 21">
              <a:extLst>
                <a:ext uri="{FF2B5EF4-FFF2-40B4-BE49-F238E27FC236}">
                  <a16:creationId xmlns:a16="http://schemas.microsoft.com/office/drawing/2014/main" id="{42C3EBAE-CD2E-0758-CD9C-EA99EE682691}"/>
                </a:ext>
              </a:extLst>
            </p:cNvPr>
            <p:cNvSpPr txBox="1"/>
            <p:nvPr/>
          </p:nvSpPr>
          <p:spPr>
            <a:xfrm>
              <a:off x="3109420" y="1643387"/>
              <a:ext cx="1638120" cy="435765"/>
            </a:xfrm>
            <a:prstGeom prst="rect">
              <a:avLst/>
            </a:prstGeom>
            <a:noFill/>
          </p:spPr>
          <p:txBody>
            <a:bodyPr wrap="square" rtlCol="0">
              <a:spAutoFit/>
            </a:bodyPr>
            <a:lstStyle/>
            <a:p>
              <a:r>
                <a:rPr lang="en-CA" sz="1400" b="1">
                  <a:solidFill>
                    <a:schemeClr val="accent2"/>
                  </a:solidFill>
                </a:rPr>
                <a:t>Scenarios</a:t>
              </a:r>
            </a:p>
          </p:txBody>
        </p:sp>
        <p:pic>
          <p:nvPicPr>
            <p:cNvPr id="24" name="Picture 23" descr="Figure 2: Four combinations were chosen for ScenarioMIP that span, with regard to the radiative forcing level, about the same range as the one used for CMIP5.">
              <a:extLst>
                <a:ext uri="{FF2B5EF4-FFF2-40B4-BE49-F238E27FC236}">
                  <a16:creationId xmlns:a16="http://schemas.microsoft.com/office/drawing/2014/main" id="{2996BCE2-3299-AD50-9737-9EC42F744B5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6320" y="1438275"/>
              <a:ext cx="3374767" cy="2767309"/>
            </a:xfrm>
            <a:prstGeom prst="rect">
              <a:avLst/>
            </a:prstGeom>
            <a:noFill/>
            <a:ln>
              <a:noFill/>
            </a:ln>
          </p:spPr>
        </p:pic>
        <p:cxnSp>
          <p:nvCxnSpPr>
            <p:cNvPr id="26" name="Straight Arrow Connector 25">
              <a:extLst>
                <a:ext uri="{FF2B5EF4-FFF2-40B4-BE49-F238E27FC236}">
                  <a16:creationId xmlns:a16="http://schemas.microsoft.com/office/drawing/2014/main" id="{6A7555C5-DD6B-6FAC-A325-EAC1A1FE7467}"/>
                </a:ext>
              </a:extLst>
            </p:cNvPr>
            <p:cNvCxnSpPr>
              <a:cxnSpLocks/>
            </p:cNvCxnSpPr>
            <p:nvPr/>
          </p:nvCxnSpPr>
          <p:spPr>
            <a:xfrm>
              <a:off x="3139407" y="2181225"/>
              <a:ext cx="0" cy="1524000"/>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9" name="TextBox 28">
              <a:extLst>
                <a:ext uri="{FF2B5EF4-FFF2-40B4-BE49-F238E27FC236}">
                  <a16:creationId xmlns:a16="http://schemas.microsoft.com/office/drawing/2014/main" id="{49A9B474-0AC8-67F1-3039-2B490576EBDE}"/>
                </a:ext>
              </a:extLst>
            </p:cNvPr>
            <p:cNvSpPr txBox="1"/>
            <p:nvPr/>
          </p:nvSpPr>
          <p:spPr>
            <a:xfrm>
              <a:off x="3165376" y="3505930"/>
              <a:ext cx="1178958" cy="392188"/>
            </a:xfrm>
            <a:prstGeom prst="rect">
              <a:avLst/>
            </a:prstGeom>
            <a:noFill/>
          </p:spPr>
          <p:txBody>
            <a:bodyPr wrap="none" rtlCol="0">
              <a:spAutoFit/>
            </a:bodyPr>
            <a:lstStyle/>
            <a:p>
              <a:r>
                <a:rPr lang="en-CA" sz="1200" b="1"/>
                <a:t>Optimistic</a:t>
              </a:r>
            </a:p>
          </p:txBody>
        </p:sp>
        <p:sp>
          <p:nvSpPr>
            <p:cNvPr id="30" name="TextBox 29">
              <a:extLst>
                <a:ext uri="{FF2B5EF4-FFF2-40B4-BE49-F238E27FC236}">
                  <a16:creationId xmlns:a16="http://schemas.microsoft.com/office/drawing/2014/main" id="{89464DFC-B9E1-D885-6968-DD9B24F8B4AE}"/>
                </a:ext>
              </a:extLst>
            </p:cNvPr>
            <p:cNvSpPr txBox="1"/>
            <p:nvPr/>
          </p:nvSpPr>
          <p:spPr>
            <a:xfrm>
              <a:off x="3164999" y="2119492"/>
              <a:ext cx="1232428" cy="392188"/>
            </a:xfrm>
            <a:prstGeom prst="rect">
              <a:avLst/>
            </a:prstGeom>
            <a:noFill/>
          </p:spPr>
          <p:txBody>
            <a:bodyPr wrap="none" rtlCol="0">
              <a:spAutoFit/>
            </a:bodyPr>
            <a:lstStyle/>
            <a:p>
              <a:r>
                <a:rPr lang="en-CA" sz="1200" b="1"/>
                <a:t>Pessimistic</a:t>
              </a:r>
            </a:p>
          </p:txBody>
        </p:sp>
      </p:grpSp>
      <p:sp>
        <p:nvSpPr>
          <p:cNvPr id="5" name="TextBox 4">
            <a:extLst>
              <a:ext uri="{FF2B5EF4-FFF2-40B4-BE49-F238E27FC236}">
                <a16:creationId xmlns:a16="http://schemas.microsoft.com/office/drawing/2014/main" id="{0F39CC17-E0E7-89E8-633D-EE1A57BC387E}"/>
              </a:ext>
            </a:extLst>
          </p:cNvPr>
          <p:cNvSpPr txBox="1"/>
          <p:nvPr/>
        </p:nvSpPr>
        <p:spPr>
          <a:xfrm>
            <a:off x="4240564" y="4101086"/>
            <a:ext cx="2239396" cy="1877437"/>
          </a:xfrm>
          <a:prstGeom prst="rect">
            <a:avLst/>
          </a:prstGeom>
          <a:noFill/>
          <a:ln w="19050">
            <a:solidFill>
              <a:schemeClr val="accent2"/>
            </a:solidFill>
          </a:ln>
        </p:spPr>
        <p:txBody>
          <a:bodyPr wrap="square" rtlCol="0">
            <a:spAutoFit/>
          </a:bodyPr>
          <a:lstStyle/>
          <a:p>
            <a:r>
              <a:rPr lang="en-CA"/>
              <a:t>Fire regime</a:t>
            </a:r>
          </a:p>
          <a:p>
            <a:r>
              <a:rPr lang="en-CA" sz="1400"/>
              <a:t>Parameters/outputs:</a:t>
            </a:r>
          </a:p>
          <a:p>
            <a:pPr marL="285750" indent="-201613">
              <a:buFont typeface="Arial" panose="020B0604020202020204" pitchFamily="34" charset="0"/>
              <a:buChar char="•"/>
            </a:pPr>
            <a:r>
              <a:rPr lang="en-CA" sz="1400"/>
              <a:t>Yearly # ignitions</a:t>
            </a:r>
          </a:p>
          <a:p>
            <a:pPr marL="285750" indent="-201613">
              <a:buFont typeface="Arial" panose="020B0604020202020204" pitchFamily="34" charset="0"/>
              <a:buChar char="•"/>
            </a:pPr>
            <a:r>
              <a:rPr lang="en-CA" sz="1400" i="1"/>
              <a:t>Ignition probability map</a:t>
            </a:r>
          </a:p>
          <a:p>
            <a:pPr marL="285750" indent="-201613">
              <a:buFont typeface="Arial" panose="020B0604020202020204" pitchFamily="34" charset="0"/>
              <a:buChar char="•"/>
            </a:pPr>
            <a:r>
              <a:rPr lang="en-CA" sz="1400" i="1"/>
              <a:t>Spread probability map</a:t>
            </a:r>
          </a:p>
          <a:p>
            <a:pPr marL="285750" indent="-201613">
              <a:buFont typeface="Arial" panose="020B0604020202020204" pitchFamily="34" charset="0"/>
              <a:buChar char="•"/>
            </a:pPr>
            <a:r>
              <a:rPr lang="en-CA" sz="1400"/>
              <a:t>Total Area burned</a:t>
            </a:r>
          </a:p>
        </p:txBody>
      </p:sp>
      <p:sp>
        <p:nvSpPr>
          <p:cNvPr id="6" name="TextBox 5">
            <a:extLst>
              <a:ext uri="{FF2B5EF4-FFF2-40B4-BE49-F238E27FC236}">
                <a16:creationId xmlns:a16="http://schemas.microsoft.com/office/drawing/2014/main" id="{5C642AAD-B7AB-0439-C43A-5D7BD5256DCF}"/>
              </a:ext>
            </a:extLst>
          </p:cNvPr>
          <p:cNvSpPr txBox="1"/>
          <p:nvPr/>
        </p:nvSpPr>
        <p:spPr>
          <a:xfrm>
            <a:off x="277367" y="4101086"/>
            <a:ext cx="2239396" cy="2185214"/>
          </a:xfrm>
          <a:prstGeom prst="rect">
            <a:avLst/>
          </a:prstGeom>
          <a:noFill/>
          <a:ln w="19050">
            <a:solidFill>
              <a:schemeClr val="accent2"/>
            </a:solidFill>
          </a:ln>
        </p:spPr>
        <p:txBody>
          <a:bodyPr wrap="square" rtlCol="0">
            <a:spAutoFit/>
          </a:bodyPr>
          <a:lstStyle/>
          <a:p>
            <a:r>
              <a:rPr lang="en-CA"/>
              <a:t>Forest management</a:t>
            </a:r>
          </a:p>
          <a:p>
            <a:pPr marL="285750" indent="-285750">
              <a:buFont typeface="Arial" panose="020B0604020202020204" pitchFamily="34" charset="0"/>
              <a:buChar char="•"/>
            </a:pPr>
            <a:r>
              <a:rPr lang="en-CA" sz="1400"/>
              <a:t>Density &amp; volume</a:t>
            </a:r>
          </a:p>
          <a:p>
            <a:pPr marL="285750" indent="-285750">
              <a:buFont typeface="Arial" panose="020B0604020202020204" pitchFamily="34" charset="0"/>
              <a:buChar char="•"/>
            </a:pPr>
            <a:r>
              <a:rPr lang="en-CA" sz="1400"/>
              <a:t>Forest types </a:t>
            </a:r>
            <a:r>
              <a:rPr lang="en-CA" sz="1000"/>
              <a:t>(coniferous, mixed, broadleaf, young, open, non-flammable)</a:t>
            </a:r>
          </a:p>
          <a:p>
            <a:pPr marL="285750" indent="-285750">
              <a:buFont typeface="Arial" panose="020B0604020202020204" pitchFamily="34" charset="0"/>
              <a:buChar char="•"/>
            </a:pPr>
            <a:r>
              <a:rPr lang="en-CA" sz="1400"/>
              <a:t>Fuel clearing</a:t>
            </a:r>
          </a:p>
          <a:p>
            <a:pPr marL="285750" indent="-285750">
              <a:buFont typeface="Arial" panose="020B0604020202020204" pitchFamily="34" charset="0"/>
              <a:buChar char="•"/>
            </a:pPr>
            <a:r>
              <a:rPr lang="en-CA" sz="1400"/>
              <a:t>Retention of old forest, wildlife habitat areas, parks, etc.</a:t>
            </a:r>
          </a:p>
          <a:p>
            <a:pPr marL="285750" indent="-285750">
              <a:buFont typeface="Arial" panose="020B0604020202020204" pitchFamily="34" charset="0"/>
              <a:buChar char="•"/>
            </a:pPr>
            <a:endParaRPr lang="en-CA" sz="1400"/>
          </a:p>
        </p:txBody>
      </p:sp>
      <p:sp>
        <p:nvSpPr>
          <p:cNvPr id="9" name="TextBox 8">
            <a:extLst>
              <a:ext uri="{FF2B5EF4-FFF2-40B4-BE49-F238E27FC236}">
                <a16:creationId xmlns:a16="http://schemas.microsoft.com/office/drawing/2014/main" id="{1D7CB71C-04E7-3EF8-F734-FF15965440CC}"/>
              </a:ext>
            </a:extLst>
          </p:cNvPr>
          <p:cNvSpPr txBox="1"/>
          <p:nvPr/>
        </p:nvSpPr>
        <p:spPr>
          <a:xfrm>
            <a:off x="7806274" y="1800649"/>
            <a:ext cx="2844368" cy="1477328"/>
          </a:xfrm>
          <a:prstGeom prst="rect">
            <a:avLst/>
          </a:prstGeom>
          <a:noFill/>
          <a:ln w="19050">
            <a:solidFill>
              <a:schemeClr val="accent2"/>
            </a:solidFill>
          </a:ln>
        </p:spPr>
        <p:txBody>
          <a:bodyPr wrap="none" rtlCol="0">
            <a:spAutoFit/>
          </a:bodyPr>
          <a:lstStyle/>
          <a:p>
            <a:r>
              <a:rPr lang="en-CA"/>
              <a:t>Timber supply (AAC)</a:t>
            </a:r>
          </a:p>
          <a:p>
            <a:r>
              <a:rPr lang="en-CA"/>
              <a:t>Damage to important values</a:t>
            </a:r>
          </a:p>
          <a:p>
            <a:r>
              <a:rPr lang="en-CA"/>
              <a:t>Fire risk</a:t>
            </a:r>
          </a:p>
          <a:p>
            <a:r>
              <a:rPr lang="en-CA"/>
              <a:t>Forest resilience</a:t>
            </a:r>
          </a:p>
          <a:p>
            <a:r>
              <a:rPr lang="en-CA"/>
              <a:t>…</a:t>
            </a:r>
          </a:p>
        </p:txBody>
      </p:sp>
      <p:cxnSp>
        <p:nvCxnSpPr>
          <p:cNvPr id="15" name="Connector: Elbow 14">
            <a:extLst>
              <a:ext uri="{FF2B5EF4-FFF2-40B4-BE49-F238E27FC236}">
                <a16:creationId xmlns:a16="http://schemas.microsoft.com/office/drawing/2014/main" id="{66D32C6E-A583-3BC3-0C18-C58A92FA0A7C}"/>
              </a:ext>
            </a:extLst>
          </p:cNvPr>
          <p:cNvCxnSpPr>
            <a:cxnSpLocks/>
            <a:stCxn id="42" idx="3"/>
            <a:endCxn id="4" idx="1"/>
          </p:cNvCxnSpPr>
          <p:nvPr/>
        </p:nvCxnSpPr>
        <p:spPr>
          <a:xfrm flipV="1">
            <a:off x="6592699" y="4188158"/>
            <a:ext cx="1681065" cy="893176"/>
          </a:xfrm>
          <a:prstGeom prst="bentConnector3">
            <a:avLst>
              <a:gd name="adj1" fmla="val 50000"/>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E579DE92-1815-5413-0622-B92CD616614E}"/>
              </a:ext>
            </a:extLst>
          </p:cNvPr>
          <p:cNvSpPr txBox="1"/>
          <p:nvPr/>
        </p:nvSpPr>
        <p:spPr>
          <a:xfrm>
            <a:off x="2491534" y="5216777"/>
            <a:ext cx="1840932" cy="584775"/>
          </a:xfrm>
          <a:prstGeom prst="rect">
            <a:avLst/>
          </a:prstGeom>
          <a:noFill/>
        </p:spPr>
        <p:txBody>
          <a:bodyPr wrap="square" rtlCol="0">
            <a:spAutoFit/>
          </a:bodyPr>
          <a:lstStyle/>
          <a:p>
            <a:r>
              <a:rPr lang="en-CA" sz="1600" b="1"/>
              <a:t>Forest fuel changes </a:t>
            </a:r>
          </a:p>
          <a:p>
            <a:r>
              <a:rPr lang="en-CA" sz="1600" b="1"/>
              <a:t>Feedback with fire</a:t>
            </a:r>
          </a:p>
        </p:txBody>
      </p:sp>
      <p:sp>
        <p:nvSpPr>
          <p:cNvPr id="4" name="TextBox 3">
            <a:extLst>
              <a:ext uri="{FF2B5EF4-FFF2-40B4-BE49-F238E27FC236}">
                <a16:creationId xmlns:a16="http://schemas.microsoft.com/office/drawing/2014/main" id="{97C8E4A5-F376-767F-026A-1181D90B3135}"/>
              </a:ext>
            </a:extLst>
          </p:cNvPr>
          <p:cNvSpPr txBox="1"/>
          <p:nvPr/>
        </p:nvSpPr>
        <p:spPr>
          <a:xfrm>
            <a:off x="8273764" y="4003492"/>
            <a:ext cx="1223155" cy="369332"/>
          </a:xfrm>
          <a:prstGeom prst="rect">
            <a:avLst/>
          </a:prstGeom>
          <a:noFill/>
          <a:ln>
            <a:solidFill>
              <a:srgbClr val="FF0000"/>
            </a:solidFill>
          </a:ln>
        </p:spPr>
        <p:txBody>
          <a:bodyPr wrap="none" rtlCol="0">
            <a:spAutoFit/>
          </a:bodyPr>
          <a:lstStyle/>
          <a:p>
            <a:r>
              <a:rPr lang="en-CA" sz="1800" i="1">
                <a:solidFill>
                  <a:srgbClr val="C00000"/>
                </a:solidFill>
                <a:effectLst/>
                <a:latin typeface="Aptos" panose="020B0004020202020204" pitchFamily="34" charset="0"/>
                <a:ea typeface="Malgun Gothic" panose="020B0503020000020004" pitchFamily="34" charset="-127"/>
                <a:cs typeface="Calibri" panose="020F0502020204030204" pitchFamily="34" charset="0"/>
              </a:rPr>
              <a:t>STSM2023</a:t>
            </a:r>
            <a:endParaRPr lang="en-CA">
              <a:solidFill>
                <a:srgbClr val="C00000"/>
              </a:solidFill>
            </a:endParaRPr>
          </a:p>
        </p:txBody>
      </p:sp>
      <p:cxnSp>
        <p:nvCxnSpPr>
          <p:cNvPr id="66" name="Connector: Elbow 65">
            <a:extLst>
              <a:ext uri="{FF2B5EF4-FFF2-40B4-BE49-F238E27FC236}">
                <a16:creationId xmlns:a16="http://schemas.microsoft.com/office/drawing/2014/main" id="{9BFFEF99-467D-A18D-D98A-6E5822DBB421}"/>
              </a:ext>
            </a:extLst>
          </p:cNvPr>
          <p:cNvCxnSpPr>
            <a:cxnSpLocks/>
            <a:stCxn id="6" idx="3"/>
            <a:endCxn id="5" idx="1"/>
          </p:cNvCxnSpPr>
          <p:nvPr/>
        </p:nvCxnSpPr>
        <p:spPr>
          <a:xfrm flipV="1">
            <a:off x="2516763" y="5039805"/>
            <a:ext cx="1723801" cy="153888"/>
          </a:xfrm>
          <a:prstGeom prst="bentConnector3">
            <a:avLst>
              <a:gd name="adj1" fmla="val 50000"/>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76" name="TextBox 75">
            <a:extLst>
              <a:ext uri="{FF2B5EF4-FFF2-40B4-BE49-F238E27FC236}">
                <a16:creationId xmlns:a16="http://schemas.microsoft.com/office/drawing/2014/main" id="{FE7A761B-24D3-9B18-AF77-9BB7540A955B}"/>
              </a:ext>
            </a:extLst>
          </p:cNvPr>
          <p:cNvSpPr txBox="1"/>
          <p:nvPr/>
        </p:nvSpPr>
        <p:spPr>
          <a:xfrm>
            <a:off x="133134" y="319051"/>
            <a:ext cx="3196881" cy="2585323"/>
          </a:xfrm>
          <a:prstGeom prst="rect">
            <a:avLst/>
          </a:prstGeom>
          <a:noFill/>
          <a:ln w="19050">
            <a:solidFill>
              <a:schemeClr val="accent2"/>
            </a:solidFill>
          </a:ln>
        </p:spPr>
        <p:txBody>
          <a:bodyPr wrap="square" rtlCol="0">
            <a:spAutoFit/>
          </a:bodyPr>
          <a:lstStyle/>
          <a:p>
            <a:r>
              <a:rPr lang="en-CA"/>
              <a:t>Climate scenarios</a:t>
            </a:r>
          </a:p>
          <a:p>
            <a:endParaRPr lang="en-CA"/>
          </a:p>
          <a:p>
            <a:endParaRPr lang="en-CA"/>
          </a:p>
          <a:p>
            <a:endParaRPr lang="en-CA"/>
          </a:p>
          <a:p>
            <a:endParaRPr lang="en-CA"/>
          </a:p>
          <a:p>
            <a:endParaRPr lang="en-CA"/>
          </a:p>
          <a:p>
            <a:endParaRPr lang="en-CA"/>
          </a:p>
          <a:p>
            <a:endParaRPr lang="en-CA"/>
          </a:p>
          <a:p>
            <a:endParaRPr lang="en-CA"/>
          </a:p>
        </p:txBody>
      </p:sp>
      <p:cxnSp>
        <p:nvCxnSpPr>
          <p:cNvPr id="79" name="Connector: Elbow 78">
            <a:extLst>
              <a:ext uri="{FF2B5EF4-FFF2-40B4-BE49-F238E27FC236}">
                <a16:creationId xmlns:a16="http://schemas.microsoft.com/office/drawing/2014/main" id="{83E60B5D-DB22-13DA-7EF9-784749470625}"/>
              </a:ext>
            </a:extLst>
          </p:cNvPr>
          <p:cNvCxnSpPr>
            <a:cxnSpLocks/>
            <a:stCxn id="76" idx="2"/>
            <a:endCxn id="42" idx="0"/>
          </p:cNvCxnSpPr>
          <p:nvPr/>
        </p:nvCxnSpPr>
        <p:spPr>
          <a:xfrm rot="16200000" flipH="1">
            <a:off x="2177751" y="2458197"/>
            <a:ext cx="762065" cy="1654417"/>
          </a:xfrm>
          <a:prstGeom prst="bentConnector3">
            <a:avLst>
              <a:gd name="adj1" fmla="val 50000"/>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9" name="Connector: Elbow 88">
            <a:extLst>
              <a:ext uri="{FF2B5EF4-FFF2-40B4-BE49-F238E27FC236}">
                <a16:creationId xmlns:a16="http://schemas.microsoft.com/office/drawing/2014/main" id="{9873141B-4D3C-78CE-AEBF-02FD8D0E713B}"/>
              </a:ext>
            </a:extLst>
          </p:cNvPr>
          <p:cNvCxnSpPr>
            <a:cxnSpLocks/>
            <a:stCxn id="4" idx="0"/>
            <a:endCxn id="9" idx="2"/>
          </p:cNvCxnSpPr>
          <p:nvPr/>
        </p:nvCxnSpPr>
        <p:spPr>
          <a:xfrm rot="5400000" flipH="1" flipV="1">
            <a:off x="8694143" y="3469177"/>
            <a:ext cx="725515" cy="343116"/>
          </a:xfrm>
          <a:prstGeom prst="bentConnector3">
            <a:avLst>
              <a:gd name="adj1" fmla="val 50000"/>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6" name="Connector: Elbow 115">
            <a:extLst>
              <a:ext uri="{FF2B5EF4-FFF2-40B4-BE49-F238E27FC236}">
                <a16:creationId xmlns:a16="http://schemas.microsoft.com/office/drawing/2014/main" id="{F61A89AB-F8D9-FA89-15AC-FFD375D537BF}"/>
              </a:ext>
            </a:extLst>
          </p:cNvPr>
          <p:cNvCxnSpPr>
            <a:cxnSpLocks/>
            <a:stCxn id="42" idx="3"/>
            <a:endCxn id="9" idx="1"/>
          </p:cNvCxnSpPr>
          <p:nvPr/>
        </p:nvCxnSpPr>
        <p:spPr>
          <a:xfrm flipV="1">
            <a:off x="6592699" y="2539313"/>
            <a:ext cx="1213575" cy="2542021"/>
          </a:xfrm>
          <a:prstGeom prst="bentConnector3">
            <a:avLst>
              <a:gd name="adj1" fmla="val 50000"/>
            </a:avLst>
          </a:prstGeom>
          <a:ln w="19050" cap="flat" cmpd="sng" algn="ctr">
            <a:solidFill>
              <a:schemeClr val="accent3"/>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9" name="TextBox 118">
            <a:extLst>
              <a:ext uri="{FF2B5EF4-FFF2-40B4-BE49-F238E27FC236}">
                <a16:creationId xmlns:a16="http://schemas.microsoft.com/office/drawing/2014/main" id="{69FE0B5A-FE08-D4F9-350E-497A7B86E143}"/>
              </a:ext>
            </a:extLst>
          </p:cNvPr>
          <p:cNvSpPr txBox="1"/>
          <p:nvPr/>
        </p:nvSpPr>
        <p:spPr>
          <a:xfrm>
            <a:off x="9621977" y="4716639"/>
            <a:ext cx="2239396" cy="1877437"/>
          </a:xfrm>
          <a:prstGeom prst="rect">
            <a:avLst/>
          </a:prstGeom>
          <a:noFill/>
          <a:ln w="19050">
            <a:solidFill>
              <a:schemeClr val="accent2"/>
            </a:solidFill>
          </a:ln>
        </p:spPr>
        <p:txBody>
          <a:bodyPr wrap="square" rtlCol="0">
            <a:spAutoFit/>
          </a:bodyPr>
          <a:lstStyle/>
          <a:p>
            <a:r>
              <a:rPr lang="en-CA"/>
              <a:t>Forest management</a:t>
            </a:r>
          </a:p>
          <a:p>
            <a:pPr marL="285750" indent="-285750">
              <a:buFont typeface="Arial" panose="020B0604020202020204" pitchFamily="34" charset="0"/>
              <a:buChar char="•"/>
            </a:pPr>
            <a:r>
              <a:rPr lang="en-CA" sz="1400"/>
              <a:t>Density &amp; volume</a:t>
            </a:r>
          </a:p>
          <a:p>
            <a:pPr marL="285750" indent="-285750">
              <a:buFont typeface="Arial" panose="020B0604020202020204" pitchFamily="34" charset="0"/>
              <a:buChar char="•"/>
            </a:pPr>
            <a:r>
              <a:rPr lang="en-CA" sz="1400"/>
              <a:t>Species</a:t>
            </a:r>
          </a:p>
          <a:p>
            <a:pPr marL="285750" indent="-285750">
              <a:buFont typeface="Arial" panose="020B0604020202020204" pitchFamily="34" charset="0"/>
              <a:buChar char="•"/>
            </a:pPr>
            <a:r>
              <a:rPr lang="en-CA" sz="1400"/>
              <a:t>Fuel clearing</a:t>
            </a:r>
          </a:p>
          <a:p>
            <a:pPr marL="285750" indent="-285750">
              <a:buFont typeface="Arial" panose="020B0604020202020204" pitchFamily="34" charset="0"/>
              <a:buChar char="•"/>
            </a:pPr>
            <a:r>
              <a:rPr lang="en-CA" sz="1400"/>
              <a:t>Retention of old forest, wildlife habitat areas, parks, etc.</a:t>
            </a:r>
          </a:p>
          <a:p>
            <a:pPr marL="285750" indent="-285750">
              <a:buFont typeface="Arial" panose="020B0604020202020204" pitchFamily="34" charset="0"/>
              <a:buChar char="•"/>
            </a:pPr>
            <a:endParaRPr lang="en-CA" sz="1400"/>
          </a:p>
        </p:txBody>
      </p:sp>
      <p:cxnSp>
        <p:nvCxnSpPr>
          <p:cNvPr id="120" name="Connector: Elbow 119">
            <a:extLst>
              <a:ext uri="{FF2B5EF4-FFF2-40B4-BE49-F238E27FC236}">
                <a16:creationId xmlns:a16="http://schemas.microsoft.com/office/drawing/2014/main" id="{216B284C-F332-6DC6-CB48-36E73B26143A}"/>
              </a:ext>
            </a:extLst>
          </p:cNvPr>
          <p:cNvCxnSpPr>
            <a:cxnSpLocks/>
            <a:stCxn id="4" idx="3"/>
            <a:endCxn id="119" idx="0"/>
          </p:cNvCxnSpPr>
          <p:nvPr/>
        </p:nvCxnSpPr>
        <p:spPr>
          <a:xfrm>
            <a:off x="9496919" y="4188158"/>
            <a:ext cx="1244756" cy="528481"/>
          </a:xfrm>
          <a:prstGeom prst="bentConnector2">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27" name="TextBox 126">
            <a:extLst>
              <a:ext uri="{FF2B5EF4-FFF2-40B4-BE49-F238E27FC236}">
                <a16:creationId xmlns:a16="http://schemas.microsoft.com/office/drawing/2014/main" id="{6496A935-F59D-3733-F2B2-F9FDEBC7CD77}"/>
              </a:ext>
            </a:extLst>
          </p:cNvPr>
          <p:cNvSpPr txBox="1"/>
          <p:nvPr/>
        </p:nvSpPr>
        <p:spPr>
          <a:xfrm>
            <a:off x="10741675" y="4080436"/>
            <a:ext cx="1208307" cy="584775"/>
          </a:xfrm>
          <a:prstGeom prst="rect">
            <a:avLst/>
          </a:prstGeom>
          <a:noFill/>
        </p:spPr>
        <p:txBody>
          <a:bodyPr wrap="square" rtlCol="0">
            <a:spAutoFit/>
          </a:bodyPr>
          <a:lstStyle/>
          <a:p>
            <a:r>
              <a:rPr lang="en-CA" sz="1600" b="1"/>
              <a:t>Forest fuel changes</a:t>
            </a:r>
          </a:p>
        </p:txBody>
      </p:sp>
      <p:cxnSp>
        <p:nvCxnSpPr>
          <p:cNvPr id="10" name="Straight Arrow Connector 9">
            <a:extLst>
              <a:ext uri="{FF2B5EF4-FFF2-40B4-BE49-F238E27FC236}">
                <a16:creationId xmlns:a16="http://schemas.microsoft.com/office/drawing/2014/main" id="{811EDD75-379F-9B1C-ADCD-9D872F136C3A}"/>
              </a:ext>
            </a:extLst>
          </p:cNvPr>
          <p:cNvCxnSpPr>
            <a:cxnSpLocks/>
          </p:cNvCxnSpPr>
          <p:nvPr/>
        </p:nvCxnSpPr>
        <p:spPr>
          <a:xfrm>
            <a:off x="9645534" y="266829"/>
            <a:ext cx="504000" cy="0"/>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401B4498-61BE-E96A-14A0-A86394155BB6}"/>
              </a:ext>
            </a:extLst>
          </p:cNvPr>
          <p:cNvCxnSpPr>
            <a:cxnSpLocks/>
          </p:cNvCxnSpPr>
          <p:nvPr/>
        </p:nvCxnSpPr>
        <p:spPr>
          <a:xfrm>
            <a:off x="9665481" y="549265"/>
            <a:ext cx="504000" cy="0"/>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TextBox 32">
            <a:extLst>
              <a:ext uri="{FF2B5EF4-FFF2-40B4-BE49-F238E27FC236}">
                <a16:creationId xmlns:a16="http://schemas.microsoft.com/office/drawing/2014/main" id="{9B12E8B6-FDC6-F01C-1307-C0AFB6D9903C}"/>
              </a:ext>
            </a:extLst>
          </p:cNvPr>
          <p:cNvSpPr txBox="1"/>
          <p:nvPr/>
        </p:nvSpPr>
        <p:spPr>
          <a:xfrm>
            <a:off x="10154157" y="112941"/>
            <a:ext cx="945002" cy="307777"/>
          </a:xfrm>
          <a:prstGeom prst="rect">
            <a:avLst/>
          </a:prstGeom>
          <a:noFill/>
        </p:spPr>
        <p:txBody>
          <a:bodyPr wrap="none" rtlCol="0">
            <a:spAutoFit/>
          </a:bodyPr>
          <a:lstStyle/>
          <a:p>
            <a:r>
              <a:rPr lang="en-GB" sz="1400"/>
              <a:t>Feedbacks</a:t>
            </a:r>
          </a:p>
        </p:txBody>
      </p:sp>
      <p:sp>
        <p:nvSpPr>
          <p:cNvPr id="34" name="TextBox 33">
            <a:extLst>
              <a:ext uri="{FF2B5EF4-FFF2-40B4-BE49-F238E27FC236}">
                <a16:creationId xmlns:a16="http://schemas.microsoft.com/office/drawing/2014/main" id="{A4FC9B26-E3E2-38C4-AF0A-19EDBD186CB3}"/>
              </a:ext>
            </a:extLst>
          </p:cNvPr>
          <p:cNvSpPr txBox="1"/>
          <p:nvPr/>
        </p:nvSpPr>
        <p:spPr>
          <a:xfrm>
            <a:off x="10169481" y="395377"/>
            <a:ext cx="1360950" cy="307777"/>
          </a:xfrm>
          <a:prstGeom prst="rect">
            <a:avLst/>
          </a:prstGeom>
          <a:noFill/>
        </p:spPr>
        <p:txBody>
          <a:bodyPr wrap="none" rtlCol="0">
            <a:spAutoFit/>
          </a:bodyPr>
          <a:lstStyle/>
          <a:p>
            <a:r>
              <a:rPr lang="en-GB" sz="1400"/>
              <a:t>One-way effects</a:t>
            </a:r>
          </a:p>
        </p:txBody>
      </p:sp>
      <p:cxnSp>
        <p:nvCxnSpPr>
          <p:cNvPr id="35" name="Straight Arrow Connector 34">
            <a:extLst>
              <a:ext uri="{FF2B5EF4-FFF2-40B4-BE49-F238E27FC236}">
                <a16:creationId xmlns:a16="http://schemas.microsoft.com/office/drawing/2014/main" id="{91158F84-D182-45CF-4FB2-5885E7F6139E}"/>
              </a:ext>
            </a:extLst>
          </p:cNvPr>
          <p:cNvCxnSpPr>
            <a:cxnSpLocks/>
          </p:cNvCxnSpPr>
          <p:nvPr/>
        </p:nvCxnSpPr>
        <p:spPr>
          <a:xfrm>
            <a:off x="9665481" y="853085"/>
            <a:ext cx="504000" cy="0"/>
          </a:xfrm>
          <a:prstGeom prst="straightConnector1">
            <a:avLst/>
          </a:prstGeom>
          <a:ln w="19050" cap="flat" cmpd="sng" algn="ctr">
            <a:solidFill>
              <a:schemeClr val="accent3"/>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TextBox 35">
            <a:extLst>
              <a:ext uri="{FF2B5EF4-FFF2-40B4-BE49-F238E27FC236}">
                <a16:creationId xmlns:a16="http://schemas.microsoft.com/office/drawing/2014/main" id="{C9344BFD-D9A3-274F-7262-EF12BD264492}"/>
              </a:ext>
            </a:extLst>
          </p:cNvPr>
          <p:cNvSpPr txBox="1"/>
          <p:nvPr/>
        </p:nvSpPr>
        <p:spPr>
          <a:xfrm>
            <a:off x="10169481" y="699197"/>
            <a:ext cx="1304973" cy="307777"/>
          </a:xfrm>
          <a:prstGeom prst="rect">
            <a:avLst/>
          </a:prstGeom>
          <a:noFill/>
        </p:spPr>
        <p:txBody>
          <a:bodyPr wrap="none" rtlCol="0">
            <a:spAutoFit/>
          </a:bodyPr>
          <a:lstStyle/>
          <a:p>
            <a:r>
              <a:rPr lang="en-GB" sz="1400"/>
              <a:t>Possible effects</a:t>
            </a:r>
          </a:p>
        </p:txBody>
      </p:sp>
      <p:sp>
        <p:nvSpPr>
          <p:cNvPr id="37" name="TextBox 36">
            <a:extLst>
              <a:ext uri="{FF2B5EF4-FFF2-40B4-BE49-F238E27FC236}">
                <a16:creationId xmlns:a16="http://schemas.microsoft.com/office/drawing/2014/main" id="{D92EC1D7-D5AA-FF03-307F-C99E9AA93AFC}"/>
              </a:ext>
            </a:extLst>
          </p:cNvPr>
          <p:cNvSpPr txBox="1"/>
          <p:nvPr/>
        </p:nvSpPr>
        <p:spPr>
          <a:xfrm>
            <a:off x="3638595" y="319051"/>
            <a:ext cx="2645373" cy="1384995"/>
          </a:xfrm>
          <a:prstGeom prst="rect">
            <a:avLst/>
          </a:prstGeom>
          <a:noFill/>
          <a:ln w="19050">
            <a:solidFill>
              <a:schemeClr val="accent2"/>
            </a:solidFill>
          </a:ln>
        </p:spPr>
        <p:txBody>
          <a:bodyPr wrap="square" rtlCol="0">
            <a:spAutoFit/>
          </a:bodyPr>
          <a:lstStyle/>
          <a:p>
            <a:r>
              <a:rPr lang="en-CA"/>
              <a:t>Harvesting/management scenarios</a:t>
            </a:r>
          </a:p>
          <a:p>
            <a:r>
              <a:rPr lang="en-CA" sz="1600"/>
              <a:t>- clear cutting</a:t>
            </a:r>
          </a:p>
          <a:p>
            <a:r>
              <a:rPr lang="en-CA" sz="1600"/>
              <a:t>- partial harvest</a:t>
            </a:r>
          </a:p>
          <a:p>
            <a:r>
              <a:rPr lang="en-CA" sz="1600"/>
              <a:t>- AAC, …</a:t>
            </a:r>
          </a:p>
        </p:txBody>
      </p:sp>
      <p:cxnSp>
        <p:nvCxnSpPr>
          <p:cNvPr id="39" name="Connector: Elbow 38">
            <a:extLst>
              <a:ext uri="{FF2B5EF4-FFF2-40B4-BE49-F238E27FC236}">
                <a16:creationId xmlns:a16="http://schemas.microsoft.com/office/drawing/2014/main" id="{864F80D0-4024-E831-EAB6-5BE276E16FF3}"/>
              </a:ext>
            </a:extLst>
          </p:cNvPr>
          <p:cNvCxnSpPr>
            <a:cxnSpLocks/>
            <a:stCxn id="37" idx="2"/>
            <a:endCxn id="42" idx="0"/>
          </p:cNvCxnSpPr>
          <p:nvPr/>
        </p:nvCxnSpPr>
        <p:spPr>
          <a:xfrm rot="5400000">
            <a:off x="3192441" y="1897597"/>
            <a:ext cx="1962393" cy="1575290"/>
          </a:xfrm>
          <a:prstGeom prst="bentConnector3">
            <a:avLst>
              <a:gd name="adj1" fmla="val 50000"/>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5" name="TextBox 74">
            <a:extLst>
              <a:ext uri="{FF2B5EF4-FFF2-40B4-BE49-F238E27FC236}">
                <a16:creationId xmlns:a16="http://schemas.microsoft.com/office/drawing/2014/main" id="{752C5074-C5B6-47C6-0812-AE778163F501}"/>
              </a:ext>
            </a:extLst>
          </p:cNvPr>
          <p:cNvSpPr txBox="1"/>
          <p:nvPr/>
        </p:nvSpPr>
        <p:spPr>
          <a:xfrm>
            <a:off x="7433231" y="4534329"/>
            <a:ext cx="1398864" cy="584775"/>
          </a:xfrm>
          <a:prstGeom prst="rect">
            <a:avLst/>
          </a:prstGeom>
          <a:noFill/>
        </p:spPr>
        <p:txBody>
          <a:bodyPr wrap="square" rtlCol="0">
            <a:spAutoFit/>
          </a:bodyPr>
          <a:lstStyle/>
          <a:p>
            <a:r>
              <a:rPr lang="en-CA" sz="1600" b="1">
                <a:solidFill>
                  <a:schemeClr val="accent5"/>
                </a:solidFill>
              </a:rPr>
              <a:t>Fire regime parameters</a:t>
            </a:r>
          </a:p>
        </p:txBody>
      </p:sp>
    </p:spTree>
    <p:extLst>
      <p:ext uri="{BB962C8B-B14F-4D97-AF65-F5344CB8AC3E}">
        <p14:creationId xmlns:p14="http://schemas.microsoft.com/office/powerpoint/2010/main" val="2570741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2047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TotalTime>
  <Words>831</Words>
  <Application>Microsoft Office PowerPoint</Application>
  <PresentationFormat>Widescreen</PresentationFormat>
  <Paragraphs>121</Paragraphs>
  <Slides>10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Times New Roman</vt:lpstr>
      <vt:lpstr>Wingdings</vt:lpstr>
      <vt:lpstr>WordVisi_MSFontService</vt:lpstr>
      <vt:lpstr>Office Theme</vt:lpstr>
      <vt:lpstr>PowerPoint Presentation</vt:lpstr>
      <vt:lpstr>Goal</vt:lpstr>
      <vt:lpstr>Four processes of wildfire</vt:lpstr>
      <vt:lpstr>Number of ignitions</vt:lpstr>
      <vt:lpstr>Number of ignitions</vt:lpstr>
      <vt:lpstr>Probability of escape and spread</vt:lpstr>
      <vt:lpstr>Area burned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Kleynhans, Elizabeth FOR:EX</dc:creator>
  <cp:lastModifiedBy>Lochhead, Kyle FOR:EX</cp:lastModifiedBy>
  <cp:revision>2</cp:revision>
  <dcterms:created xsi:type="dcterms:W3CDTF">2024-03-13T21:13:48Z</dcterms:created>
  <dcterms:modified xsi:type="dcterms:W3CDTF">2024-03-18T23:32:55Z</dcterms:modified>
</cp:coreProperties>
</file>