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40" r:id="rId3"/>
    <p:sldId id="342" r:id="rId4"/>
    <p:sldId id="346" r:id="rId5"/>
    <p:sldId id="343" r:id="rId6"/>
    <p:sldId id="344" r:id="rId7"/>
    <p:sldId id="345" r:id="rId8"/>
    <p:sldId id="258" r:id="rId9"/>
    <p:sldId id="34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841"/>
    <a:srgbClr val="F2AA84"/>
    <a:srgbClr val="15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eynhans, Elizabeth FOR:EX" userId="18a26c34-028c-4351-973b-83722aaf4654" providerId="ADAL" clId="{BE990886-E70C-4A0C-8158-0470F34092CD}"/>
    <pc:docChg chg="undo custSel addSld delSld modSld sldOrd">
      <pc:chgData name="Kleynhans, Elizabeth FOR:EX" userId="18a26c34-028c-4351-973b-83722aaf4654" providerId="ADAL" clId="{BE990886-E70C-4A0C-8158-0470F34092CD}" dt="2024-03-15T19:45:02.643" v="1470" actId="680"/>
      <pc:docMkLst>
        <pc:docMk/>
      </pc:docMkLst>
      <pc:sldChg chg="modSp add mod">
        <pc:chgData name="Kleynhans, Elizabeth FOR:EX" userId="18a26c34-028c-4351-973b-83722aaf4654" providerId="ADAL" clId="{BE990886-E70C-4A0C-8158-0470F34092CD}" dt="2024-03-15T18:14:43.164" v="1137" actId="20577"/>
        <pc:sldMkLst>
          <pc:docMk/>
          <pc:sldMk cId="2404005871" sldId="256"/>
        </pc:sldMkLst>
        <pc:spChg chg="mod">
          <ac:chgData name="Kleynhans, Elizabeth FOR:EX" userId="18a26c34-028c-4351-973b-83722aaf4654" providerId="ADAL" clId="{BE990886-E70C-4A0C-8158-0470F34092CD}" dt="2024-03-15T18:14:43.164" v="1137" actId="20577"/>
          <ac:spMkLst>
            <pc:docMk/>
            <pc:sldMk cId="2404005871" sldId="256"/>
            <ac:spMk id="6" creationId="{C25348A7-366D-8CC9-D1E7-C5454A9F21F0}"/>
          </ac:spMkLst>
        </pc:spChg>
      </pc:sldChg>
      <pc:sldChg chg="del">
        <pc:chgData name="Kleynhans, Elizabeth FOR:EX" userId="18a26c34-028c-4351-973b-83722aaf4654" providerId="ADAL" clId="{BE990886-E70C-4A0C-8158-0470F34092CD}" dt="2024-03-15T18:40:27.444" v="1344" actId="2696"/>
        <pc:sldMkLst>
          <pc:docMk/>
          <pc:sldMk cId="1155027187" sldId="258"/>
        </pc:sldMkLst>
      </pc:sldChg>
      <pc:sldChg chg="add">
        <pc:chgData name="Kleynhans, Elizabeth FOR:EX" userId="18a26c34-028c-4351-973b-83722aaf4654" providerId="ADAL" clId="{BE990886-E70C-4A0C-8158-0470F34092CD}" dt="2024-03-15T18:40:31.143" v="1345"/>
        <pc:sldMkLst>
          <pc:docMk/>
          <pc:sldMk cId="2570741910" sldId="258"/>
        </pc:sldMkLst>
      </pc:sldChg>
      <pc:sldChg chg="addSp modSp mod">
        <pc:chgData name="Kleynhans, Elizabeth FOR:EX" userId="18a26c34-028c-4351-973b-83722aaf4654" providerId="ADAL" clId="{BE990886-E70C-4A0C-8158-0470F34092CD}" dt="2024-03-15T16:58:15.434" v="216" actId="1076"/>
        <pc:sldMkLst>
          <pc:docMk/>
          <pc:sldMk cId="3086528377" sldId="259"/>
        </pc:sldMkLst>
        <pc:spChg chg="mod">
          <ac:chgData name="Kleynhans, Elizabeth FOR:EX" userId="18a26c34-028c-4351-973b-83722aaf4654" providerId="ADAL" clId="{BE990886-E70C-4A0C-8158-0470F34092CD}" dt="2024-03-15T16:49:46.311" v="110" actId="1036"/>
          <ac:spMkLst>
            <pc:docMk/>
            <pc:sldMk cId="3086528377" sldId="259"/>
            <ac:spMk id="2" creationId="{883C22F4-0886-C492-0734-F59CDEE6603D}"/>
          </ac:spMkLst>
        </pc:spChg>
        <pc:spChg chg="mod">
          <ac:chgData name="Kleynhans, Elizabeth FOR:EX" userId="18a26c34-028c-4351-973b-83722aaf4654" providerId="ADAL" clId="{BE990886-E70C-4A0C-8158-0470F34092CD}" dt="2024-03-15T16:49:46.311" v="110" actId="1036"/>
          <ac:spMkLst>
            <pc:docMk/>
            <pc:sldMk cId="3086528377" sldId="259"/>
            <ac:spMk id="3" creationId="{2DD4789D-514C-24C2-6144-95F62D9EE47F}"/>
          </ac:spMkLst>
        </pc:spChg>
        <pc:spChg chg="mod">
          <ac:chgData name="Kleynhans, Elizabeth FOR:EX" userId="18a26c34-028c-4351-973b-83722aaf4654" providerId="ADAL" clId="{BE990886-E70C-4A0C-8158-0470F34092CD}" dt="2024-03-15T16:49:06.139" v="76" actId="1036"/>
          <ac:spMkLst>
            <pc:docMk/>
            <pc:sldMk cId="3086528377" sldId="259"/>
            <ac:spMk id="4" creationId="{534AC604-8CF4-6E75-1A29-54EDC6E8EE74}"/>
          </ac:spMkLst>
        </pc:spChg>
        <pc:spChg chg="mod">
          <ac:chgData name="Kleynhans, Elizabeth FOR:EX" userId="18a26c34-028c-4351-973b-83722aaf4654" providerId="ADAL" clId="{BE990886-E70C-4A0C-8158-0470F34092CD}" dt="2024-03-15T16:49:46.311" v="110" actId="1036"/>
          <ac:spMkLst>
            <pc:docMk/>
            <pc:sldMk cId="3086528377" sldId="259"/>
            <ac:spMk id="6" creationId="{341A1170-A34B-4B08-467A-EB1CA367B9F3}"/>
          </ac:spMkLst>
        </pc:spChg>
        <pc:spChg chg="mod">
          <ac:chgData name="Kleynhans, Elizabeth FOR:EX" userId="18a26c34-028c-4351-973b-83722aaf4654" providerId="ADAL" clId="{BE990886-E70C-4A0C-8158-0470F34092CD}" dt="2024-03-15T16:49:46.311" v="110" actId="1036"/>
          <ac:spMkLst>
            <pc:docMk/>
            <pc:sldMk cId="3086528377" sldId="259"/>
            <ac:spMk id="7" creationId="{B4FCE584-6099-ED09-F52B-ECDF9CCFD6B5}"/>
          </ac:spMkLst>
        </pc:spChg>
        <pc:spChg chg="mod">
          <ac:chgData name="Kleynhans, Elizabeth FOR:EX" userId="18a26c34-028c-4351-973b-83722aaf4654" providerId="ADAL" clId="{BE990886-E70C-4A0C-8158-0470F34092CD}" dt="2024-03-15T16:50:15.004" v="114" actId="14100"/>
          <ac:spMkLst>
            <pc:docMk/>
            <pc:sldMk cId="3086528377" sldId="259"/>
            <ac:spMk id="8" creationId="{3BA68249-C748-1927-2FA4-4930751482E8}"/>
          </ac:spMkLst>
        </pc:spChg>
        <pc:spChg chg="mod">
          <ac:chgData name="Kleynhans, Elizabeth FOR:EX" userId="18a26c34-028c-4351-973b-83722aaf4654" providerId="ADAL" clId="{BE990886-E70C-4A0C-8158-0470F34092CD}" dt="2024-03-15T16:49:46.311" v="110" actId="1036"/>
          <ac:spMkLst>
            <pc:docMk/>
            <pc:sldMk cId="3086528377" sldId="259"/>
            <ac:spMk id="9" creationId="{234D5407-1C14-2254-82B3-D3D893587C63}"/>
          </ac:spMkLst>
        </pc:spChg>
        <pc:spChg chg="mod">
          <ac:chgData name="Kleynhans, Elizabeth FOR:EX" userId="18a26c34-028c-4351-973b-83722aaf4654" providerId="ADAL" clId="{BE990886-E70C-4A0C-8158-0470F34092CD}" dt="2024-03-15T16:49:06.139" v="76" actId="1036"/>
          <ac:spMkLst>
            <pc:docMk/>
            <pc:sldMk cId="3086528377" sldId="259"/>
            <ac:spMk id="10" creationId="{B4A9212E-7A31-09A3-64A9-F1D36708CCEF}"/>
          </ac:spMkLst>
        </pc:spChg>
        <pc:spChg chg="mod">
          <ac:chgData name="Kleynhans, Elizabeth FOR:EX" userId="18a26c34-028c-4351-973b-83722aaf4654" providerId="ADAL" clId="{BE990886-E70C-4A0C-8158-0470F34092CD}" dt="2024-03-15T16:49:46.311" v="110" actId="1036"/>
          <ac:spMkLst>
            <pc:docMk/>
            <pc:sldMk cId="3086528377" sldId="259"/>
            <ac:spMk id="11" creationId="{E1709B26-4ACF-D315-7E13-9472DF11F50D}"/>
          </ac:spMkLst>
        </pc:spChg>
        <pc:spChg chg="mod">
          <ac:chgData name="Kleynhans, Elizabeth FOR:EX" userId="18a26c34-028c-4351-973b-83722aaf4654" providerId="ADAL" clId="{BE990886-E70C-4A0C-8158-0470F34092CD}" dt="2024-03-15T16:49:46.311" v="110" actId="1036"/>
          <ac:spMkLst>
            <pc:docMk/>
            <pc:sldMk cId="3086528377" sldId="259"/>
            <ac:spMk id="22" creationId="{3A22B632-FFFF-3378-977E-B4ABEC9D6850}"/>
          </ac:spMkLst>
        </pc:spChg>
        <pc:spChg chg="mod">
          <ac:chgData name="Kleynhans, Elizabeth FOR:EX" userId="18a26c34-028c-4351-973b-83722aaf4654" providerId="ADAL" clId="{BE990886-E70C-4A0C-8158-0470F34092CD}" dt="2024-03-15T16:49:46.311" v="110" actId="1036"/>
          <ac:spMkLst>
            <pc:docMk/>
            <pc:sldMk cId="3086528377" sldId="259"/>
            <ac:spMk id="23" creationId="{4E36F191-7FD0-5569-0C8E-5D43DFF510E3}"/>
          </ac:spMkLst>
        </pc:spChg>
        <pc:spChg chg="mod">
          <ac:chgData name="Kleynhans, Elizabeth FOR:EX" userId="18a26c34-028c-4351-973b-83722aaf4654" providerId="ADAL" clId="{BE990886-E70C-4A0C-8158-0470F34092CD}" dt="2024-03-15T16:49:46.311" v="110" actId="1036"/>
          <ac:spMkLst>
            <pc:docMk/>
            <pc:sldMk cId="3086528377" sldId="259"/>
            <ac:spMk id="24" creationId="{A2EF96B1-7150-4F00-248B-5B7B7B5A775C}"/>
          </ac:spMkLst>
        </pc:spChg>
        <pc:spChg chg="mod">
          <ac:chgData name="Kleynhans, Elizabeth FOR:EX" userId="18a26c34-028c-4351-973b-83722aaf4654" providerId="ADAL" clId="{BE990886-E70C-4A0C-8158-0470F34092CD}" dt="2024-03-15T16:49:06.139" v="76" actId="1036"/>
          <ac:spMkLst>
            <pc:docMk/>
            <pc:sldMk cId="3086528377" sldId="259"/>
            <ac:spMk id="25" creationId="{6EE3280E-1300-5752-92E0-AFC7AA100CAE}"/>
          </ac:spMkLst>
        </pc:spChg>
        <pc:spChg chg="add mod">
          <ac:chgData name="Kleynhans, Elizabeth FOR:EX" userId="18a26c34-028c-4351-973b-83722aaf4654" providerId="ADAL" clId="{BE990886-E70C-4A0C-8158-0470F34092CD}" dt="2024-03-15T16:58:15.434" v="216" actId="1076"/>
          <ac:spMkLst>
            <pc:docMk/>
            <pc:sldMk cId="3086528377" sldId="259"/>
            <ac:spMk id="30" creationId="{F988FFC0-87D9-C2C7-0BE5-EC71722C30B6}"/>
          </ac:spMkLst>
        </pc:spChg>
        <pc:cxnChg chg="mod">
          <ac:chgData name="Kleynhans, Elizabeth FOR:EX" userId="18a26c34-028c-4351-973b-83722aaf4654" providerId="ADAL" clId="{BE990886-E70C-4A0C-8158-0470F34092CD}" dt="2024-03-15T16:49:46.311" v="110" actId="1036"/>
          <ac:cxnSpMkLst>
            <pc:docMk/>
            <pc:sldMk cId="3086528377" sldId="259"/>
            <ac:cxnSpMk id="16" creationId="{B897CEF5-249F-093B-74AA-A75CFC3A2E72}"/>
          </ac:cxnSpMkLst>
        </pc:cxnChg>
        <pc:cxnChg chg="mod">
          <ac:chgData name="Kleynhans, Elizabeth FOR:EX" userId="18a26c34-028c-4351-973b-83722aaf4654" providerId="ADAL" clId="{BE990886-E70C-4A0C-8158-0470F34092CD}" dt="2024-03-15T16:49:46.311" v="110" actId="1036"/>
          <ac:cxnSpMkLst>
            <pc:docMk/>
            <pc:sldMk cId="3086528377" sldId="259"/>
            <ac:cxnSpMk id="17" creationId="{B553C36A-E0F1-9C9C-9C6B-3F22FAA24DD6}"/>
          </ac:cxnSpMkLst>
        </pc:cxnChg>
        <pc:cxnChg chg="mod">
          <ac:chgData name="Kleynhans, Elizabeth FOR:EX" userId="18a26c34-028c-4351-973b-83722aaf4654" providerId="ADAL" clId="{BE990886-E70C-4A0C-8158-0470F34092CD}" dt="2024-03-15T16:49:46.311" v="110" actId="1036"/>
          <ac:cxnSpMkLst>
            <pc:docMk/>
            <pc:sldMk cId="3086528377" sldId="259"/>
            <ac:cxnSpMk id="18" creationId="{661E71E3-6720-15DF-B5AC-8DDEEBDC078E}"/>
          </ac:cxnSpMkLst>
        </pc:cxnChg>
        <pc:cxnChg chg="mod">
          <ac:chgData name="Kleynhans, Elizabeth FOR:EX" userId="18a26c34-028c-4351-973b-83722aaf4654" providerId="ADAL" clId="{BE990886-E70C-4A0C-8158-0470F34092CD}" dt="2024-03-15T16:49:06.139" v="76" actId="1036"/>
          <ac:cxnSpMkLst>
            <pc:docMk/>
            <pc:sldMk cId="3086528377" sldId="259"/>
            <ac:cxnSpMk id="19" creationId="{5992F266-A869-E06D-DE40-C6359A925F08}"/>
          </ac:cxnSpMkLst>
        </pc:cxnChg>
      </pc:sldChg>
      <pc:sldChg chg="del">
        <pc:chgData name="Kleynhans, Elizabeth FOR:EX" userId="18a26c34-028c-4351-973b-83722aaf4654" providerId="ADAL" clId="{BE990886-E70C-4A0C-8158-0470F34092CD}" dt="2024-03-15T18:53:47.647" v="1436" actId="47"/>
        <pc:sldMkLst>
          <pc:docMk/>
          <pc:sldMk cId="140872906" sldId="263"/>
        </pc:sldMkLst>
      </pc:sldChg>
      <pc:sldChg chg="addSp delSp modSp del mod">
        <pc:chgData name="Kleynhans, Elizabeth FOR:EX" userId="18a26c34-028c-4351-973b-83722aaf4654" providerId="ADAL" clId="{BE990886-E70C-4A0C-8158-0470F34092CD}" dt="2024-03-15T18:53:47.647" v="1436" actId="47"/>
        <pc:sldMkLst>
          <pc:docMk/>
          <pc:sldMk cId="890468342" sldId="264"/>
        </pc:sldMkLst>
        <pc:spChg chg="add mod">
          <ac:chgData name="Kleynhans, Elizabeth FOR:EX" userId="18a26c34-028c-4351-973b-83722aaf4654" providerId="ADAL" clId="{BE990886-E70C-4A0C-8158-0470F34092CD}" dt="2024-03-15T06:11:15.366" v="8"/>
          <ac:spMkLst>
            <pc:docMk/>
            <pc:sldMk cId="890468342" sldId="264"/>
            <ac:spMk id="5" creationId="{1818B1C7-86F6-799C-59FD-75022DA93AC1}"/>
          </ac:spMkLst>
        </pc:spChg>
        <pc:spChg chg="del">
          <ac:chgData name="Kleynhans, Elizabeth FOR:EX" userId="18a26c34-028c-4351-973b-83722aaf4654" providerId="ADAL" clId="{BE990886-E70C-4A0C-8158-0470F34092CD}" dt="2024-03-15T06:10:20.545" v="5" actId="478"/>
          <ac:spMkLst>
            <pc:docMk/>
            <pc:sldMk cId="890468342" sldId="264"/>
            <ac:spMk id="22" creationId="{DCBC45F9-5AB6-58E8-2018-54DDE506A692}"/>
          </ac:spMkLst>
        </pc:spChg>
        <pc:spChg chg="del">
          <ac:chgData name="Kleynhans, Elizabeth FOR:EX" userId="18a26c34-028c-4351-973b-83722aaf4654" providerId="ADAL" clId="{BE990886-E70C-4A0C-8158-0470F34092CD}" dt="2024-03-15T06:10:23.566" v="6" actId="478"/>
          <ac:spMkLst>
            <pc:docMk/>
            <pc:sldMk cId="890468342" sldId="264"/>
            <ac:spMk id="25" creationId="{B919C8EA-D451-BE68-D6A0-E9E2CCE403B2}"/>
          </ac:spMkLst>
        </pc:spChg>
      </pc:sldChg>
      <pc:sldChg chg="addSp delSp modSp del">
        <pc:chgData name="Kleynhans, Elizabeth FOR:EX" userId="18a26c34-028c-4351-973b-83722aaf4654" providerId="ADAL" clId="{BE990886-E70C-4A0C-8158-0470F34092CD}" dt="2024-03-15T18:53:47.647" v="1436" actId="47"/>
        <pc:sldMkLst>
          <pc:docMk/>
          <pc:sldMk cId="2227347525" sldId="265"/>
        </pc:sldMkLst>
        <pc:picChg chg="del mod">
          <ac:chgData name="Kleynhans, Elizabeth FOR:EX" userId="18a26c34-028c-4351-973b-83722aaf4654" providerId="ADAL" clId="{BE990886-E70C-4A0C-8158-0470F34092CD}" dt="2024-03-15T16:46:35.341" v="54" actId="478"/>
          <ac:picMkLst>
            <pc:docMk/>
            <pc:sldMk cId="2227347525" sldId="265"/>
            <ac:picMk id="2054" creationId="{003898B1-2B80-B6FD-2F47-423E96B39293}"/>
          </ac:picMkLst>
        </pc:picChg>
        <pc:picChg chg="add mod">
          <ac:chgData name="Kleynhans, Elizabeth FOR:EX" userId="18a26c34-028c-4351-973b-83722aaf4654" providerId="ADAL" clId="{BE990886-E70C-4A0C-8158-0470F34092CD}" dt="2024-03-15T16:47:00.639" v="57" actId="14100"/>
          <ac:picMkLst>
            <pc:docMk/>
            <pc:sldMk cId="2227347525" sldId="265"/>
            <ac:picMk id="2056" creationId="{B358FCF1-9DCC-485C-85DC-417DCFA12F04}"/>
          </ac:picMkLst>
        </pc:picChg>
      </pc:sldChg>
      <pc:sldChg chg="addSp delSp modSp del mod">
        <pc:chgData name="Kleynhans, Elizabeth FOR:EX" userId="18a26c34-028c-4351-973b-83722aaf4654" providerId="ADAL" clId="{BE990886-E70C-4A0C-8158-0470F34092CD}" dt="2024-03-15T18:53:47.647" v="1436" actId="47"/>
        <pc:sldMkLst>
          <pc:docMk/>
          <pc:sldMk cId="1137503790" sldId="266"/>
        </pc:sldMkLst>
        <pc:spChg chg="del">
          <ac:chgData name="Kleynhans, Elizabeth FOR:EX" userId="18a26c34-028c-4351-973b-83722aaf4654" providerId="ADAL" clId="{BE990886-E70C-4A0C-8158-0470F34092CD}" dt="2024-03-15T06:15:05.689" v="9" actId="478"/>
          <ac:spMkLst>
            <pc:docMk/>
            <pc:sldMk cId="1137503790" sldId="266"/>
            <ac:spMk id="2" creationId="{1F83A68A-216B-D4E2-DE60-0D5334AA88A0}"/>
          </ac:spMkLst>
        </pc:spChg>
        <pc:spChg chg="del">
          <ac:chgData name="Kleynhans, Elizabeth FOR:EX" userId="18a26c34-028c-4351-973b-83722aaf4654" providerId="ADAL" clId="{BE990886-E70C-4A0C-8158-0470F34092CD}" dt="2024-03-15T06:15:05.689" v="9" actId="478"/>
          <ac:spMkLst>
            <pc:docMk/>
            <pc:sldMk cId="1137503790" sldId="266"/>
            <ac:spMk id="3" creationId="{3B3CF608-8398-885A-9354-32E5E26F9FA1}"/>
          </ac:spMkLst>
        </pc:spChg>
        <pc:spChg chg="del">
          <ac:chgData name="Kleynhans, Elizabeth FOR:EX" userId="18a26c34-028c-4351-973b-83722aaf4654" providerId="ADAL" clId="{BE990886-E70C-4A0C-8158-0470F34092CD}" dt="2024-03-15T06:15:05.689" v="9" actId="478"/>
          <ac:spMkLst>
            <pc:docMk/>
            <pc:sldMk cId="1137503790" sldId="266"/>
            <ac:spMk id="4" creationId="{EB43D6A2-ACF0-C618-28D6-8A51E6EE5F78}"/>
          </ac:spMkLst>
        </pc:spChg>
        <pc:spChg chg="add mod">
          <ac:chgData name="Kleynhans, Elizabeth FOR:EX" userId="18a26c34-028c-4351-973b-83722aaf4654" providerId="ADAL" clId="{BE990886-E70C-4A0C-8158-0470F34092CD}" dt="2024-03-15T06:15:06.853" v="10"/>
          <ac:spMkLst>
            <pc:docMk/>
            <pc:sldMk cId="1137503790" sldId="266"/>
            <ac:spMk id="5" creationId="{8DC59D37-23BF-4C86-FE36-2ADE727D9E0F}"/>
          </ac:spMkLst>
        </pc:spChg>
        <pc:spChg chg="del">
          <ac:chgData name="Kleynhans, Elizabeth FOR:EX" userId="18a26c34-028c-4351-973b-83722aaf4654" providerId="ADAL" clId="{BE990886-E70C-4A0C-8158-0470F34092CD}" dt="2024-03-15T06:15:05.689" v="9" actId="478"/>
          <ac:spMkLst>
            <pc:docMk/>
            <pc:sldMk cId="1137503790" sldId="266"/>
            <ac:spMk id="6" creationId="{F5C66B5D-085F-38F1-998D-26F1FE4E4723}"/>
          </ac:spMkLst>
        </pc:spChg>
        <pc:spChg chg="add mod">
          <ac:chgData name="Kleynhans, Elizabeth FOR:EX" userId="18a26c34-028c-4351-973b-83722aaf4654" providerId="ADAL" clId="{BE990886-E70C-4A0C-8158-0470F34092CD}" dt="2024-03-15T06:15:06.853" v="10"/>
          <ac:spMkLst>
            <pc:docMk/>
            <pc:sldMk cId="1137503790" sldId="266"/>
            <ac:spMk id="12" creationId="{38021A35-7ABA-D056-663E-FF299F57A09C}"/>
          </ac:spMkLst>
        </pc:spChg>
        <pc:spChg chg="add mod">
          <ac:chgData name="Kleynhans, Elizabeth FOR:EX" userId="18a26c34-028c-4351-973b-83722aaf4654" providerId="ADAL" clId="{BE990886-E70C-4A0C-8158-0470F34092CD}" dt="2024-03-15T06:15:06.853" v="10"/>
          <ac:spMkLst>
            <pc:docMk/>
            <pc:sldMk cId="1137503790" sldId="266"/>
            <ac:spMk id="13" creationId="{0FF83BDE-8A02-9FE6-2635-B50C6DC34E50}"/>
          </ac:spMkLst>
        </pc:spChg>
        <pc:spChg chg="add mod">
          <ac:chgData name="Kleynhans, Elizabeth FOR:EX" userId="18a26c34-028c-4351-973b-83722aaf4654" providerId="ADAL" clId="{BE990886-E70C-4A0C-8158-0470F34092CD}" dt="2024-03-15T06:15:06.853" v="10"/>
          <ac:spMkLst>
            <pc:docMk/>
            <pc:sldMk cId="1137503790" sldId="266"/>
            <ac:spMk id="14" creationId="{B10DFDF6-7E4E-DDC0-1031-901DAC71703B}"/>
          </ac:spMkLst>
        </pc:spChg>
        <pc:spChg chg="mod">
          <ac:chgData name="Kleynhans, Elizabeth FOR:EX" userId="18a26c34-028c-4351-973b-83722aaf4654" providerId="ADAL" clId="{BE990886-E70C-4A0C-8158-0470F34092CD}" dt="2024-03-15T16:46:12.683" v="52" actId="20577"/>
          <ac:spMkLst>
            <pc:docMk/>
            <pc:sldMk cId="1137503790" sldId="266"/>
            <ac:spMk id="25" creationId="{1B202DC4-7020-24BE-B346-BEE5DEE4ED04}"/>
          </ac:spMkLst>
        </pc:spChg>
        <pc:cxnChg chg="mod">
          <ac:chgData name="Kleynhans, Elizabeth FOR:EX" userId="18a26c34-028c-4351-973b-83722aaf4654" providerId="ADAL" clId="{BE990886-E70C-4A0C-8158-0470F34092CD}" dt="2024-03-15T06:15:05.689" v="9" actId="478"/>
          <ac:cxnSpMkLst>
            <pc:docMk/>
            <pc:sldMk cId="1137503790" sldId="266"/>
            <ac:cxnSpMk id="16" creationId="{1F7ED307-E20B-48AC-5A31-C374869670D9}"/>
          </ac:cxnSpMkLst>
        </pc:cxnChg>
      </pc:sldChg>
      <pc:sldChg chg="del">
        <pc:chgData name="Kleynhans, Elizabeth FOR:EX" userId="18a26c34-028c-4351-973b-83722aaf4654" providerId="ADAL" clId="{BE990886-E70C-4A0C-8158-0470F34092CD}" dt="2024-03-15T18:53:47.647" v="1436" actId="47"/>
        <pc:sldMkLst>
          <pc:docMk/>
          <pc:sldMk cId="1841191034" sldId="267"/>
        </pc:sldMkLst>
      </pc:sldChg>
      <pc:sldChg chg="delSp modSp add del mod">
        <pc:chgData name="Kleynhans, Elizabeth FOR:EX" userId="18a26c34-028c-4351-973b-83722aaf4654" providerId="ADAL" clId="{BE990886-E70C-4A0C-8158-0470F34092CD}" dt="2024-03-15T18:53:47.647" v="1436" actId="47"/>
        <pc:sldMkLst>
          <pc:docMk/>
          <pc:sldMk cId="492336195" sldId="268"/>
        </pc:sldMkLst>
        <pc:spChg chg="mod">
          <ac:chgData name="Kleynhans, Elizabeth FOR:EX" userId="18a26c34-028c-4351-973b-83722aaf4654" providerId="ADAL" clId="{BE990886-E70C-4A0C-8158-0470F34092CD}" dt="2024-03-15T06:09:56.640" v="4" actId="208"/>
          <ac:spMkLst>
            <pc:docMk/>
            <pc:sldMk cId="492336195" sldId="268"/>
            <ac:spMk id="4" creationId="{68FAE697-8DD8-F1BE-7FBE-1DF97833E549}"/>
          </ac:spMkLst>
        </pc:spChg>
        <pc:spChg chg="mod">
          <ac:chgData name="Kleynhans, Elizabeth FOR:EX" userId="18a26c34-028c-4351-973b-83722aaf4654" providerId="ADAL" clId="{BE990886-E70C-4A0C-8158-0470F34092CD}" dt="2024-03-15T06:09:44.490" v="3" actId="208"/>
          <ac:spMkLst>
            <pc:docMk/>
            <pc:sldMk cId="492336195" sldId="268"/>
            <ac:spMk id="6" creationId="{1C347D6D-8091-DA6D-177F-C03835EEBB97}"/>
          </ac:spMkLst>
        </pc:spChg>
        <pc:spChg chg="del">
          <ac:chgData name="Kleynhans, Elizabeth FOR:EX" userId="18a26c34-028c-4351-973b-83722aaf4654" providerId="ADAL" clId="{BE990886-E70C-4A0C-8158-0470F34092CD}" dt="2024-03-15T06:07:56.175" v="1" actId="478"/>
          <ac:spMkLst>
            <pc:docMk/>
            <pc:sldMk cId="492336195" sldId="268"/>
            <ac:spMk id="23" creationId="{2DCBD2EE-BA65-BF04-00FD-0699F086B886}"/>
          </ac:spMkLst>
        </pc:spChg>
        <pc:spChg chg="del">
          <ac:chgData name="Kleynhans, Elizabeth FOR:EX" userId="18a26c34-028c-4351-973b-83722aaf4654" providerId="ADAL" clId="{BE990886-E70C-4A0C-8158-0470F34092CD}" dt="2024-03-15T06:07:56.175" v="1" actId="478"/>
          <ac:spMkLst>
            <pc:docMk/>
            <pc:sldMk cId="492336195" sldId="268"/>
            <ac:spMk id="24" creationId="{73D94055-C727-D766-02D2-8E12724FD883}"/>
          </ac:spMkLst>
        </pc:spChg>
        <pc:spChg chg="del">
          <ac:chgData name="Kleynhans, Elizabeth FOR:EX" userId="18a26c34-028c-4351-973b-83722aaf4654" providerId="ADAL" clId="{BE990886-E70C-4A0C-8158-0470F34092CD}" dt="2024-03-15T06:07:56.175" v="1" actId="478"/>
          <ac:spMkLst>
            <pc:docMk/>
            <pc:sldMk cId="492336195" sldId="268"/>
            <ac:spMk id="25" creationId="{05289148-223E-1F35-12EA-9C9C54E52DEC}"/>
          </ac:spMkLst>
        </pc:spChg>
      </pc:sldChg>
      <pc:sldChg chg="add del">
        <pc:chgData name="Kleynhans, Elizabeth FOR:EX" userId="18a26c34-028c-4351-973b-83722aaf4654" providerId="ADAL" clId="{BE990886-E70C-4A0C-8158-0470F34092CD}" dt="2024-03-15T18:53:47.647" v="1436" actId="47"/>
        <pc:sldMkLst>
          <pc:docMk/>
          <pc:sldMk cId="2646352919" sldId="269"/>
        </pc:sldMkLst>
      </pc:sldChg>
      <pc:sldChg chg="modSp add mod">
        <pc:chgData name="Kleynhans, Elizabeth FOR:EX" userId="18a26c34-028c-4351-973b-83722aaf4654" providerId="ADAL" clId="{BE990886-E70C-4A0C-8158-0470F34092CD}" dt="2024-03-15T16:56:51.951" v="189" actId="20577"/>
        <pc:sldMkLst>
          <pc:docMk/>
          <pc:sldMk cId="3048582393" sldId="340"/>
        </pc:sldMkLst>
        <pc:spChg chg="mod">
          <ac:chgData name="Kleynhans, Elizabeth FOR:EX" userId="18a26c34-028c-4351-973b-83722aaf4654" providerId="ADAL" clId="{BE990886-E70C-4A0C-8158-0470F34092CD}" dt="2024-03-15T16:56:51.951" v="189" actId="20577"/>
          <ac:spMkLst>
            <pc:docMk/>
            <pc:sldMk cId="3048582393" sldId="340"/>
            <ac:spMk id="4" creationId="{7655AF87-AA96-4546-6E1B-7226CC3A628A}"/>
          </ac:spMkLst>
        </pc:spChg>
      </pc:sldChg>
      <pc:sldChg chg="addSp delSp modSp add mod">
        <pc:chgData name="Kleynhans, Elizabeth FOR:EX" userId="18a26c34-028c-4351-973b-83722aaf4654" providerId="ADAL" clId="{BE990886-E70C-4A0C-8158-0470F34092CD}" dt="2024-03-15T17:50:45.196" v="825" actId="20577"/>
        <pc:sldMkLst>
          <pc:docMk/>
          <pc:sldMk cId="2927565772" sldId="342"/>
        </pc:sldMkLst>
        <pc:spChg chg="mod">
          <ac:chgData name="Kleynhans, Elizabeth FOR:EX" userId="18a26c34-028c-4351-973b-83722aaf4654" providerId="ADAL" clId="{BE990886-E70C-4A0C-8158-0470F34092CD}" dt="2024-03-15T17:04:22.903" v="242" actId="20577"/>
          <ac:spMkLst>
            <pc:docMk/>
            <pc:sldMk cId="2927565772" sldId="342"/>
            <ac:spMk id="2" creationId="{44F74409-5575-056A-65C3-CE1F7FE598E7}"/>
          </ac:spMkLst>
        </pc:spChg>
        <pc:spChg chg="add mod">
          <ac:chgData name="Kleynhans, Elizabeth FOR:EX" userId="18a26c34-028c-4351-973b-83722aaf4654" providerId="ADAL" clId="{BE990886-E70C-4A0C-8158-0470F34092CD}" dt="2024-03-15T17:14:43.335" v="487" actId="1076"/>
          <ac:spMkLst>
            <pc:docMk/>
            <pc:sldMk cId="2927565772" sldId="342"/>
            <ac:spMk id="3" creationId="{22262EBD-71DD-04E4-BD26-F895786B7989}"/>
          </ac:spMkLst>
        </pc:spChg>
        <pc:spChg chg="del">
          <ac:chgData name="Kleynhans, Elizabeth FOR:EX" userId="18a26c34-028c-4351-973b-83722aaf4654" providerId="ADAL" clId="{BE990886-E70C-4A0C-8158-0470F34092CD}" dt="2024-03-15T17:04:42.951" v="245" actId="478"/>
          <ac:spMkLst>
            <pc:docMk/>
            <pc:sldMk cId="2927565772" sldId="342"/>
            <ac:spMk id="4" creationId="{2D3CE37B-19C3-A074-FCDE-5FB9B11F80F3}"/>
          </ac:spMkLst>
        </pc:spChg>
        <pc:spChg chg="mod">
          <ac:chgData name="Kleynhans, Elizabeth FOR:EX" userId="18a26c34-028c-4351-973b-83722aaf4654" providerId="ADAL" clId="{BE990886-E70C-4A0C-8158-0470F34092CD}" dt="2024-03-15T17:19:51.246" v="530" actId="1035"/>
          <ac:spMkLst>
            <pc:docMk/>
            <pc:sldMk cId="2927565772" sldId="342"/>
            <ac:spMk id="5" creationId="{DB3314A2-F2E3-4A8B-F1DD-CF2C994E3EF1}"/>
          </ac:spMkLst>
        </pc:spChg>
        <pc:spChg chg="add mod">
          <ac:chgData name="Kleynhans, Elizabeth FOR:EX" userId="18a26c34-028c-4351-973b-83722aaf4654" providerId="ADAL" clId="{BE990886-E70C-4A0C-8158-0470F34092CD}" dt="2024-03-15T17:07:27.247" v="353" actId="1076"/>
          <ac:spMkLst>
            <pc:docMk/>
            <pc:sldMk cId="2927565772" sldId="342"/>
            <ac:spMk id="9" creationId="{3C7B7873-56CF-01AD-046A-3200267F45A4}"/>
          </ac:spMkLst>
        </pc:spChg>
        <pc:spChg chg="add mod">
          <ac:chgData name="Kleynhans, Elizabeth FOR:EX" userId="18a26c34-028c-4351-973b-83722aaf4654" providerId="ADAL" clId="{BE990886-E70C-4A0C-8158-0470F34092CD}" dt="2024-03-15T17:11:53.679" v="447" actId="17032"/>
          <ac:spMkLst>
            <pc:docMk/>
            <pc:sldMk cId="2927565772" sldId="342"/>
            <ac:spMk id="12" creationId="{CFB213D4-D67E-93AE-3CEE-D89538FF0DDE}"/>
          </ac:spMkLst>
        </pc:spChg>
        <pc:spChg chg="add mod">
          <ac:chgData name="Kleynhans, Elizabeth FOR:EX" userId="18a26c34-028c-4351-973b-83722aaf4654" providerId="ADAL" clId="{BE990886-E70C-4A0C-8158-0470F34092CD}" dt="2024-03-15T17:12:27.945" v="449" actId="1076"/>
          <ac:spMkLst>
            <pc:docMk/>
            <pc:sldMk cId="2927565772" sldId="342"/>
            <ac:spMk id="15" creationId="{04D5A558-7C50-2ECC-9DE5-21E1DB158F98}"/>
          </ac:spMkLst>
        </pc:spChg>
        <pc:spChg chg="add del mod">
          <ac:chgData name="Kleynhans, Elizabeth FOR:EX" userId="18a26c34-028c-4351-973b-83722aaf4654" providerId="ADAL" clId="{BE990886-E70C-4A0C-8158-0470F34092CD}" dt="2024-03-15T17:12:43.501" v="452" actId="478"/>
          <ac:spMkLst>
            <pc:docMk/>
            <pc:sldMk cId="2927565772" sldId="342"/>
            <ac:spMk id="16" creationId="{47F20957-DD7C-63C5-09E0-E4BEFA3C317D}"/>
          </ac:spMkLst>
        </pc:spChg>
        <pc:spChg chg="add mod">
          <ac:chgData name="Kleynhans, Elizabeth FOR:EX" userId="18a26c34-028c-4351-973b-83722aaf4654" providerId="ADAL" clId="{BE990886-E70C-4A0C-8158-0470F34092CD}" dt="2024-03-15T17:13:24.344" v="458" actId="2085"/>
          <ac:spMkLst>
            <pc:docMk/>
            <pc:sldMk cId="2927565772" sldId="342"/>
            <ac:spMk id="17" creationId="{9CEC2CE0-DDB3-B34D-B824-CC37B283BE19}"/>
          </ac:spMkLst>
        </pc:spChg>
        <pc:spChg chg="add mod">
          <ac:chgData name="Kleynhans, Elizabeth FOR:EX" userId="18a26c34-028c-4351-973b-83722aaf4654" providerId="ADAL" clId="{BE990886-E70C-4A0C-8158-0470F34092CD}" dt="2024-03-15T17:16:40.922" v="517" actId="1038"/>
          <ac:spMkLst>
            <pc:docMk/>
            <pc:sldMk cId="2927565772" sldId="342"/>
            <ac:spMk id="19" creationId="{7F30F630-BE08-7225-E859-09E73A155034}"/>
          </ac:spMkLst>
        </pc:spChg>
        <pc:spChg chg="add del mod">
          <ac:chgData name="Kleynhans, Elizabeth FOR:EX" userId="18a26c34-028c-4351-973b-83722aaf4654" providerId="ADAL" clId="{BE990886-E70C-4A0C-8158-0470F34092CD}" dt="2024-03-15T17:50:05.090" v="807" actId="478"/>
          <ac:spMkLst>
            <pc:docMk/>
            <pc:sldMk cId="2927565772" sldId="342"/>
            <ac:spMk id="20" creationId="{013356FB-279D-79FA-D225-E30E44F6C1E0}"/>
          </ac:spMkLst>
        </pc:spChg>
        <pc:spChg chg="mod">
          <ac:chgData name="Kleynhans, Elizabeth FOR:EX" userId="18a26c34-028c-4351-973b-83722aaf4654" providerId="ADAL" clId="{BE990886-E70C-4A0C-8158-0470F34092CD}" dt="2024-03-15T17:50:45.196" v="825" actId="20577"/>
          <ac:spMkLst>
            <pc:docMk/>
            <pc:sldMk cId="2927565772" sldId="342"/>
            <ac:spMk id="29" creationId="{97EF3336-DF63-DA06-3B39-FF3462992FDD}"/>
          </ac:spMkLst>
        </pc:spChg>
        <pc:spChg chg="del">
          <ac:chgData name="Kleynhans, Elizabeth FOR:EX" userId="18a26c34-028c-4351-973b-83722aaf4654" providerId="ADAL" clId="{BE990886-E70C-4A0C-8158-0470F34092CD}" dt="2024-03-15T17:04:46.981" v="246" actId="478"/>
          <ac:spMkLst>
            <pc:docMk/>
            <pc:sldMk cId="2927565772" sldId="342"/>
            <ac:spMk id="30" creationId="{3FA478F2-BD92-09A3-5A38-35EA4D35C13F}"/>
          </ac:spMkLst>
        </pc:spChg>
        <pc:spChg chg="mod">
          <ac:chgData name="Kleynhans, Elizabeth FOR:EX" userId="18a26c34-028c-4351-973b-83722aaf4654" providerId="ADAL" clId="{BE990886-E70C-4A0C-8158-0470F34092CD}" dt="2024-03-15T17:19:39.981" v="524" actId="20577"/>
          <ac:spMkLst>
            <pc:docMk/>
            <pc:sldMk cId="2927565772" sldId="342"/>
            <ac:spMk id="42" creationId="{D5D1FDC4-1A82-0453-4DAB-977A10D2FC48}"/>
          </ac:spMkLst>
        </pc:spChg>
        <pc:spChg chg="mod">
          <ac:chgData name="Kleynhans, Elizabeth FOR:EX" userId="18a26c34-028c-4351-973b-83722aaf4654" providerId="ADAL" clId="{BE990886-E70C-4A0C-8158-0470F34092CD}" dt="2024-03-15T17:14:38.541" v="486" actId="1076"/>
          <ac:spMkLst>
            <pc:docMk/>
            <pc:sldMk cId="2927565772" sldId="342"/>
            <ac:spMk id="44" creationId="{124C2794-343F-705E-F05D-14E19DEB593B}"/>
          </ac:spMkLst>
        </pc:spChg>
        <pc:spChg chg="mod">
          <ac:chgData name="Kleynhans, Elizabeth FOR:EX" userId="18a26c34-028c-4351-973b-83722aaf4654" providerId="ADAL" clId="{BE990886-E70C-4A0C-8158-0470F34092CD}" dt="2024-03-15T17:08:14.544" v="372" actId="1036"/>
          <ac:spMkLst>
            <pc:docMk/>
            <pc:sldMk cId="2927565772" sldId="342"/>
            <ac:spMk id="80" creationId="{78013299-B1A9-02F5-41C7-536074E77FE2}"/>
          </ac:spMkLst>
        </pc:spChg>
        <pc:spChg chg="mod">
          <ac:chgData name="Kleynhans, Elizabeth FOR:EX" userId="18a26c34-028c-4351-973b-83722aaf4654" providerId="ADAL" clId="{BE990886-E70C-4A0C-8158-0470F34092CD}" dt="2024-03-15T17:08:14.544" v="372" actId="1036"/>
          <ac:spMkLst>
            <pc:docMk/>
            <pc:sldMk cId="2927565772" sldId="342"/>
            <ac:spMk id="81" creationId="{25BC1D15-A503-7286-D5F9-667982353214}"/>
          </ac:spMkLst>
        </pc:spChg>
        <pc:spChg chg="mod">
          <ac:chgData name="Kleynhans, Elizabeth FOR:EX" userId="18a26c34-028c-4351-973b-83722aaf4654" providerId="ADAL" clId="{BE990886-E70C-4A0C-8158-0470F34092CD}" dt="2024-03-15T17:08:22.598" v="375" actId="1035"/>
          <ac:spMkLst>
            <pc:docMk/>
            <pc:sldMk cId="2927565772" sldId="342"/>
            <ac:spMk id="86" creationId="{65C9C289-86CC-48D4-C08F-B5E2C539BEED}"/>
          </ac:spMkLst>
        </pc:spChg>
        <pc:spChg chg="mod">
          <ac:chgData name="Kleynhans, Elizabeth FOR:EX" userId="18a26c34-028c-4351-973b-83722aaf4654" providerId="ADAL" clId="{BE990886-E70C-4A0C-8158-0470F34092CD}" dt="2024-03-15T17:08:26.285" v="377" actId="1036"/>
          <ac:spMkLst>
            <pc:docMk/>
            <pc:sldMk cId="2927565772" sldId="342"/>
            <ac:spMk id="88" creationId="{878536B8-034E-5401-D020-0A0BEF113430}"/>
          </ac:spMkLst>
        </pc:spChg>
        <pc:spChg chg="del">
          <ac:chgData name="Kleynhans, Elizabeth FOR:EX" userId="18a26c34-028c-4351-973b-83722aaf4654" providerId="ADAL" clId="{BE990886-E70C-4A0C-8158-0470F34092CD}" dt="2024-03-15T17:12:34.481" v="450" actId="478"/>
          <ac:spMkLst>
            <pc:docMk/>
            <pc:sldMk cId="2927565772" sldId="342"/>
            <ac:spMk id="134" creationId="{3E098A40-921E-F38F-1018-B8A83CCF44C9}"/>
          </ac:spMkLst>
        </pc:spChg>
        <pc:spChg chg="del">
          <ac:chgData name="Kleynhans, Elizabeth FOR:EX" userId="18a26c34-028c-4351-973b-83722aaf4654" providerId="ADAL" clId="{BE990886-E70C-4A0C-8158-0470F34092CD}" dt="2024-03-15T17:04:52.585" v="248" actId="478"/>
          <ac:spMkLst>
            <pc:docMk/>
            <pc:sldMk cId="2927565772" sldId="342"/>
            <ac:spMk id="136" creationId="{D710E457-1B6D-8ACD-B961-79E0C9F55CF7}"/>
          </ac:spMkLst>
        </pc:spChg>
        <pc:spChg chg="del">
          <ac:chgData name="Kleynhans, Elizabeth FOR:EX" userId="18a26c34-028c-4351-973b-83722aaf4654" providerId="ADAL" clId="{BE990886-E70C-4A0C-8158-0470F34092CD}" dt="2024-03-15T17:13:33.276" v="459" actId="478"/>
          <ac:spMkLst>
            <pc:docMk/>
            <pc:sldMk cId="2927565772" sldId="342"/>
            <ac:spMk id="143" creationId="{DB329FDB-CC8C-E3A0-AA4D-16FD0F6891C9}"/>
          </ac:spMkLst>
        </pc:spChg>
        <pc:spChg chg="del">
          <ac:chgData name="Kleynhans, Elizabeth FOR:EX" userId="18a26c34-028c-4351-973b-83722aaf4654" providerId="ADAL" clId="{BE990886-E70C-4A0C-8158-0470F34092CD}" dt="2024-03-15T17:04:42.951" v="245" actId="478"/>
          <ac:spMkLst>
            <pc:docMk/>
            <pc:sldMk cId="2927565772" sldId="342"/>
            <ac:spMk id="144" creationId="{33ADABE2-2BBC-2516-AB3E-4CE7BCB842B3}"/>
          </ac:spMkLst>
        </pc:spChg>
        <pc:spChg chg="mod">
          <ac:chgData name="Kleynhans, Elizabeth FOR:EX" userId="18a26c34-028c-4351-973b-83722aaf4654" providerId="ADAL" clId="{BE990886-E70C-4A0C-8158-0470F34092CD}" dt="2024-03-15T17:03:06.395" v="232" actId="14100"/>
          <ac:spMkLst>
            <pc:docMk/>
            <pc:sldMk cId="2927565772" sldId="342"/>
            <ac:spMk id="145" creationId="{84520394-443A-85CE-BB7C-BC32C4F70ED6}"/>
          </ac:spMkLst>
        </pc:spChg>
        <pc:picChg chg="add mod">
          <ac:chgData name="Kleynhans, Elizabeth FOR:EX" userId="18a26c34-028c-4351-973b-83722aaf4654" providerId="ADAL" clId="{BE990886-E70C-4A0C-8158-0470F34092CD}" dt="2024-03-15T17:10:34.430" v="445" actId="1076"/>
          <ac:picMkLst>
            <pc:docMk/>
            <pc:sldMk cId="2927565772" sldId="342"/>
            <ac:picMk id="11" creationId="{8BE7FE45-1DFA-90C7-BDDE-127DA73DB1C8}"/>
          </ac:picMkLst>
        </pc:picChg>
        <pc:picChg chg="mod">
          <ac:chgData name="Kleynhans, Elizabeth FOR:EX" userId="18a26c34-028c-4351-973b-83722aaf4654" providerId="ADAL" clId="{BE990886-E70C-4A0C-8158-0470F34092CD}" dt="2024-03-15T17:07:44.127" v="355" actId="14100"/>
          <ac:picMkLst>
            <pc:docMk/>
            <pc:sldMk cId="2927565772" sldId="342"/>
            <ac:picMk id="62" creationId="{ECF279B8-80FC-CADA-F0B7-258919B9DE2D}"/>
          </ac:picMkLst>
        </pc:picChg>
        <pc:picChg chg="del">
          <ac:chgData name="Kleynhans, Elizabeth FOR:EX" userId="18a26c34-028c-4351-973b-83722aaf4654" providerId="ADAL" clId="{BE990886-E70C-4A0C-8158-0470F34092CD}" dt="2024-03-15T17:04:52.585" v="248" actId="478"/>
          <ac:picMkLst>
            <pc:docMk/>
            <pc:sldMk cId="2927565772" sldId="342"/>
            <ac:picMk id="67" creationId="{46854B53-99D0-87B1-50E1-4862764BD646}"/>
          </ac:picMkLst>
        </pc:picChg>
        <pc:picChg chg="del">
          <ac:chgData name="Kleynhans, Elizabeth FOR:EX" userId="18a26c34-028c-4351-973b-83722aaf4654" providerId="ADAL" clId="{BE990886-E70C-4A0C-8158-0470F34092CD}" dt="2024-03-15T17:03:59.919" v="236" actId="478"/>
          <ac:picMkLst>
            <pc:docMk/>
            <pc:sldMk cId="2927565772" sldId="342"/>
            <ac:picMk id="74" creationId="{57D591FF-E09D-A95B-856A-AB1808D6563E}"/>
          </ac:picMkLst>
        </pc:picChg>
        <pc:picChg chg="mod">
          <ac:chgData name="Kleynhans, Elizabeth FOR:EX" userId="18a26c34-028c-4351-973b-83722aaf4654" providerId="ADAL" clId="{BE990886-E70C-4A0C-8158-0470F34092CD}" dt="2024-03-15T17:07:38.340" v="354" actId="14100"/>
          <ac:picMkLst>
            <pc:docMk/>
            <pc:sldMk cId="2927565772" sldId="342"/>
            <ac:picMk id="77" creationId="{CC594967-9ACC-04A8-FD9B-5C4B4A2401AB}"/>
          </ac:picMkLst>
        </pc:picChg>
        <pc:picChg chg="mod">
          <ac:chgData name="Kleynhans, Elizabeth FOR:EX" userId="18a26c34-028c-4351-973b-83722aaf4654" providerId="ADAL" clId="{BE990886-E70C-4A0C-8158-0470F34092CD}" dt="2024-03-15T17:08:14.544" v="372" actId="1036"/>
          <ac:picMkLst>
            <pc:docMk/>
            <pc:sldMk cId="2927565772" sldId="342"/>
            <ac:picMk id="79" creationId="{F01D2A51-FF37-382A-CB90-7D4EB234D4D5}"/>
          </ac:picMkLst>
        </pc:picChg>
        <pc:picChg chg="mod">
          <ac:chgData name="Kleynhans, Elizabeth FOR:EX" userId="18a26c34-028c-4351-973b-83722aaf4654" providerId="ADAL" clId="{BE990886-E70C-4A0C-8158-0470F34092CD}" dt="2024-03-15T17:08:51.803" v="392" actId="1035"/>
          <ac:picMkLst>
            <pc:docMk/>
            <pc:sldMk cId="2927565772" sldId="342"/>
            <ac:picMk id="93" creationId="{F3EC03C0-47D1-9704-2891-9BD4762235E7}"/>
          </ac:picMkLst>
        </pc:picChg>
        <pc:picChg chg="mod">
          <ac:chgData name="Kleynhans, Elizabeth FOR:EX" userId="18a26c34-028c-4351-973b-83722aaf4654" providerId="ADAL" clId="{BE990886-E70C-4A0C-8158-0470F34092CD}" dt="2024-03-15T17:06:29.950" v="325" actId="1038"/>
          <ac:picMkLst>
            <pc:docMk/>
            <pc:sldMk cId="2927565772" sldId="342"/>
            <ac:picMk id="96" creationId="{9F8E5806-C691-581E-A10C-A75549F91517}"/>
          </ac:picMkLst>
        </pc:picChg>
        <pc:picChg chg="mod">
          <ac:chgData name="Kleynhans, Elizabeth FOR:EX" userId="18a26c34-028c-4351-973b-83722aaf4654" providerId="ADAL" clId="{BE990886-E70C-4A0C-8158-0470F34092CD}" dt="2024-03-15T17:08:51.803" v="392" actId="1035"/>
          <ac:picMkLst>
            <pc:docMk/>
            <pc:sldMk cId="2927565772" sldId="342"/>
            <ac:picMk id="98" creationId="{5DB6590D-8457-0D56-D979-62DA0711187A}"/>
          </ac:picMkLst>
        </pc:picChg>
        <pc:picChg chg="mod">
          <ac:chgData name="Kleynhans, Elizabeth FOR:EX" userId="18a26c34-028c-4351-973b-83722aaf4654" providerId="ADAL" clId="{BE990886-E70C-4A0C-8158-0470F34092CD}" dt="2024-03-15T17:06:29.950" v="325" actId="1038"/>
          <ac:picMkLst>
            <pc:docMk/>
            <pc:sldMk cId="2927565772" sldId="342"/>
            <ac:picMk id="99" creationId="{C58C522E-6D43-4288-7885-4413620C823D}"/>
          </ac:picMkLst>
        </pc:picChg>
        <pc:picChg chg="mod">
          <ac:chgData name="Kleynhans, Elizabeth FOR:EX" userId="18a26c34-028c-4351-973b-83722aaf4654" providerId="ADAL" clId="{BE990886-E70C-4A0C-8158-0470F34092CD}" dt="2024-03-15T17:08:51.803" v="392" actId="1035"/>
          <ac:picMkLst>
            <pc:docMk/>
            <pc:sldMk cId="2927565772" sldId="342"/>
            <ac:picMk id="101" creationId="{3D51B8A3-C237-4F05-D6EF-D66DCC00D1F3}"/>
          </ac:picMkLst>
        </pc:picChg>
        <pc:picChg chg="mod">
          <ac:chgData name="Kleynhans, Elizabeth FOR:EX" userId="18a26c34-028c-4351-973b-83722aaf4654" providerId="ADAL" clId="{BE990886-E70C-4A0C-8158-0470F34092CD}" dt="2024-03-15T17:09:13.168" v="415" actId="1036"/>
          <ac:picMkLst>
            <pc:docMk/>
            <pc:sldMk cId="2927565772" sldId="342"/>
            <ac:picMk id="104" creationId="{D16E7DF0-11DD-3179-BEAF-6DBD6B993FBB}"/>
          </ac:picMkLst>
        </pc:picChg>
        <pc:picChg chg="del">
          <ac:chgData name="Kleynhans, Elizabeth FOR:EX" userId="18a26c34-028c-4351-973b-83722aaf4654" providerId="ADAL" clId="{BE990886-E70C-4A0C-8158-0470F34092CD}" dt="2024-03-15T17:04:49.051" v="247" actId="478"/>
          <ac:picMkLst>
            <pc:docMk/>
            <pc:sldMk cId="2927565772" sldId="342"/>
            <ac:picMk id="112" creationId="{C84F52BD-38CD-AF07-DDB1-33FA84F60F22}"/>
          </ac:picMkLst>
        </pc:picChg>
        <pc:picChg chg="del">
          <ac:chgData name="Kleynhans, Elizabeth FOR:EX" userId="18a26c34-028c-4351-973b-83722aaf4654" providerId="ADAL" clId="{BE990886-E70C-4A0C-8158-0470F34092CD}" dt="2024-03-15T17:03:43.607" v="234" actId="478"/>
          <ac:picMkLst>
            <pc:docMk/>
            <pc:sldMk cId="2927565772" sldId="342"/>
            <ac:picMk id="140" creationId="{2CD78DC5-A8AF-3892-7E21-0187BA56A0A7}"/>
          </ac:picMkLst>
        </pc:picChg>
        <pc:picChg chg="mod">
          <ac:chgData name="Kleynhans, Elizabeth FOR:EX" userId="18a26c34-028c-4351-973b-83722aaf4654" providerId="ADAL" clId="{BE990886-E70C-4A0C-8158-0470F34092CD}" dt="2024-03-15T17:07:54.283" v="356" actId="14100"/>
          <ac:picMkLst>
            <pc:docMk/>
            <pc:sldMk cId="2927565772" sldId="342"/>
            <ac:picMk id="141" creationId="{69DFC157-1C6E-3982-CAE2-3AF34EA0F8BC}"/>
          </ac:picMkLst>
        </pc:picChg>
        <pc:cxnChg chg="add mod">
          <ac:chgData name="Kleynhans, Elizabeth FOR:EX" userId="18a26c34-028c-4351-973b-83722aaf4654" providerId="ADAL" clId="{BE990886-E70C-4A0C-8158-0470F34092CD}" dt="2024-03-15T17:07:20.170" v="352" actId="14100"/>
          <ac:cxnSpMkLst>
            <pc:docMk/>
            <pc:sldMk cId="2927565772" sldId="342"/>
            <ac:cxnSpMk id="6" creationId="{3B44812D-D0DE-7C94-77E2-8F891C8DDD33}"/>
          </ac:cxnSpMkLst>
        </pc:cxnChg>
        <pc:cxnChg chg="del">
          <ac:chgData name="Kleynhans, Elizabeth FOR:EX" userId="18a26c34-028c-4351-973b-83722aaf4654" providerId="ADAL" clId="{BE990886-E70C-4A0C-8158-0470F34092CD}" dt="2024-03-15T17:04:38.219" v="244" actId="478"/>
          <ac:cxnSpMkLst>
            <pc:docMk/>
            <pc:sldMk cId="2927565772" sldId="342"/>
            <ac:cxnSpMk id="7" creationId="{5D756817-DD7D-39D4-4D01-9B8D91910445}"/>
          </ac:cxnSpMkLst>
        </pc:cxnChg>
        <pc:cxnChg chg="del">
          <ac:chgData name="Kleynhans, Elizabeth FOR:EX" userId="18a26c34-028c-4351-973b-83722aaf4654" providerId="ADAL" clId="{BE990886-E70C-4A0C-8158-0470F34092CD}" dt="2024-03-15T17:02:20.289" v="218" actId="478"/>
          <ac:cxnSpMkLst>
            <pc:docMk/>
            <pc:sldMk cId="2927565772" sldId="342"/>
            <ac:cxnSpMk id="8" creationId="{069020C5-78FD-A112-2B12-543874FC2A02}"/>
          </ac:cxnSpMkLst>
        </pc:cxnChg>
        <pc:cxnChg chg="add mod">
          <ac:chgData name="Kleynhans, Elizabeth FOR:EX" userId="18a26c34-028c-4351-973b-83722aaf4654" providerId="ADAL" clId="{BE990886-E70C-4A0C-8158-0470F34092CD}" dt="2024-03-15T17:12:27.945" v="449" actId="1076"/>
          <ac:cxnSpMkLst>
            <pc:docMk/>
            <pc:sldMk cId="2927565772" sldId="342"/>
            <ac:cxnSpMk id="13" creationId="{6BE52E26-53CE-C6F5-2416-A5E7D901C5ED}"/>
          </ac:cxnSpMkLst>
        </pc:cxnChg>
        <pc:cxnChg chg="add del mod">
          <ac:chgData name="Kleynhans, Elizabeth FOR:EX" userId="18a26c34-028c-4351-973b-83722aaf4654" providerId="ADAL" clId="{BE990886-E70C-4A0C-8158-0470F34092CD}" dt="2024-03-15T17:12:45.505" v="453" actId="478"/>
          <ac:cxnSpMkLst>
            <pc:docMk/>
            <pc:sldMk cId="2927565772" sldId="342"/>
            <ac:cxnSpMk id="14" creationId="{3DAEF413-7CF8-9B7F-CF46-0AC5E5329D7E}"/>
          </ac:cxnSpMkLst>
        </pc:cxnChg>
        <pc:cxnChg chg="add mod">
          <ac:chgData name="Kleynhans, Elizabeth FOR:EX" userId="18a26c34-028c-4351-973b-83722aaf4654" providerId="ADAL" clId="{BE990886-E70C-4A0C-8158-0470F34092CD}" dt="2024-03-15T17:16:40.922" v="517" actId="1038"/>
          <ac:cxnSpMkLst>
            <pc:docMk/>
            <pc:sldMk cId="2927565772" sldId="342"/>
            <ac:cxnSpMk id="18" creationId="{457DDF99-98A1-2A3D-E220-75C346B6DBCF}"/>
          </ac:cxnSpMkLst>
        </pc:cxnChg>
        <pc:cxnChg chg="mod">
          <ac:chgData name="Kleynhans, Elizabeth FOR:EX" userId="18a26c34-028c-4351-973b-83722aaf4654" providerId="ADAL" clId="{BE990886-E70C-4A0C-8158-0470F34092CD}" dt="2024-03-15T17:09:08.684" v="411" actId="1035"/>
          <ac:cxnSpMkLst>
            <pc:docMk/>
            <pc:sldMk cId="2927565772" sldId="342"/>
            <ac:cxnSpMk id="107" creationId="{045DA684-AECF-284F-3120-14B93F681E08}"/>
          </ac:cxnSpMkLst>
        </pc:cxnChg>
        <pc:cxnChg chg="mod">
          <ac:chgData name="Kleynhans, Elizabeth FOR:EX" userId="18a26c34-028c-4351-973b-83722aaf4654" providerId="ADAL" clId="{BE990886-E70C-4A0C-8158-0470F34092CD}" dt="2024-03-15T17:09:42.418" v="431" actId="1036"/>
          <ac:cxnSpMkLst>
            <pc:docMk/>
            <pc:sldMk cId="2927565772" sldId="342"/>
            <ac:cxnSpMk id="109" creationId="{0232A4D4-6AD9-23C8-845E-01CA017F6932}"/>
          </ac:cxnSpMkLst>
        </pc:cxnChg>
        <pc:cxnChg chg="mod">
          <ac:chgData name="Kleynhans, Elizabeth FOR:EX" userId="18a26c34-028c-4351-973b-83722aaf4654" providerId="ADAL" clId="{BE990886-E70C-4A0C-8158-0470F34092CD}" dt="2024-03-15T17:08:51.803" v="392" actId="1035"/>
          <ac:cxnSpMkLst>
            <pc:docMk/>
            <pc:sldMk cId="2927565772" sldId="342"/>
            <ac:cxnSpMk id="110" creationId="{CBBF657B-E2FB-A9FD-70CC-B2CC46039596}"/>
          </ac:cxnSpMkLst>
        </pc:cxnChg>
        <pc:cxnChg chg="mod">
          <ac:chgData name="Kleynhans, Elizabeth FOR:EX" userId="18a26c34-028c-4351-973b-83722aaf4654" providerId="ADAL" clId="{BE990886-E70C-4A0C-8158-0470F34092CD}" dt="2024-03-15T17:06:29.950" v="325" actId="1038"/>
          <ac:cxnSpMkLst>
            <pc:docMk/>
            <pc:sldMk cId="2927565772" sldId="342"/>
            <ac:cxnSpMk id="114" creationId="{058D6D74-A09F-D702-4EE1-5E4B93394345}"/>
          </ac:cxnSpMkLst>
        </pc:cxnChg>
        <pc:cxnChg chg="mod">
          <ac:chgData name="Kleynhans, Elizabeth FOR:EX" userId="18a26c34-028c-4351-973b-83722aaf4654" providerId="ADAL" clId="{BE990886-E70C-4A0C-8158-0470F34092CD}" dt="2024-03-15T17:09:42.418" v="431" actId="1036"/>
          <ac:cxnSpMkLst>
            <pc:docMk/>
            <pc:sldMk cId="2927565772" sldId="342"/>
            <ac:cxnSpMk id="116" creationId="{7E2B7395-84DE-EEF8-67C7-20BA8CFD6E5E}"/>
          </ac:cxnSpMkLst>
        </pc:cxnChg>
        <pc:cxnChg chg="mod">
          <ac:chgData name="Kleynhans, Elizabeth FOR:EX" userId="18a26c34-028c-4351-973b-83722aaf4654" providerId="ADAL" clId="{BE990886-E70C-4A0C-8158-0470F34092CD}" dt="2024-03-15T17:06:29.950" v="325" actId="1038"/>
          <ac:cxnSpMkLst>
            <pc:docMk/>
            <pc:sldMk cId="2927565772" sldId="342"/>
            <ac:cxnSpMk id="117" creationId="{99C11BA5-4BCA-49D2-531F-8DA2AAE6ED95}"/>
          </ac:cxnSpMkLst>
        </pc:cxnChg>
        <pc:cxnChg chg="mod">
          <ac:chgData name="Kleynhans, Elizabeth FOR:EX" userId="18a26c34-028c-4351-973b-83722aaf4654" providerId="ADAL" clId="{BE990886-E70C-4A0C-8158-0470F34092CD}" dt="2024-03-15T17:09:42.418" v="431" actId="1036"/>
          <ac:cxnSpMkLst>
            <pc:docMk/>
            <pc:sldMk cId="2927565772" sldId="342"/>
            <ac:cxnSpMk id="120" creationId="{97101FBF-9096-2B50-DEEB-4B2C55786361}"/>
          </ac:cxnSpMkLst>
        </pc:cxnChg>
        <pc:cxnChg chg="del mod">
          <ac:chgData name="Kleynhans, Elizabeth FOR:EX" userId="18a26c34-028c-4351-973b-83722aaf4654" providerId="ADAL" clId="{BE990886-E70C-4A0C-8158-0470F34092CD}" dt="2024-03-15T17:09:22.200" v="417" actId="478"/>
          <ac:cxnSpMkLst>
            <pc:docMk/>
            <pc:sldMk cId="2927565772" sldId="342"/>
            <ac:cxnSpMk id="121" creationId="{6F935FDE-B8A5-D4F9-F4A4-548A40591B73}"/>
          </ac:cxnSpMkLst>
        </pc:cxnChg>
        <pc:cxnChg chg="mod">
          <ac:chgData name="Kleynhans, Elizabeth FOR:EX" userId="18a26c34-028c-4351-973b-83722aaf4654" providerId="ADAL" clId="{BE990886-E70C-4A0C-8158-0470F34092CD}" dt="2024-03-15T17:09:31.594" v="425" actId="1035"/>
          <ac:cxnSpMkLst>
            <pc:docMk/>
            <pc:sldMk cId="2927565772" sldId="342"/>
            <ac:cxnSpMk id="123" creationId="{F01D61DF-D9EF-0529-4C48-0EC6765325A0}"/>
          </ac:cxnSpMkLst>
        </pc:cxnChg>
        <pc:cxnChg chg="del mod">
          <ac:chgData name="Kleynhans, Elizabeth FOR:EX" userId="18a26c34-028c-4351-973b-83722aaf4654" providerId="ADAL" clId="{BE990886-E70C-4A0C-8158-0470F34092CD}" dt="2024-03-15T17:09:20.215" v="416" actId="478"/>
          <ac:cxnSpMkLst>
            <pc:docMk/>
            <pc:sldMk cId="2927565772" sldId="342"/>
            <ac:cxnSpMk id="124" creationId="{4B8B4946-EF27-CAEC-307B-4970AE3DE4D2}"/>
          </ac:cxnSpMkLst>
        </pc:cxnChg>
        <pc:cxnChg chg="mod">
          <ac:chgData name="Kleynhans, Elizabeth FOR:EX" userId="18a26c34-028c-4351-973b-83722aaf4654" providerId="ADAL" clId="{BE990886-E70C-4A0C-8158-0470F34092CD}" dt="2024-03-15T17:09:31.594" v="425" actId="1035"/>
          <ac:cxnSpMkLst>
            <pc:docMk/>
            <pc:sldMk cId="2927565772" sldId="342"/>
            <ac:cxnSpMk id="125" creationId="{EC1C3D80-6DE5-F4A9-0D08-6FF56EAD0460}"/>
          </ac:cxnSpMkLst>
        </pc:cxnChg>
        <pc:cxnChg chg="mod">
          <ac:chgData name="Kleynhans, Elizabeth FOR:EX" userId="18a26c34-028c-4351-973b-83722aaf4654" providerId="ADAL" clId="{BE990886-E70C-4A0C-8158-0470F34092CD}" dt="2024-03-15T17:09:08.684" v="411" actId="1035"/>
          <ac:cxnSpMkLst>
            <pc:docMk/>
            <pc:sldMk cId="2927565772" sldId="342"/>
            <ac:cxnSpMk id="126" creationId="{0ABAD45B-92A6-BADA-F8F4-BA457361A5AC}"/>
          </ac:cxnSpMkLst>
        </pc:cxnChg>
        <pc:cxnChg chg="del">
          <ac:chgData name="Kleynhans, Elizabeth FOR:EX" userId="18a26c34-028c-4351-973b-83722aaf4654" providerId="ADAL" clId="{BE990886-E70C-4A0C-8158-0470F34092CD}" dt="2024-03-15T17:12:37.758" v="451" actId="478"/>
          <ac:cxnSpMkLst>
            <pc:docMk/>
            <pc:sldMk cId="2927565772" sldId="342"/>
            <ac:cxnSpMk id="129" creationId="{40BD6243-95EB-4DC4-ECBA-B81097B938BB}"/>
          </ac:cxnSpMkLst>
        </pc:cxnChg>
        <pc:cxnChg chg="del">
          <ac:chgData name="Kleynhans, Elizabeth FOR:EX" userId="18a26c34-028c-4351-973b-83722aaf4654" providerId="ADAL" clId="{BE990886-E70C-4A0C-8158-0470F34092CD}" dt="2024-03-15T17:04:52.585" v="248" actId="478"/>
          <ac:cxnSpMkLst>
            <pc:docMk/>
            <pc:sldMk cId="2927565772" sldId="342"/>
            <ac:cxnSpMk id="135" creationId="{F9DE5146-CFC4-3E45-D459-613B5B96F6BF}"/>
          </ac:cxnSpMkLst>
        </pc:cxnChg>
        <pc:cxnChg chg="mod">
          <ac:chgData name="Kleynhans, Elizabeth FOR:EX" userId="18a26c34-028c-4351-973b-83722aaf4654" providerId="ADAL" clId="{BE990886-E70C-4A0C-8158-0470F34092CD}" dt="2024-03-15T17:06:29.950" v="325" actId="1038"/>
          <ac:cxnSpMkLst>
            <pc:docMk/>
            <pc:sldMk cId="2927565772" sldId="342"/>
            <ac:cxnSpMk id="142" creationId="{8D6148B4-10AC-4AE5-2988-487E1B6A0332}"/>
          </ac:cxnSpMkLst>
        </pc:cxnChg>
      </pc:sldChg>
      <pc:sldChg chg="addSp delSp modSp add mod ord">
        <pc:chgData name="Kleynhans, Elizabeth FOR:EX" userId="18a26c34-028c-4351-973b-83722aaf4654" providerId="ADAL" clId="{BE990886-E70C-4A0C-8158-0470F34092CD}" dt="2024-03-15T19:37:34.408" v="1443"/>
        <pc:sldMkLst>
          <pc:docMk/>
          <pc:sldMk cId="636802167" sldId="343"/>
        </pc:sldMkLst>
        <pc:spChg chg="mod">
          <ac:chgData name="Kleynhans, Elizabeth FOR:EX" userId="18a26c34-028c-4351-973b-83722aaf4654" providerId="ADAL" clId="{BE990886-E70C-4A0C-8158-0470F34092CD}" dt="2024-03-15T17:34:43.635" v="551" actId="20577"/>
          <ac:spMkLst>
            <pc:docMk/>
            <pc:sldMk cId="636802167" sldId="343"/>
            <ac:spMk id="2" creationId="{8F4F6B92-E46F-61A0-F1CA-5CA02518D498}"/>
          </ac:spMkLst>
        </pc:spChg>
        <pc:spChg chg="del">
          <ac:chgData name="Kleynhans, Elizabeth FOR:EX" userId="18a26c34-028c-4351-973b-83722aaf4654" providerId="ADAL" clId="{BE990886-E70C-4A0C-8158-0470F34092CD}" dt="2024-03-15T17:34:29.506" v="532" actId="478"/>
          <ac:spMkLst>
            <pc:docMk/>
            <pc:sldMk cId="636802167" sldId="343"/>
            <ac:spMk id="3" creationId="{EB8CAF4A-F75C-7796-ADD8-103D733F78D9}"/>
          </ac:spMkLst>
        </pc:spChg>
        <pc:spChg chg="add mod">
          <ac:chgData name="Kleynhans, Elizabeth FOR:EX" userId="18a26c34-028c-4351-973b-83722aaf4654" providerId="ADAL" clId="{BE990886-E70C-4A0C-8158-0470F34092CD}" dt="2024-03-15T17:57:49.964" v="840" actId="14100"/>
          <ac:spMkLst>
            <pc:docMk/>
            <pc:sldMk cId="636802167" sldId="343"/>
            <ac:spMk id="4" creationId="{AB62534B-8BC2-C571-0083-682714129E27}"/>
          </ac:spMkLst>
        </pc:spChg>
        <pc:spChg chg="del">
          <ac:chgData name="Kleynhans, Elizabeth FOR:EX" userId="18a26c34-028c-4351-973b-83722aaf4654" providerId="ADAL" clId="{BE990886-E70C-4A0C-8158-0470F34092CD}" dt="2024-03-15T17:35:34.973" v="552" actId="478"/>
          <ac:spMkLst>
            <pc:docMk/>
            <pc:sldMk cId="636802167" sldId="343"/>
            <ac:spMk id="5" creationId="{B346E965-B479-E3D3-3973-F64108DA5C6F}"/>
          </ac:spMkLst>
        </pc:spChg>
        <pc:spChg chg="del">
          <ac:chgData name="Kleynhans, Elizabeth FOR:EX" userId="18a26c34-028c-4351-973b-83722aaf4654" providerId="ADAL" clId="{BE990886-E70C-4A0C-8158-0470F34092CD}" dt="2024-03-15T17:34:29.506" v="532" actId="478"/>
          <ac:spMkLst>
            <pc:docMk/>
            <pc:sldMk cId="636802167" sldId="343"/>
            <ac:spMk id="9" creationId="{C71D8344-EEA6-0873-7F3E-D36F7BE450C6}"/>
          </ac:spMkLst>
        </pc:spChg>
        <pc:spChg chg="del">
          <ac:chgData name="Kleynhans, Elizabeth FOR:EX" userId="18a26c34-028c-4351-973b-83722aaf4654" providerId="ADAL" clId="{BE990886-E70C-4A0C-8158-0470F34092CD}" dt="2024-03-15T17:34:29.506" v="532" actId="478"/>
          <ac:spMkLst>
            <pc:docMk/>
            <pc:sldMk cId="636802167" sldId="343"/>
            <ac:spMk id="12" creationId="{18B94057-443E-D57C-BD2E-DF177BC3AEC9}"/>
          </ac:spMkLst>
        </pc:spChg>
        <pc:spChg chg="del">
          <ac:chgData name="Kleynhans, Elizabeth FOR:EX" userId="18a26c34-028c-4351-973b-83722aaf4654" providerId="ADAL" clId="{BE990886-E70C-4A0C-8158-0470F34092CD}" dt="2024-03-15T17:34:29.506" v="532" actId="478"/>
          <ac:spMkLst>
            <pc:docMk/>
            <pc:sldMk cId="636802167" sldId="343"/>
            <ac:spMk id="15" creationId="{F73C562A-E2EE-505E-E45C-6097B7D3EE64}"/>
          </ac:spMkLst>
        </pc:spChg>
        <pc:spChg chg="del">
          <ac:chgData name="Kleynhans, Elizabeth FOR:EX" userId="18a26c34-028c-4351-973b-83722aaf4654" providerId="ADAL" clId="{BE990886-E70C-4A0C-8158-0470F34092CD}" dt="2024-03-15T17:34:29.506" v="532" actId="478"/>
          <ac:spMkLst>
            <pc:docMk/>
            <pc:sldMk cId="636802167" sldId="343"/>
            <ac:spMk id="17" creationId="{051E1D76-8D95-65D7-FD44-2BF6720DF35C}"/>
          </ac:spMkLst>
        </pc:spChg>
        <pc:spChg chg="del">
          <ac:chgData name="Kleynhans, Elizabeth FOR:EX" userId="18a26c34-028c-4351-973b-83722aaf4654" providerId="ADAL" clId="{BE990886-E70C-4A0C-8158-0470F34092CD}" dt="2024-03-15T17:34:29.506" v="532" actId="478"/>
          <ac:spMkLst>
            <pc:docMk/>
            <pc:sldMk cId="636802167" sldId="343"/>
            <ac:spMk id="19" creationId="{61862DD0-E8BC-0086-C42A-B1C77E3AE6CF}"/>
          </ac:spMkLst>
        </pc:spChg>
        <pc:spChg chg="del">
          <ac:chgData name="Kleynhans, Elizabeth FOR:EX" userId="18a26c34-028c-4351-973b-83722aaf4654" providerId="ADAL" clId="{BE990886-E70C-4A0C-8158-0470F34092CD}" dt="2024-03-15T17:34:29.506" v="532" actId="478"/>
          <ac:spMkLst>
            <pc:docMk/>
            <pc:sldMk cId="636802167" sldId="343"/>
            <ac:spMk id="29" creationId="{CDBE8146-B956-B228-A874-6D14988599FD}"/>
          </ac:spMkLst>
        </pc:spChg>
        <pc:spChg chg="del">
          <ac:chgData name="Kleynhans, Elizabeth FOR:EX" userId="18a26c34-028c-4351-973b-83722aaf4654" providerId="ADAL" clId="{BE990886-E70C-4A0C-8158-0470F34092CD}" dt="2024-03-15T17:34:29.506" v="532" actId="478"/>
          <ac:spMkLst>
            <pc:docMk/>
            <pc:sldMk cId="636802167" sldId="343"/>
            <ac:spMk id="42" creationId="{58C9FD68-C6FA-CD01-A0C0-060CAA201E1C}"/>
          </ac:spMkLst>
        </pc:spChg>
        <pc:spChg chg="del">
          <ac:chgData name="Kleynhans, Elizabeth FOR:EX" userId="18a26c34-028c-4351-973b-83722aaf4654" providerId="ADAL" clId="{BE990886-E70C-4A0C-8158-0470F34092CD}" dt="2024-03-15T17:34:29.506" v="532" actId="478"/>
          <ac:spMkLst>
            <pc:docMk/>
            <pc:sldMk cId="636802167" sldId="343"/>
            <ac:spMk id="44" creationId="{5C58CCDE-7853-7A7F-9285-8004FB1E8E7C}"/>
          </ac:spMkLst>
        </pc:spChg>
        <pc:spChg chg="del">
          <ac:chgData name="Kleynhans, Elizabeth FOR:EX" userId="18a26c34-028c-4351-973b-83722aaf4654" providerId="ADAL" clId="{BE990886-E70C-4A0C-8158-0470F34092CD}" dt="2024-03-15T17:34:29.506" v="532" actId="478"/>
          <ac:spMkLst>
            <pc:docMk/>
            <pc:sldMk cId="636802167" sldId="343"/>
            <ac:spMk id="80" creationId="{39814662-ED42-9E8D-F71D-06A4FD440086}"/>
          </ac:spMkLst>
        </pc:spChg>
        <pc:spChg chg="del">
          <ac:chgData name="Kleynhans, Elizabeth FOR:EX" userId="18a26c34-028c-4351-973b-83722aaf4654" providerId="ADAL" clId="{BE990886-E70C-4A0C-8158-0470F34092CD}" dt="2024-03-15T17:34:29.506" v="532" actId="478"/>
          <ac:spMkLst>
            <pc:docMk/>
            <pc:sldMk cId="636802167" sldId="343"/>
            <ac:spMk id="81" creationId="{D8C6CD9A-7D34-31B8-C2F2-F325474F413C}"/>
          </ac:spMkLst>
        </pc:spChg>
        <pc:spChg chg="del">
          <ac:chgData name="Kleynhans, Elizabeth FOR:EX" userId="18a26c34-028c-4351-973b-83722aaf4654" providerId="ADAL" clId="{BE990886-E70C-4A0C-8158-0470F34092CD}" dt="2024-03-15T17:34:29.506" v="532" actId="478"/>
          <ac:spMkLst>
            <pc:docMk/>
            <pc:sldMk cId="636802167" sldId="343"/>
            <ac:spMk id="86" creationId="{0A7963D6-35DD-8450-E56D-9311AC3FF32F}"/>
          </ac:spMkLst>
        </pc:spChg>
        <pc:spChg chg="del">
          <ac:chgData name="Kleynhans, Elizabeth FOR:EX" userId="18a26c34-028c-4351-973b-83722aaf4654" providerId="ADAL" clId="{BE990886-E70C-4A0C-8158-0470F34092CD}" dt="2024-03-15T17:34:29.506" v="532" actId="478"/>
          <ac:spMkLst>
            <pc:docMk/>
            <pc:sldMk cId="636802167" sldId="343"/>
            <ac:spMk id="88" creationId="{FA999B15-AB3D-39EA-77D9-6C60B265990E}"/>
          </ac:spMkLst>
        </pc:spChg>
        <pc:spChg chg="del">
          <ac:chgData name="Kleynhans, Elizabeth FOR:EX" userId="18a26c34-028c-4351-973b-83722aaf4654" providerId="ADAL" clId="{BE990886-E70C-4A0C-8158-0470F34092CD}" dt="2024-03-15T17:34:29.506" v="532" actId="478"/>
          <ac:spMkLst>
            <pc:docMk/>
            <pc:sldMk cId="636802167" sldId="343"/>
            <ac:spMk id="133" creationId="{5C3EB16B-949C-2D20-2B31-4F2270AF4C9B}"/>
          </ac:spMkLst>
        </pc:spChg>
        <pc:spChg chg="del">
          <ac:chgData name="Kleynhans, Elizabeth FOR:EX" userId="18a26c34-028c-4351-973b-83722aaf4654" providerId="ADAL" clId="{BE990886-E70C-4A0C-8158-0470F34092CD}" dt="2024-03-15T17:34:29.506" v="532" actId="478"/>
          <ac:spMkLst>
            <pc:docMk/>
            <pc:sldMk cId="636802167" sldId="343"/>
            <ac:spMk id="145" creationId="{7E60442A-122E-1AFA-EAB2-6508694F4F4D}"/>
          </ac:spMkLst>
        </pc:spChg>
        <pc:picChg chg="add mod">
          <ac:chgData name="Kleynhans, Elizabeth FOR:EX" userId="18a26c34-028c-4351-973b-83722aaf4654" providerId="ADAL" clId="{BE990886-E70C-4A0C-8158-0470F34092CD}" dt="2024-03-15T17:58:05.193" v="843" actId="14100"/>
          <ac:picMkLst>
            <pc:docMk/>
            <pc:sldMk cId="636802167" sldId="343"/>
            <ac:picMk id="7" creationId="{1DB41AE5-265C-4C8B-5AC0-CB0B8AF86746}"/>
          </ac:picMkLst>
        </pc:picChg>
        <pc:picChg chg="del">
          <ac:chgData name="Kleynhans, Elizabeth FOR:EX" userId="18a26c34-028c-4351-973b-83722aaf4654" providerId="ADAL" clId="{BE990886-E70C-4A0C-8158-0470F34092CD}" dt="2024-03-15T17:34:29.506" v="532" actId="478"/>
          <ac:picMkLst>
            <pc:docMk/>
            <pc:sldMk cId="636802167" sldId="343"/>
            <ac:picMk id="11" creationId="{9B40DB3D-14E7-9B9C-F0DA-06304ECA9F3E}"/>
          </ac:picMkLst>
        </pc:picChg>
        <pc:picChg chg="del">
          <ac:chgData name="Kleynhans, Elizabeth FOR:EX" userId="18a26c34-028c-4351-973b-83722aaf4654" providerId="ADAL" clId="{BE990886-E70C-4A0C-8158-0470F34092CD}" dt="2024-03-15T17:34:29.506" v="532" actId="478"/>
          <ac:picMkLst>
            <pc:docMk/>
            <pc:sldMk cId="636802167" sldId="343"/>
            <ac:picMk id="62" creationId="{91C59BF1-71CE-728B-1450-67F825336986}"/>
          </ac:picMkLst>
        </pc:picChg>
        <pc:picChg chg="del">
          <ac:chgData name="Kleynhans, Elizabeth FOR:EX" userId="18a26c34-028c-4351-973b-83722aaf4654" providerId="ADAL" clId="{BE990886-E70C-4A0C-8158-0470F34092CD}" dt="2024-03-15T17:34:29.506" v="532" actId="478"/>
          <ac:picMkLst>
            <pc:docMk/>
            <pc:sldMk cId="636802167" sldId="343"/>
            <ac:picMk id="77" creationId="{0C3C4A91-D46A-4B1D-C299-FB4ED72201A1}"/>
          </ac:picMkLst>
        </pc:picChg>
        <pc:picChg chg="del">
          <ac:chgData name="Kleynhans, Elizabeth FOR:EX" userId="18a26c34-028c-4351-973b-83722aaf4654" providerId="ADAL" clId="{BE990886-E70C-4A0C-8158-0470F34092CD}" dt="2024-03-15T17:34:29.506" v="532" actId="478"/>
          <ac:picMkLst>
            <pc:docMk/>
            <pc:sldMk cId="636802167" sldId="343"/>
            <ac:picMk id="79" creationId="{BB592EB0-E218-17F6-5027-2139FDD28FFC}"/>
          </ac:picMkLst>
        </pc:picChg>
        <pc:picChg chg="del">
          <ac:chgData name="Kleynhans, Elizabeth FOR:EX" userId="18a26c34-028c-4351-973b-83722aaf4654" providerId="ADAL" clId="{BE990886-E70C-4A0C-8158-0470F34092CD}" dt="2024-03-15T17:34:29.506" v="532" actId="478"/>
          <ac:picMkLst>
            <pc:docMk/>
            <pc:sldMk cId="636802167" sldId="343"/>
            <ac:picMk id="93" creationId="{05363030-1694-4450-21BE-F09544BDA0BD}"/>
          </ac:picMkLst>
        </pc:picChg>
        <pc:picChg chg="del">
          <ac:chgData name="Kleynhans, Elizabeth FOR:EX" userId="18a26c34-028c-4351-973b-83722aaf4654" providerId="ADAL" clId="{BE990886-E70C-4A0C-8158-0470F34092CD}" dt="2024-03-15T17:34:29.506" v="532" actId="478"/>
          <ac:picMkLst>
            <pc:docMk/>
            <pc:sldMk cId="636802167" sldId="343"/>
            <ac:picMk id="96" creationId="{1EAEF702-36F5-E1E4-E827-0CEA662F7B44}"/>
          </ac:picMkLst>
        </pc:picChg>
        <pc:picChg chg="del">
          <ac:chgData name="Kleynhans, Elizabeth FOR:EX" userId="18a26c34-028c-4351-973b-83722aaf4654" providerId="ADAL" clId="{BE990886-E70C-4A0C-8158-0470F34092CD}" dt="2024-03-15T17:34:29.506" v="532" actId="478"/>
          <ac:picMkLst>
            <pc:docMk/>
            <pc:sldMk cId="636802167" sldId="343"/>
            <ac:picMk id="98" creationId="{27DF06F6-4770-538A-E6E8-DF8A87FB1D5A}"/>
          </ac:picMkLst>
        </pc:picChg>
        <pc:picChg chg="del">
          <ac:chgData name="Kleynhans, Elizabeth FOR:EX" userId="18a26c34-028c-4351-973b-83722aaf4654" providerId="ADAL" clId="{BE990886-E70C-4A0C-8158-0470F34092CD}" dt="2024-03-15T17:34:29.506" v="532" actId="478"/>
          <ac:picMkLst>
            <pc:docMk/>
            <pc:sldMk cId="636802167" sldId="343"/>
            <ac:picMk id="99" creationId="{D3E2FB58-5321-9674-3E2A-30132A624878}"/>
          </ac:picMkLst>
        </pc:picChg>
        <pc:picChg chg="del">
          <ac:chgData name="Kleynhans, Elizabeth FOR:EX" userId="18a26c34-028c-4351-973b-83722aaf4654" providerId="ADAL" clId="{BE990886-E70C-4A0C-8158-0470F34092CD}" dt="2024-03-15T17:34:29.506" v="532" actId="478"/>
          <ac:picMkLst>
            <pc:docMk/>
            <pc:sldMk cId="636802167" sldId="343"/>
            <ac:picMk id="101" creationId="{4D2DC863-EB22-7718-7CBC-BFABC2EFB953}"/>
          </ac:picMkLst>
        </pc:picChg>
        <pc:picChg chg="del">
          <ac:chgData name="Kleynhans, Elizabeth FOR:EX" userId="18a26c34-028c-4351-973b-83722aaf4654" providerId="ADAL" clId="{BE990886-E70C-4A0C-8158-0470F34092CD}" dt="2024-03-15T17:34:29.506" v="532" actId="478"/>
          <ac:picMkLst>
            <pc:docMk/>
            <pc:sldMk cId="636802167" sldId="343"/>
            <ac:picMk id="104" creationId="{B0C3F55F-4475-ACE2-9BAA-C7E93476B7AD}"/>
          </ac:picMkLst>
        </pc:picChg>
        <pc:picChg chg="del">
          <ac:chgData name="Kleynhans, Elizabeth FOR:EX" userId="18a26c34-028c-4351-973b-83722aaf4654" providerId="ADAL" clId="{BE990886-E70C-4A0C-8158-0470F34092CD}" dt="2024-03-15T17:34:29.506" v="532" actId="478"/>
          <ac:picMkLst>
            <pc:docMk/>
            <pc:sldMk cId="636802167" sldId="343"/>
            <ac:picMk id="141" creationId="{8373F6BC-701B-248A-5805-41A61FDB4258}"/>
          </ac:picMkLst>
        </pc:picChg>
        <pc:picChg chg="add mod">
          <ac:chgData name="Kleynhans, Elizabeth FOR:EX" userId="18a26c34-028c-4351-973b-83722aaf4654" providerId="ADAL" clId="{BE990886-E70C-4A0C-8158-0470F34092CD}" dt="2024-03-15T17:58:00.048" v="842" actId="1076"/>
          <ac:picMkLst>
            <pc:docMk/>
            <pc:sldMk cId="636802167" sldId="343"/>
            <ac:picMk id="3074" creationId="{97777392-F217-0BA7-1C39-03351A924C3E}"/>
          </ac:picMkLst>
        </pc:picChg>
        <pc:cxnChg chg="del">
          <ac:chgData name="Kleynhans, Elizabeth FOR:EX" userId="18a26c34-028c-4351-973b-83722aaf4654" providerId="ADAL" clId="{BE990886-E70C-4A0C-8158-0470F34092CD}" dt="2024-03-15T17:34:29.506" v="532" actId="478"/>
          <ac:cxnSpMkLst>
            <pc:docMk/>
            <pc:sldMk cId="636802167" sldId="343"/>
            <ac:cxnSpMk id="6" creationId="{4F05EDCA-006C-A706-8939-3AC019CC1166}"/>
          </ac:cxnSpMkLst>
        </pc:cxnChg>
        <pc:cxnChg chg="del">
          <ac:chgData name="Kleynhans, Elizabeth FOR:EX" userId="18a26c34-028c-4351-973b-83722aaf4654" providerId="ADAL" clId="{BE990886-E70C-4A0C-8158-0470F34092CD}" dt="2024-03-15T17:34:29.506" v="532" actId="478"/>
          <ac:cxnSpMkLst>
            <pc:docMk/>
            <pc:sldMk cId="636802167" sldId="343"/>
            <ac:cxnSpMk id="13" creationId="{FBDA9B79-ECAE-1129-C4BA-799072838A80}"/>
          </ac:cxnSpMkLst>
        </pc:cxnChg>
        <pc:cxnChg chg="del">
          <ac:chgData name="Kleynhans, Elizabeth FOR:EX" userId="18a26c34-028c-4351-973b-83722aaf4654" providerId="ADAL" clId="{BE990886-E70C-4A0C-8158-0470F34092CD}" dt="2024-03-15T17:34:29.506" v="532" actId="478"/>
          <ac:cxnSpMkLst>
            <pc:docMk/>
            <pc:sldMk cId="636802167" sldId="343"/>
            <ac:cxnSpMk id="18" creationId="{2367E1FB-D931-0098-7E38-C309885F3812}"/>
          </ac:cxnSpMkLst>
        </pc:cxnChg>
        <pc:cxnChg chg="del">
          <ac:chgData name="Kleynhans, Elizabeth FOR:EX" userId="18a26c34-028c-4351-973b-83722aaf4654" providerId="ADAL" clId="{BE990886-E70C-4A0C-8158-0470F34092CD}" dt="2024-03-15T17:34:29.506" v="532" actId="478"/>
          <ac:cxnSpMkLst>
            <pc:docMk/>
            <pc:sldMk cId="636802167" sldId="343"/>
            <ac:cxnSpMk id="107" creationId="{D7A6EDC3-61FE-596C-70FB-B9D489F90648}"/>
          </ac:cxnSpMkLst>
        </pc:cxnChg>
        <pc:cxnChg chg="del">
          <ac:chgData name="Kleynhans, Elizabeth FOR:EX" userId="18a26c34-028c-4351-973b-83722aaf4654" providerId="ADAL" clId="{BE990886-E70C-4A0C-8158-0470F34092CD}" dt="2024-03-15T17:34:29.506" v="532" actId="478"/>
          <ac:cxnSpMkLst>
            <pc:docMk/>
            <pc:sldMk cId="636802167" sldId="343"/>
            <ac:cxnSpMk id="109" creationId="{4B160E8D-67AC-29BD-BCAF-4838F02C4111}"/>
          </ac:cxnSpMkLst>
        </pc:cxnChg>
        <pc:cxnChg chg="del">
          <ac:chgData name="Kleynhans, Elizabeth FOR:EX" userId="18a26c34-028c-4351-973b-83722aaf4654" providerId="ADAL" clId="{BE990886-E70C-4A0C-8158-0470F34092CD}" dt="2024-03-15T17:34:29.506" v="532" actId="478"/>
          <ac:cxnSpMkLst>
            <pc:docMk/>
            <pc:sldMk cId="636802167" sldId="343"/>
            <ac:cxnSpMk id="110" creationId="{5A25D15A-769C-83F4-7B46-9A7EA3D8E66E}"/>
          </ac:cxnSpMkLst>
        </pc:cxnChg>
        <pc:cxnChg chg="del">
          <ac:chgData name="Kleynhans, Elizabeth FOR:EX" userId="18a26c34-028c-4351-973b-83722aaf4654" providerId="ADAL" clId="{BE990886-E70C-4A0C-8158-0470F34092CD}" dt="2024-03-15T17:34:29.506" v="532" actId="478"/>
          <ac:cxnSpMkLst>
            <pc:docMk/>
            <pc:sldMk cId="636802167" sldId="343"/>
            <ac:cxnSpMk id="114" creationId="{DAC2BB63-B07E-9BA9-9DC3-17CD4B5F5052}"/>
          </ac:cxnSpMkLst>
        </pc:cxnChg>
        <pc:cxnChg chg="del">
          <ac:chgData name="Kleynhans, Elizabeth FOR:EX" userId="18a26c34-028c-4351-973b-83722aaf4654" providerId="ADAL" clId="{BE990886-E70C-4A0C-8158-0470F34092CD}" dt="2024-03-15T17:34:29.506" v="532" actId="478"/>
          <ac:cxnSpMkLst>
            <pc:docMk/>
            <pc:sldMk cId="636802167" sldId="343"/>
            <ac:cxnSpMk id="116" creationId="{6F4A4FF4-DD6B-EF51-85F6-C93CF5F9C57C}"/>
          </ac:cxnSpMkLst>
        </pc:cxnChg>
        <pc:cxnChg chg="del">
          <ac:chgData name="Kleynhans, Elizabeth FOR:EX" userId="18a26c34-028c-4351-973b-83722aaf4654" providerId="ADAL" clId="{BE990886-E70C-4A0C-8158-0470F34092CD}" dt="2024-03-15T17:34:29.506" v="532" actId="478"/>
          <ac:cxnSpMkLst>
            <pc:docMk/>
            <pc:sldMk cId="636802167" sldId="343"/>
            <ac:cxnSpMk id="117" creationId="{92DF3E87-42F2-C6DF-3FB1-541AF09B1ACC}"/>
          </ac:cxnSpMkLst>
        </pc:cxnChg>
        <pc:cxnChg chg="del">
          <ac:chgData name="Kleynhans, Elizabeth FOR:EX" userId="18a26c34-028c-4351-973b-83722aaf4654" providerId="ADAL" clId="{BE990886-E70C-4A0C-8158-0470F34092CD}" dt="2024-03-15T17:34:29.506" v="532" actId="478"/>
          <ac:cxnSpMkLst>
            <pc:docMk/>
            <pc:sldMk cId="636802167" sldId="343"/>
            <ac:cxnSpMk id="120" creationId="{593BEBBB-90EF-FD3C-E56F-3652C888E17E}"/>
          </ac:cxnSpMkLst>
        </pc:cxnChg>
        <pc:cxnChg chg="del">
          <ac:chgData name="Kleynhans, Elizabeth FOR:EX" userId="18a26c34-028c-4351-973b-83722aaf4654" providerId="ADAL" clId="{BE990886-E70C-4A0C-8158-0470F34092CD}" dt="2024-03-15T17:34:29.506" v="532" actId="478"/>
          <ac:cxnSpMkLst>
            <pc:docMk/>
            <pc:sldMk cId="636802167" sldId="343"/>
            <ac:cxnSpMk id="123" creationId="{0F7B821B-35C0-3416-601B-6C14AC74C4A4}"/>
          </ac:cxnSpMkLst>
        </pc:cxnChg>
        <pc:cxnChg chg="del">
          <ac:chgData name="Kleynhans, Elizabeth FOR:EX" userId="18a26c34-028c-4351-973b-83722aaf4654" providerId="ADAL" clId="{BE990886-E70C-4A0C-8158-0470F34092CD}" dt="2024-03-15T17:34:29.506" v="532" actId="478"/>
          <ac:cxnSpMkLst>
            <pc:docMk/>
            <pc:sldMk cId="636802167" sldId="343"/>
            <ac:cxnSpMk id="125" creationId="{3057728E-D5B8-0189-F656-195A5ADD806B}"/>
          </ac:cxnSpMkLst>
        </pc:cxnChg>
        <pc:cxnChg chg="del">
          <ac:chgData name="Kleynhans, Elizabeth FOR:EX" userId="18a26c34-028c-4351-973b-83722aaf4654" providerId="ADAL" clId="{BE990886-E70C-4A0C-8158-0470F34092CD}" dt="2024-03-15T17:34:29.506" v="532" actId="478"/>
          <ac:cxnSpMkLst>
            <pc:docMk/>
            <pc:sldMk cId="636802167" sldId="343"/>
            <ac:cxnSpMk id="126" creationId="{92BA77DA-27F4-2F11-B96E-4BF5674D3B63}"/>
          </ac:cxnSpMkLst>
        </pc:cxnChg>
        <pc:cxnChg chg="del">
          <ac:chgData name="Kleynhans, Elizabeth FOR:EX" userId="18a26c34-028c-4351-973b-83722aaf4654" providerId="ADAL" clId="{BE990886-E70C-4A0C-8158-0470F34092CD}" dt="2024-03-15T17:34:29.506" v="532" actId="478"/>
          <ac:cxnSpMkLst>
            <pc:docMk/>
            <pc:sldMk cId="636802167" sldId="343"/>
            <ac:cxnSpMk id="128" creationId="{2F812BC0-552A-B69B-1C2C-48062242E17B}"/>
          </ac:cxnSpMkLst>
        </pc:cxnChg>
        <pc:cxnChg chg="del">
          <ac:chgData name="Kleynhans, Elizabeth FOR:EX" userId="18a26c34-028c-4351-973b-83722aaf4654" providerId="ADAL" clId="{BE990886-E70C-4A0C-8158-0470F34092CD}" dt="2024-03-15T17:34:29.506" v="532" actId="478"/>
          <ac:cxnSpMkLst>
            <pc:docMk/>
            <pc:sldMk cId="636802167" sldId="343"/>
            <ac:cxnSpMk id="142" creationId="{9CD74533-4870-405C-74B5-676F7F1EBA9F}"/>
          </ac:cxnSpMkLst>
        </pc:cxnChg>
      </pc:sldChg>
      <pc:sldChg chg="addSp delSp modSp add mod">
        <pc:chgData name="Kleynhans, Elizabeth FOR:EX" userId="18a26c34-028c-4351-973b-83722aaf4654" providerId="ADAL" clId="{BE990886-E70C-4A0C-8158-0470F34092CD}" dt="2024-03-15T19:39:59.924" v="1469" actId="20577"/>
        <pc:sldMkLst>
          <pc:docMk/>
          <pc:sldMk cId="3510948374" sldId="344"/>
        </pc:sldMkLst>
        <pc:spChg chg="mod">
          <ac:chgData name="Kleynhans, Elizabeth FOR:EX" userId="18a26c34-028c-4351-973b-83722aaf4654" providerId="ADAL" clId="{BE990886-E70C-4A0C-8158-0470F34092CD}" dt="2024-03-15T17:59:28.120" v="877" actId="20577"/>
          <ac:spMkLst>
            <pc:docMk/>
            <pc:sldMk cId="3510948374" sldId="344"/>
            <ac:spMk id="2" creationId="{129069A3-1A49-15DD-0444-06CDB5BCC7A8}"/>
          </ac:spMkLst>
        </pc:spChg>
        <pc:spChg chg="add mod">
          <ac:chgData name="Kleynhans, Elizabeth FOR:EX" userId="18a26c34-028c-4351-973b-83722aaf4654" providerId="ADAL" clId="{BE990886-E70C-4A0C-8158-0470F34092CD}" dt="2024-03-15T19:39:59.924" v="1469" actId="20577"/>
          <ac:spMkLst>
            <pc:docMk/>
            <pc:sldMk cId="3510948374" sldId="344"/>
            <ac:spMk id="3" creationId="{ED3C68B2-1FDD-B059-BC54-49E81B4840FA}"/>
          </ac:spMkLst>
        </pc:spChg>
        <pc:spChg chg="del mod">
          <ac:chgData name="Kleynhans, Elizabeth FOR:EX" userId="18a26c34-028c-4351-973b-83722aaf4654" providerId="ADAL" clId="{BE990886-E70C-4A0C-8158-0470F34092CD}" dt="2024-03-15T18:00:12.325" v="881"/>
          <ac:spMkLst>
            <pc:docMk/>
            <pc:sldMk cId="3510948374" sldId="344"/>
            <ac:spMk id="4" creationId="{581E8E2F-1BC8-F3DD-77EA-5866A5F01164}"/>
          </ac:spMkLst>
        </pc:spChg>
        <pc:picChg chg="add mod">
          <ac:chgData name="Kleynhans, Elizabeth FOR:EX" userId="18a26c34-028c-4351-973b-83722aaf4654" providerId="ADAL" clId="{BE990886-E70C-4A0C-8158-0470F34092CD}" dt="2024-03-15T18:15:39.632" v="1150" actId="1036"/>
          <ac:picMkLst>
            <pc:docMk/>
            <pc:sldMk cId="3510948374" sldId="344"/>
            <ac:picMk id="5" creationId="{093A3A6B-8BB4-3F47-F2D0-EEC61C23A489}"/>
          </ac:picMkLst>
        </pc:picChg>
        <pc:picChg chg="add mod">
          <ac:chgData name="Kleynhans, Elizabeth FOR:EX" userId="18a26c34-028c-4351-973b-83722aaf4654" providerId="ADAL" clId="{BE990886-E70C-4A0C-8158-0470F34092CD}" dt="2024-03-15T18:15:39.632" v="1150" actId="1036"/>
          <ac:picMkLst>
            <pc:docMk/>
            <pc:sldMk cId="3510948374" sldId="344"/>
            <ac:picMk id="6" creationId="{DEC4E869-4A3E-ED97-C9C8-8047AF147402}"/>
          </ac:picMkLst>
        </pc:picChg>
        <pc:picChg chg="del">
          <ac:chgData name="Kleynhans, Elizabeth FOR:EX" userId="18a26c34-028c-4351-973b-83722aaf4654" providerId="ADAL" clId="{BE990886-E70C-4A0C-8158-0470F34092CD}" dt="2024-03-15T17:59:54.098" v="878" actId="478"/>
          <ac:picMkLst>
            <pc:docMk/>
            <pc:sldMk cId="3510948374" sldId="344"/>
            <ac:picMk id="7" creationId="{BCBE824B-6CBB-3877-A5FD-39F7DACF5340}"/>
          </ac:picMkLst>
        </pc:picChg>
        <pc:picChg chg="mod">
          <ac:chgData name="Kleynhans, Elizabeth FOR:EX" userId="18a26c34-028c-4351-973b-83722aaf4654" providerId="ADAL" clId="{BE990886-E70C-4A0C-8158-0470F34092CD}" dt="2024-03-15T18:15:22.276" v="1139" actId="1076"/>
          <ac:picMkLst>
            <pc:docMk/>
            <pc:sldMk cId="3510948374" sldId="344"/>
            <ac:picMk id="3074" creationId="{A92EC54C-4E70-C3B6-CF4F-8ADBEBB09525}"/>
          </ac:picMkLst>
        </pc:picChg>
      </pc:sldChg>
      <pc:sldChg chg="addSp delSp modSp add mod">
        <pc:chgData name="Kleynhans, Elizabeth FOR:EX" userId="18a26c34-028c-4351-973b-83722aaf4654" providerId="ADAL" clId="{BE990886-E70C-4A0C-8158-0470F34092CD}" dt="2024-03-15T18:52:20.045" v="1435" actId="478"/>
        <pc:sldMkLst>
          <pc:docMk/>
          <pc:sldMk cId="732744273" sldId="345"/>
        </pc:sldMkLst>
        <pc:spChg chg="mod">
          <ac:chgData name="Kleynhans, Elizabeth FOR:EX" userId="18a26c34-028c-4351-973b-83722aaf4654" providerId="ADAL" clId="{BE990886-E70C-4A0C-8158-0470F34092CD}" dt="2024-03-15T18:14:08.692" v="1131" actId="20577"/>
          <ac:spMkLst>
            <pc:docMk/>
            <pc:sldMk cId="732744273" sldId="345"/>
            <ac:spMk id="2" creationId="{F614E20C-B5F4-DB35-7494-115FAE4A9369}"/>
          </ac:spMkLst>
        </pc:spChg>
        <pc:spChg chg="del">
          <ac:chgData name="Kleynhans, Elizabeth FOR:EX" userId="18a26c34-028c-4351-973b-83722aaf4654" providerId="ADAL" clId="{BE990886-E70C-4A0C-8158-0470F34092CD}" dt="2024-03-15T18:14:21.845" v="1132" actId="478"/>
          <ac:spMkLst>
            <pc:docMk/>
            <pc:sldMk cId="732744273" sldId="345"/>
            <ac:spMk id="3" creationId="{315C9CA3-958B-0808-4710-DEE2F5E856D7}"/>
          </ac:spMkLst>
        </pc:spChg>
        <pc:spChg chg="add mod">
          <ac:chgData name="Kleynhans, Elizabeth FOR:EX" userId="18a26c34-028c-4351-973b-83722aaf4654" providerId="ADAL" clId="{BE990886-E70C-4A0C-8158-0470F34092CD}" dt="2024-03-15T18:49:45.540" v="1428" actId="20577"/>
          <ac:spMkLst>
            <pc:docMk/>
            <pc:sldMk cId="732744273" sldId="345"/>
            <ac:spMk id="9" creationId="{8D47C0A8-E96F-FB08-E483-C9C3D5307C65}"/>
          </ac:spMkLst>
        </pc:spChg>
        <pc:spChg chg="add mod">
          <ac:chgData name="Kleynhans, Elizabeth FOR:EX" userId="18a26c34-028c-4351-973b-83722aaf4654" providerId="ADAL" clId="{BE990886-E70C-4A0C-8158-0470F34092CD}" dt="2024-03-15T18:38:50.629" v="1343" actId="1076"/>
          <ac:spMkLst>
            <pc:docMk/>
            <pc:sldMk cId="732744273" sldId="345"/>
            <ac:spMk id="10" creationId="{01691752-1043-EDA1-C49D-2C55E109F463}"/>
          </ac:spMkLst>
        </pc:spChg>
        <pc:spChg chg="add">
          <ac:chgData name="Kleynhans, Elizabeth FOR:EX" userId="18a26c34-028c-4351-973b-83722aaf4654" providerId="ADAL" clId="{BE990886-E70C-4A0C-8158-0470F34092CD}" dt="2024-03-15T18:43:59.787" v="1348"/>
          <ac:spMkLst>
            <pc:docMk/>
            <pc:sldMk cId="732744273" sldId="345"/>
            <ac:spMk id="11" creationId="{6834DABC-C48E-ED33-812B-4C7342E14E99}"/>
          </ac:spMkLst>
        </pc:spChg>
        <pc:spChg chg="add mod">
          <ac:chgData name="Kleynhans, Elizabeth FOR:EX" userId="18a26c34-028c-4351-973b-83722aaf4654" providerId="ADAL" clId="{BE990886-E70C-4A0C-8158-0470F34092CD}" dt="2024-03-15T18:44:12.355" v="1350"/>
          <ac:spMkLst>
            <pc:docMk/>
            <pc:sldMk cId="732744273" sldId="345"/>
            <ac:spMk id="12" creationId="{FA8F5ACF-FC2C-8069-F18E-DE4EEE188A90}"/>
          </ac:spMkLst>
        </pc:spChg>
        <pc:picChg chg="add mod">
          <ac:chgData name="Kleynhans, Elizabeth FOR:EX" userId="18a26c34-028c-4351-973b-83722aaf4654" providerId="ADAL" clId="{BE990886-E70C-4A0C-8158-0470F34092CD}" dt="2024-03-15T18:17:20.976" v="1237" actId="1037"/>
          <ac:picMkLst>
            <pc:docMk/>
            <pc:sldMk cId="732744273" sldId="345"/>
            <ac:picMk id="4" creationId="{3CD98140-0EC9-2FFE-775D-F84CFA468B3F}"/>
          </ac:picMkLst>
        </pc:picChg>
        <pc:picChg chg="del">
          <ac:chgData name="Kleynhans, Elizabeth FOR:EX" userId="18a26c34-028c-4351-973b-83722aaf4654" providerId="ADAL" clId="{BE990886-E70C-4A0C-8158-0470F34092CD}" dt="2024-03-15T18:14:21.845" v="1132" actId="478"/>
          <ac:picMkLst>
            <pc:docMk/>
            <pc:sldMk cId="732744273" sldId="345"/>
            <ac:picMk id="5" creationId="{ECF1B9E5-4C11-120A-1595-78A9F88B8BDA}"/>
          </ac:picMkLst>
        </pc:picChg>
        <pc:picChg chg="del">
          <ac:chgData name="Kleynhans, Elizabeth FOR:EX" userId="18a26c34-028c-4351-973b-83722aaf4654" providerId="ADAL" clId="{BE990886-E70C-4A0C-8158-0470F34092CD}" dt="2024-03-15T18:14:21.845" v="1132" actId="478"/>
          <ac:picMkLst>
            <pc:docMk/>
            <pc:sldMk cId="732744273" sldId="345"/>
            <ac:picMk id="6" creationId="{A58ED040-2627-2916-2716-AE09AC3184B0}"/>
          </ac:picMkLst>
        </pc:picChg>
        <pc:picChg chg="add del mod">
          <ac:chgData name="Kleynhans, Elizabeth FOR:EX" userId="18a26c34-028c-4351-973b-83722aaf4654" providerId="ADAL" clId="{BE990886-E70C-4A0C-8158-0470F34092CD}" dt="2024-03-15T18:52:20.045" v="1435" actId="478"/>
          <ac:picMkLst>
            <pc:docMk/>
            <pc:sldMk cId="732744273" sldId="345"/>
            <ac:picMk id="7" creationId="{5B9021EA-9D64-8132-34EC-200513CD9116}"/>
          </ac:picMkLst>
        </pc:picChg>
        <pc:picChg chg="add mod">
          <ac:chgData name="Kleynhans, Elizabeth FOR:EX" userId="18a26c34-028c-4351-973b-83722aaf4654" providerId="ADAL" clId="{BE990886-E70C-4A0C-8158-0470F34092CD}" dt="2024-03-15T18:38:39.725" v="1341" actId="1035"/>
          <ac:picMkLst>
            <pc:docMk/>
            <pc:sldMk cId="732744273" sldId="345"/>
            <ac:picMk id="8" creationId="{5C0F4B46-BE70-57A4-C834-F671B554F136}"/>
          </ac:picMkLst>
        </pc:picChg>
        <pc:picChg chg="del">
          <ac:chgData name="Kleynhans, Elizabeth FOR:EX" userId="18a26c34-028c-4351-973b-83722aaf4654" providerId="ADAL" clId="{BE990886-E70C-4A0C-8158-0470F34092CD}" dt="2024-03-15T18:14:21.845" v="1132" actId="478"/>
          <ac:picMkLst>
            <pc:docMk/>
            <pc:sldMk cId="732744273" sldId="345"/>
            <ac:picMk id="3074" creationId="{3C78EFE8-0C47-226A-910C-586BD283BF64}"/>
          </ac:picMkLst>
        </pc:picChg>
        <pc:picChg chg="add del mod">
          <ac:chgData name="Kleynhans, Elizabeth FOR:EX" userId="18a26c34-028c-4351-973b-83722aaf4654" providerId="ADAL" clId="{BE990886-E70C-4A0C-8158-0470F34092CD}" dt="2024-03-15T18:52:18.387" v="1434" actId="14100"/>
          <ac:picMkLst>
            <pc:docMk/>
            <pc:sldMk cId="732744273" sldId="345"/>
            <ac:picMk id="4100" creationId="{8911F54F-BA31-452F-E8F9-22A70638A72E}"/>
          </ac:picMkLst>
        </pc:picChg>
      </pc:sldChg>
      <pc:sldChg chg="addSp delSp modSp add">
        <pc:chgData name="Kleynhans, Elizabeth FOR:EX" userId="18a26c34-028c-4351-973b-83722aaf4654" providerId="ADAL" clId="{BE990886-E70C-4A0C-8158-0470F34092CD}" dt="2024-03-15T19:36:57.564" v="1441" actId="1076"/>
        <pc:sldMkLst>
          <pc:docMk/>
          <pc:sldMk cId="275243401" sldId="346"/>
        </pc:sldMkLst>
        <pc:picChg chg="del">
          <ac:chgData name="Kleynhans, Elizabeth FOR:EX" userId="18a26c34-028c-4351-973b-83722aaf4654" providerId="ADAL" clId="{BE990886-E70C-4A0C-8158-0470F34092CD}" dt="2024-03-15T19:36:36.295" v="1438" actId="478"/>
          <ac:picMkLst>
            <pc:docMk/>
            <pc:sldMk cId="275243401" sldId="346"/>
            <ac:picMk id="7" creationId="{C5F97326-8C85-E6EF-1716-BE307EC0EEA4}"/>
          </ac:picMkLst>
        </pc:picChg>
        <pc:picChg chg="add mod">
          <ac:chgData name="Kleynhans, Elizabeth FOR:EX" userId="18a26c34-028c-4351-973b-83722aaf4654" providerId="ADAL" clId="{BE990886-E70C-4A0C-8158-0470F34092CD}" dt="2024-03-15T19:36:57.564" v="1441" actId="1076"/>
          <ac:picMkLst>
            <pc:docMk/>
            <pc:sldMk cId="275243401" sldId="346"/>
            <ac:picMk id="6146" creationId="{CAFA80BC-3F35-3111-F7F8-E120AD183791}"/>
          </ac:picMkLst>
        </pc:picChg>
      </pc:sldChg>
      <pc:sldChg chg="new">
        <pc:chgData name="Kleynhans, Elizabeth FOR:EX" userId="18a26c34-028c-4351-973b-83722aaf4654" providerId="ADAL" clId="{BE990886-E70C-4A0C-8158-0470F34092CD}" dt="2024-03-15T19:45:02.643" v="1470" actId="680"/>
        <pc:sldMkLst>
          <pc:docMk/>
          <pc:sldMk cId="4022047119" sldId="3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A2F3B-FB1D-462C-949E-C63C3E481534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C7C40-FF15-43D2-A523-2E69E49EC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72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869C8-E195-5B4B-841C-AC8ED0EE50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76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869C8-E195-5B4B-841C-AC8ED0EE50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31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20B96-7A52-B8EA-25E5-D07110AC0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849-2E7D-4160-E5BA-8DC228343A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FF7A42-E87E-C401-58A6-CCF32D646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47075-15E5-0A07-C6E1-248DC7D51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869C8-E195-5B4B-841C-AC8ED0EE50D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28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7DF9A-B6A0-7503-B79F-0F6110159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F4507B-DE37-F320-31B4-6E9E647085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935483-8485-B104-CD92-2F5B3879C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A32B1-4540-CA53-B513-A24B8FC79D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869C8-E195-5B4B-841C-AC8ED0EE50D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14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7D697-3991-7C3C-7EC8-C30AC2016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6C5E3A-0B06-FD8D-3BA5-12BF1CCF20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EB8E9B-27DD-E436-7A7E-8E6DB2A258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EF0A5-B134-1DB9-4386-226E93AAB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869C8-E195-5B4B-841C-AC8ED0EE50D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51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ADC5A-F4C9-7401-21C9-CBD15B2D4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84042C-7ABC-FA45-9F20-5D83227DD0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EF9A49-46A7-CA73-66D6-C9C5A6451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73B95-FB96-5396-EC56-DF9DF229B2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D869C8-E195-5B4B-841C-AC8ED0EE50D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4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3FB3-8952-4048-FA85-8FC2EAA7A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914652-5C59-4923-8C15-5D0824A793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9D301E-BD0F-4AB0-436F-FDE36A8FC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808C7-2A4C-CF51-AB7B-51E412D596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65B62-3495-46BA-AB2B-4EFCCF035A4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64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3C504-0B80-A2BC-4003-2047F28D9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B074B6-04D9-1BF1-BE17-4B3C900B1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E9A0C-BD14-F7A0-86BD-203678E51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9CA-9079-452A-8E85-4A7EFC65689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92ECD-EBC0-6AB5-4B71-48BB7DF79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998D0-DCCD-806D-0994-ACC61BE4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F3D1-0887-410F-AE9E-BC9FD3CC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4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3C71-0301-C35E-E216-A831B907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EB987-B17D-20F8-BC47-39DA7302F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BFAF0-07E4-96FD-3A7C-DB77B89F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9CA-9079-452A-8E85-4A7EFC65689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8C47D-6ADB-C7FB-6C33-FAC0E186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25FB7-9C43-5BC5-F321-F5F3291C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F3D1-0887-410F-AE9E-BC9FD3CC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5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A5DC04-8EA8-9A4D-58E0-1BC669993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41EBA-3719-D1A9-8C83-8C0D57E8A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6A306-55E4-C283-12A6-CB6AE42E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9CA-9079-452A-8E85-4A7EFC65689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56DA5-5D57-E4EC-2A0E-E31E45ED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73D2C-B364-9817-3D96-02B5AFA6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F3D1-0887-410F-AE9E-BC9FD3CC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3987-DF79-19E4-51D4-04E5BF09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F1273-C4DC-D836-2F35-578D57076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B3EE-43F8-888F-E5D7-2F498171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9CA-9079-452A-8E85-4A7EFC65689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3EF05-4F5A-7552-3B8B-E4C9CB2B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43F1E-55C9-2394-AE39-9C12B447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F3D1-0887-410F-AE9E-BC9FD3CC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33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C040-6AC3-EBB3-6908-BA4439BF5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E0539-B34F-A410-81C2-7D276E45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86E22-4874-30B6-C156-9B7DC593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9CA-9079-452A-8E85-4A7EFC65689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DF2EF-3EA6-C9F5-C8AD-94799A34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B2FE1-16B7-8192-43DC-3C8FEAED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F3D1-0887-410F-AE9E-BC9FD3CC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62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78FEA-B83E-ACDF-C190-12C0ABD9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20D51-5A87-E442-E83E-2DC9A2AF0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106B6-23BD-147E-94AB-2F9521129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B90D30-3EDC-12EE-7C37-81A6DB21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9CA-9079-452A-8E85-4A7EFC65689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007D9-9D58-CBB4-4A09-56811114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4F76F-E60C-F2FE-5058-E5C46735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F3D1-0887-410F-AE9E-BC9FD3CC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E3B6-015D-4A04-53D7-68982235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6371F-171F-81D1-CED8-AD8CEA188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02CAF-12EC-25B7-FDD8-3FCEB99CF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7FC2D9-DD56-FC2C-B087-348BEB973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84B10C-CE0B-21B4-F2F5-84F86B53C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4C2ED8-4E9B-DB74-CF89-66CA0631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9CA-9079-452A-8E85-4A7EFC65689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B10ECB-6752-FFA6-55F5-2BFFA8F9B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D74D5-B9C2-C140-0A88-77614DDB8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F3D1-0887-410F-AE9E-BC9FD3CC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3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B9D3-E4F5-F969-354C-B5B0EF74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511477-5092-E0BB-1199-F26770A5E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9CA-9079-452A-8E85-4A7EFC65689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E945B-91B4-86CB-60B0-917FA313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C057CA-1BD5-FE36-11B2-A546BC44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F3D1-0887-410F-AE9E-BC9FD3CC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628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1FE12-EC52-3E9A-E073-FB4ABA821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9CA-9079-452A-8E85-4A7EFC65689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F7C92E-8038-ABDF-7BB1-4E676A84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F1379-138F-E44D-64C9-ED763909E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F3D1-0887-410F-AE9E-BC9FD3CC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65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FEF93-B7EA-99B9-0061-CA43F8FA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72BF2-AC21-F1D2-E068-604B08D73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6B5F5-D1F9-BFB1-0B0A-5F21C19D1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0A92E-0874-DD21-111E-2CAA12E6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9CA-9079-452A-8E85-4A7EFC65689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04D7E-CB2B-21C9-EF9F-00F21F70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31CBB-F253-8E8C-1136-1239EFFF1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F3D1-0887-410F-AE9E-BC9FD3CC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4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C1D18-6433-3219-EFF3-4CEC14BC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5EECD-5358-F899-2C00-59E829CD0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9BDD2-9B8F-157C-9DFF-3DAAAC7D6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FE9B2-D188-85FD-4598-FF62E4884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979CA-9079-452A-8E85-4A7EFC65689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A7EF7-2E27-F529-E50A-225BF61A0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8EF95-3844-945E-78D9-FBA804480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F3D1-0887-410F-AE9E-BC9FD3CC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0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98296-0AAE-49CA-3625-C10684368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8EA88-EF28-7601-BA3D-53A6D2A75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0CB11-6664-F5B6-55B6-511D84C76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5979CA-9079-452A-8E85-4A7EFC656891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201AE-3A96-F8E2-0E69-FAC39EC41F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41EF1-7674-548D-6683-19D3FFD959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9AF3D1-0887-410F-AE9E-BC9FD3CC8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8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0CF9-CD2F-4A2A-D5AD-7B23AF553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11760-3A41-6798-042A-E27CC8298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grass, outdoor, smoke, nature&#10;&#10;Description automatically generated">
            <a:extLst>
              <a:ext uri="{FF2B5EF4-FFF2-40B4-BE49-F238E27FC236}">
                <a16:creationId xmlns:a16="http://schemas.microsoft.com/office/drawing/2014/main" id="{F47CF1C2-3252-DA5B-A4B8-A4425CE1F1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8" y="10"/>
            <a:ext cx="12191999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7617C17-408D-FD8D-573B-C41E8C01DB05}"/>
              </a:ext>
            </a:extLst>
          </p:cNvPr>
          <p:cNvSpPr txBox="1">
            <a:spLocks/>
          </p:cNvSpPr>
          <p:nvPr/>
        </p:nvSpPr>
        <p:spPr>
          <a:xfrm>
            <a:off x="1169890" y="1469420"/>
            <a:ext cx="10058400" cy="13165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err="1">
                <a:solidFill>
                  <a:srgbClr val="FFFFFF"/>
                </a:solidFill>
              </a:rPr>
              <a:t>FireCastor</a:t>
            </a:r>
            <a:endParaRPr lang="en-US" sz="5200">
              <a:solidFill>
                <a:srgbClr val="FFFFFF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25348A7-366D-8CC9-D1E7-C5454A9F21F0}"/>
              </a:ext>
            </a:extLst>
          </p:cNvPr>
          <p:cNvSpPr txBox="1">
            <a:spLocks/>
          </p:cNvSpPr>
          <p:nvPr/>
        </p:nvSpPr>
        <p:spPr>
          <a:xfrm>
            <a:off x="1169890" y="4189808"/>
            <a:ext cx="10058400" cy="128270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rgbClr val="FFFFFF"/>
                </a:solidFill>
              </a:rPr>
              <a:t>Elizabeth Kleynhans, Kyle Lochhead, Cora Skaien, Tyler Muhly</a:t>
            </a:r>
          </a:p>
        </p:txBody>
      </p:sp>
    </p:spTree>
    <p:extLst>
      <p:ext uri="{BB962C8B-B14F-4D97-AF65-F5344CB8AC3E}">
        <p14:creationId xmlns:p14="http://schemas.microsoft.com/office/powerpoint/2010/main" val="2404005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BA68249-C748-1927-2FA4-4930751482E8}"/>
              </a:ext>
            </a:extLst>
          </p:cNvPr>
          <p:cNvSpPr/>
          <p:nvPr/>
        </p:nvSpPr>
        <p:spPr>
          <a:xfrm>
            <a:off x="2993141" y="1087747"/>
            <a:ext cx="5567763" cy="561252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/>
              <a:t>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83C22F4-0886-C492-0734-F59CDEE6603D}"/>
              </a:ext>
            </a:extLst>
          </p:cNvPr>
          <p:cNvSpPr/>
          <p:nvPr/>
        </p:nvSpPr>
        <p:spPr>
          <a:xfrm>
            <a:off x="340241" y="1087747"/>
            <a:ext cx="1733108" cy="77617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Climate scenarios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DD4789D-514C-24C2-6144-95F62D9EE47F}"/>
              </a:ext>
            </a:extLst>
          </p:cNvPr>
          <p:cNvSpPr/>
          <p:nvPr/>
        </p:nvSpPr>
        <p:spPr>
          <a:xfrm>
            <a:off x="340241" y="2044981"/>
            <a:ext cx="1733108" cy="1438292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Vegetation</a:t>
            </a:r>
          </a:p>
          <a:p>
            <a:pPr algn="ctr"/>
            <a:r>
              <a:rPr lang="en-US" sz="1100"/>
              <a:t>Coniferous, mixed, deciduous, young, open, non-flammable, forest age, volume, % coniferous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4AC604-8CF4-6E75-1A29-54EDC6E8EE74}"/>
              </a:ext>
            </a:extLst>
          </p:cNvPr>
          <p:cNvSpPr/>
          <p:nvPr/>
        </p:nvSpPr>
        <p:spPr>
          <a:xfrm>
            <a:off x="340241" y="5267298"/>
            <a:ext cx="1733108" cy="1438293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Infrastructure</a:t>
            </a:r>
          </a:p>
          <a:p>
            <a:pPr algn="ctr"/>
            <a:r>
              <a:rPr lang="en-US" sz="1100"/>
              <a:t>Distance to roads </a:t>
            </a:r>
          </a:p>
          <a:p>
            <a:pPr algn="ctr"/>
            <a:r>
              <a:rPr lang="en-US" sz="1100"/>
              <a:t>Distance to other infrastructure (e.g. urban, mines, railways, powerlines, </a:t>
            </a:r>
            <a:r>
              <a:rPr lang="en-US" sz="1100" err="1"/>
              <a:t>etc</a:t>
            </a:r>
            <a:r>
              <a:rPr lang="en-US" sz="1100"/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41A1170-A34B-4B08-467A-EB1CA367B9F3}"/>
              </a:ext>
            </a:extLst>
          </p:cNvPr>
          <p:cNvSpPr/>
          <p:nvPr/>
        </p:nvSpPr>
        <p:spPr>
          <a:xfrm>
            <a:off x="340241" y="3656874"/>
            <a:ext cx="1733108" cy="1438293"/>
          </a:xfrm>
          <a:prstGeom prst="round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Landscape attributes</a:t>
            </a:r>
          </a:p>
          <a:p>
            <a:pPr algn="ctr"/>
            <a:r>
              <a:rPr lang="en-US" sz="1100"/>
              <a:t>Elevation, slope, aspect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FCE584-6099-ED09-F52B-ECDF9CCFD6B5}"/>
              </a:ext>
            </a:extLst>
          </p:cNvPr>
          <p:cNvSpPr txBox="1"/>
          <p:nvPr/>
        </p:nvSpPr>
        <p:spPr>
          <a:xfrm>
            <a:off x="3444950" y="1206960"/>
            <a:ext cx="1286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Number of ignitions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4D5407-1C14-2254-82B3-D3D893587C63}"/>
              </a:ext>
            </a:extLst>
          </p:cNvPr>
          <p:cNvSpPr txBox="1"/>
          <p:nvPr/>
        </p:nvSpPr>
        <p:spPr>
          <a:xfrm>
            <a:off x="3444950" y="2355867"/>
            <a:ext cx="1648045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Probability of ignition </a:t>
            </a:r>
          </a:p>
          <a:p>
            <a:r>
              <a:rPr lang="en-US" sz="1100"/>
              <a:t>(indicates locations with highest probability of fires starting)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A9212E-7A31-09A3-64A9-F1D36708CCEF}"/>
              </a:ext>
            </a:extLst>
          </p:cNvPr>
          <p:cNvSpPr txBox="1"/>
          <p:nvPr/>
        </p:nvSpPr>
        <p:spPr>
          <a:xfrm>
            <a:off x="3444950" y="5749116"/>
            <a:ext cx="1460203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Area burned </a:t>
            </a:r>
          </a:p>
          <a:p>
            <a:r>
              <a:rPr lang="en-US" sz="1100"/>
              <a:t>(by each fire or total)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709B26-4ACF-D315-7E13-9472DF11F50D}"/>
              </a:ext>
            </a:extLst>
          </p:cNvPr>
          <p:cNvSpPr txBox="1"/>
          <p:nvPr/>
        </p:nvSpPr>
        <p:spPr>
          <a:xfrm>
            <a:off x="3444950" y="4202060"/>
            <a:ext cx="164804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Probability of spread</a:t>
            </a:r>
          </a:p>
          <a:p>
            <a:r>
              <a:rPr lang="en-US" sz="1100"/>
              <a:t>(locations with highest probability of burning)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97CEF5-249F-093B-74AA-A75CFC3A2E72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073349" y="1475836"/>
            <a:ext cx="92503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553C36A-E0F1-9C9C-9C6B-3F22FAA24DD6}"/>
              </a:ext>
            </a:extLst>
          </p:cNvPr>
          <p:cNvCxnSpPr>
            <a:cxnSpLocks/>
          </p:cNvCxnSpPr>
          <p:nvPr/>
        </p:nvCxnSpPr>
        <p:spPr>
          <a:xfrm>
            <a:off x="2083980" y="2769443"/>
            <a:ext cx="91440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1E71E3-6720-15DF-B5AC-8DDEEBDC078E}"/>
              </a:ext>
            </a:extLst>
          </p:cNvPr>
          <p:cNvCxnSpPr>
            <a:cxnSpLocks/>
          </p:cNvCxnSpPr>
          <p:nvPr/>
        </p:nvCxnSpPr>
        <p:spPr>
          <a:xfrm>
            <a:off x="2073348" y="4376020"/>
            <a:ext cx="92503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92F266-A869-E06D-DE40-C6359A925F08}"/>
              </a:ext>
            </a:extLst>
          </p:cNvPr>
          <p:cNvCxnSpPr>
            <a:cxnSpLocks/>
          </p:cNvCxnSpPr>
          <p:nvPr/>
        </p:nvCxnSpPr>
        <p:spPr>
          <a:xfrm flipV="1">
            <a:off x="2083980" y="5971486"/>
            <a:ext cx="925032" cy="531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A22B632-FFFF-3378-977E-B4ABEC9D6850}"/>
              </a:ext>
            </a:extLst>
          </p:cNvPr>
          <p:cNvSpPr txBox="1"/>
          <p:nvPr/>
        </p:nvSpPr>
        <p:spPr>
          <a:xfrm>
            <a:off x="5544878" y="1206959"/>
            <a:ext cx="283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GLMM inhomogeneous Poisson process model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E36F191-7FD0-5569-0C8E-5D43DFF510E3}"/>
              </a:ext>
            </a:extLst>
          </p:cNvPr>
          <p:cNvSpPr txBox="1"/>
          <p:nvPr/>
        </p:nvSpPr>
        <p:spPr>
          <a:xfrm>
            <a:off x="5544878" y="2355867"/>
            <a:ext cx="2838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Binomial logistic regression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2EF96B1-7150-4F00-248B-5B7B7B5A775C}"/>
              </a:ext>
            </a:extLst>
          </p:cNvPr>
          <p:cNvSpPr txBox="1"/>
          <p:nvPr/>
        </p:nvSpPr>
        <p:spPr>
          <a:xfrm>
            <a:off x="5544877" y="4354756"/>
            <a:ext cx="2838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Binomial GLMM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EE3280E-1300-5752-92E0-AFC7AA100CAE}"/>
              </a:ext>
            </a:extLst>
          </p:cNvPr>
          <p:cNvSpPr txBox="1"/>
          <p:nvPr/>
        </p:nvSpPr>
        <p:spPr>
          <a:xfrm>
            <a:off x="5544876" y="5556755"/>
            <a:ext cx="28388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Generalized additive model with a mixture of two Weibull distributions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88FFC0-87D9-C2C7-0BE5-EC71722C30B6}"/>
              </a:ext>
            </a:extLst>
          </p:cNvPr>
          <p:cNvSpPr txBox="1"/>
          <p:nvPr/>
        </p:nvSpPr>
        <p:spPr>
          <a:xfrm>
            <a:off x="4125433" y="128573"/>
            <a:ext cx="4540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err="1"/>
              <a:t>FireCastor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08652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4409-5575-056A-65C3-CE1F7FE5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3948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5AF87-AA96-4546-6E1B-7226CC3A628A}"/>
              </a:ext>
            </a:extLst>
          </p:cNvPr>
          <p:cNvSpPr txBox="1"/>
          <p:nvPr/>
        </p:nvSpPr>
        <p:spPr>
          <a:xfrm>
            <a:off x="318977" y="2303362"/>
            <a:ext cx="117170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Simulate wildfire across the landscape (large scale) into the future (~2100)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Quantify the risk of fire to forest values or management plans e.g. timber harvest, wildlife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400"/>
              <a:t>Harvestable volume lost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/>
              <a:t>Areas with highest risk of fire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/>
              <a:t>Try different scenarios to see if we can mitigate the impacts of fire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48582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 descr="A colorful squares with numbers&#10;&#10;Description automatically generated">
            <a:extLst>
              <a:ext uri="{FF2B5EF4-FFF2-40B4-BE49-F238E27FC236}">
                <a16:creationId xmlns:a16="http://schemas.microsoft.com/office/drawing/2014/main" id="{69DFC157-1C6E-3982-CAE2-3AF34EA0F8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1" t="29940" r="14592" b="28913"/>
          <a:stretch/>
        </p:blipFill>
        <p:spPr>
          <a:xfrm>
            <a:off x="6529523" y="2568098"/>
            <a:ext cx="2180970" cy="20469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74409-5575-056A-65C3-CE1F7FE5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3948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Four processes of wildfire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7EF3336-DF63-DA06-3B39-FF3462992FDD}"/>
              </a:ext>
            </a:extLst>
          </p:cNvPr>
          <p:cNvSpPr txBox="1">
            <a:spLocks/>
          </p:cNvSpPr>
          <p:nvPr/>
        </p:nvSpPr>
        <p:spPr>
          <a:xfrm>
            <a:off x="677520" y="5075771"/>
            <a:ext cx="10876548" cy="10878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/>
              <a:t>Develop statistical models for each process</a:t>
            </a:r>
          </a:p>
          <a:p>
            <a:r>
              <a:rPr lang="en-US" sz="2400"/>
              <a:t>Used data for lighting caused fires for years 2009 - 2022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D5D1FDC4-1A82-0453-4DAB-977A10D2FC48}"/>
              </a:ext>
            </a:extLst>
          </p:cNvPr>
          <p:cNvSpPr txBox="1">
            <a:spLocks/>
          </p:cNvSpPr>
          <p:nvPr/>
        </p:nvSpPr>
        <p:spPr>
          <a:xfrm>
            <a:off x="3097249" y="1667927"/>
            <a:ext cx="2875197" cy="401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/>
              <a:t>Escape</a:t>
            </a:r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124C2794-343F-705E-F05D-14E19DEB593B}"/>
              </a:ext>
            </a:extLst>
          </p:cNvPr>
          <p:cNvSpPr txBox="1">
            <a:spLocks/>
          </p:cNvSpPr>
          <p:nvPr/>
        </p:nvSpPr>
        <p:spPr>
          <a:xfrm>
            <a:off x="6342233" y="1678040"/>
            <a:ext cx="2875197" cy="401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/>
              <a:t>Spread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3314A2-F2E3-4A8B-F1DD-CF2C994E3EF1}"/>
              </a:ext>
            </a:extLst>
          </p:cNvPr>
          <p:cNvSpPr txBox="1">
            <a:spLocks/>
          </p:cNvSpPr>
          <p:nvPr/>
        </p:nvSpPr>
        <p:spPr>
          <a:xfrm>
            <a:off x="122479" y="1611938"/>
            <a:ext cx="2875197" cy="401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/>
              <a:t>Number of Ignitions</a:t>
            </a:r>
          </a:p>
        </p:txBody>
      </p:sp>
      <p:pic>
        <p:nvPicPr>
          <p:cNvPr id="62" name="Picture 61" descr="A colorful squares with numbers&#10;&#10;Description automatically generated">
            <a:extLst>
              <a:ext uri="{FF2B5EF4-FFF2-40B4-BE49-F238E27FC236}">
                <a16:creationId xmlns:a16="http://schemas.microsoft.com/office/drawing/2014/main" id="{ECF279B8-80FC-CADA-F0B7-258919B9DE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6" t="34909" b="34221"/>
          <a:stretch/>
        </p:blipFill>
        <p:spPr>
          <a:xfrm>
            <a:off x="3258541" y="2576552"/>
            <a:ext cx="2658820" cy="2055269"/>
          </a:xfrm>
          <a:prstGeom prst="rect">
            <a:avLst/>
          </a:prstGeom>
        </p:spPr>
      </p:pic>
      <p:pic>
        <p:nvPicPr>
          <p:cNvPr id="77" name="Picture 76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CC594967-9ACC-04A8-FD9B-5C4B4A2401A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3" t="29940" r="6986" b="29330"/>
          <a:stretch/>
        </p:blipFill>
        <p:spPr>
          <a:xfrm>
            <a:off x="532832" y="2667549"/>
            <a:ext cx="2253069" cy="1947508"/>
          </a:xfrm>
          <a:prstGeom prst="rect">
            <a:avLst/>
          </a:prstGeom>
        </p:spPr>
      </p:pic>
      <p:pic>
        <p:nvPicPr>
          <p:cNvPr id="79" name="Picture 78" descr="Logo&#10;&#10;Description automatically generated">
            <a:extLst>
              <a:ext uri="{FF2B5EF4-FFF2-40B4-BE49-F238E27FC236}">
                <a16:creationId xmlns:a16="http://schemas.microsoft.com/office/drawing/2014/main" id="{F01D2A51-FF37-382A-CB90-7D4EB234D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4854" y="2973448"/>
            <a:ext cx="398184" cy="413733"/>
          </a:xfrm>
          <a:prstGeom prst="rect">
            <a:avLst/>
          </a:prstGeom>
        </p:spPr>
      </p:pic>
      <p:sp>
        <p:nvSpPr>
          <p:cNvPr id="80" name="Freeform: Shape 79">
            <a:extLst>
              <a:ext uri="{FF2B5EF4-FFF2-40B4-BE49-F238E27FC236}">
                <a16:creationId xmlns:a16="http://schemas.microsoft.com/office/drawing/2014/main" id="{78013299-B1A9-02F5-41C7-536074E77FE2}"/>
              </a:ext>
            </a:extLst>
          </p:cNvPr>
          <p:cNvSpPr/>
          <p:nvPr/>
        </p:nvSpPr>
        <p:spPr>
          <a:xfrm>
            <a:off x="4878616" y="3126189"/>
            <a:ext cx="179462" cy="119667"/>
          </a:xfrm>
          <a:custGeom>
            <a:avLst/>
            <a:gdLst>
              <a:gd name="connsiteX0" fmla="*/ 0 w 179462"/>
              <a:gd name="connsiteY0" fmla="*/ 111121 h 119667"/>
              <a:gd name="connsiteX1" fmla="*/ 76912 w 179462"/>
              <a:gd name="connsiteY1" fmla="*/ 26 h 119667"/>
              <a:gd name="connsiteX2" fmla="*/ 179462 w 179462"/>
              <a:gd name="connsiteY2" fmla="*/ 119667 h 11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62" h="119667">
                <a:moveTo>
                  <a:pt x="0" y="111121"/>
                </a:moveTo>
                <a:cubicBezTo>
                  <a:pt x="23501" y="54861"/>
                  <a:pt x="47002" y="-1398"/>
                  <a:pt x="76912" y="26"/>
                </a:cubicBezTo>
                <a:cubicBezTo>
                  <a:pt x="106822" y="1450"/>
                  <a:pt x="143142" y="60558"/>
                  <a:pt x="179462" y="119667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25BC1D15-A503-7286-D5F9-667982353214}"/>
              </a:ext>
            </a:extLst>
          </p:cNvPr>
          <p:cNvSpPr/>
          <p:nvPr/>
        </p:nvSpPr>
        <p:spPr>
          <a:xfrm flipH="1">
            <a:off x="4440531" y="3125789"/>
            <a:ext cx="163802" cy="147840"/>
          </a:xfrm>
          <a:custGeom>
            <a:avLst/>
            <a:gdLst>
              <a:gd name="connsiteX0" fmla="*/ 0 w 179462"/>
              <a:gd name="connsiteY0" fmla="*/ 111121 h 119667"/>
              <a:gd name="connsiteX1" fmla="*/ 76912 w 179462"/>
              <a:gd name="connsiteY1" fmla="*/ 26 h 119667"/>
              <a:gd name="connsiteX2" fmla="*/ 179462 w 179462"/>
              <a:gd name="connsiteY2" fmla="*/ 119667 h 11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62" h="119667">
                <a:moveTo>
                  <a:pt x="0" y="111121"/>
                </a:moveTo>
                <a:cubicBezTo>
                  <a:pt x="23501" y="54861"/>
                  <a:pt x="47002" y="-1398"/>
                  <a:pt x="76912" y="26"/>
                </a:cubicBezTo>
                <a:cubicBezTo>
                  <a:pt x="106822" y="1450"/>
                  <a:pt x="143142" y="60558"/>
                  <a:pt x="179462" y="119667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: Shape 85">
            <a:extLst>
              <a:ext uri="{FF2B5EF4-FFF2-40B4-BE49-F238E27FC236}">
                <a16:creationId xmlns:a16="http://schemas.microsoft.com/office/drawing/2014/main" id="{65C9C289-86CC-48D4-C08F-B5E2C539BEED}"/>
              </a:ext>
            </a:extLst>
          </p:cNvPr>
          <p:cNvSpPr/>
          <p:nvPr/>
        </p:nvSpPr>
        <p:spPr>
          <a:xfrm rot="16765752">
            <a:off x="4691411" y="2989973"/>
            <a:ext cx="187970" cy="62301"/>
          </a:xfrm>
          <a:custGeom>
            <a:avLst/>
            <a:gdLst>
              <a:gd name="connsiteX0" fmla="*/ 0 w 179462"/>
              <a:gd name="connsiteY0" fmla="*/ 111121 h 119667"/>
              <a:gd name="connsiteX1" fmla="*/ 76912 w 179462"/>
              <a:gd name="connsiteY1" fmla="*/ 26 h 119667"/>
              <a:gd name="connsiteX2" fmla="*/ 179462 w 179462"/>
              <a:gd name="connsiteY2" fmla="*/ 119667 h 11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62" h="119667">
                <a:moveTo>
                  <a:pt x="0" y="111121"/>
                </a:moveTo>
                <a:cubicBezTo>
                  <a:pt x="23501" y="54861"/>
                  <a:pt x="47002" y="-1398"/>
                  <a:pt x="76912" y="26"/>
                </a:cubicBezTo>
                <a:cubicBezTo>
                  <a:pt x="106822" y="1450"/>
                  <a:pt x="143142" y="60558"/>
                  <a:pt x="179462" y="119667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878536B8-034E-5401-D020-0A0BEF113430}"/>
              </a:ext>
            </a:extLst>
          </p:cNvPr>
          <p:cNvSpPr/>
          <p:nvPr/>
        </p:nvSpPr>
        <p:spPr>
          <a:xfrm rot="16765752" flipH="1">
            <a:off x="4693211" y="3389189"/>
            <a:ext cx="149248" cy="54688"/>
          </a:xfrm>
          <a:custGeom>
            <a:avLst/>
            <a:gdLst>
              <a:gd name="connsiteX0" fmla="*/ 0 w 179462"/>
              <a:gd name="connsiteY0" fmla="*/ 111121 h 119667"/>
              <a:gd name="connsiteX1" fmla="*/ 76912 w 179462"/>
              <a:gd name="connsiteY1" fmla="*/ 26 h 119667"/>
              <a:gd name="connsiteX2" fmla="*/ 179462 w 179462"/>
              <a:gd name="connsiteY2" fmla="*/ 119667 h 119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462" h="119667">
                <a:moveTo>
                  <a:pt x="0" y="111121"/>
                </a:moveTo>
                <a:cubicBezTo>
                  <a:pt x="23501" y="54861"/>
                  <a:pt x="47002" y="-1398"/>
                  <a:pt x="76912" y="26"/>
                </a:cubicBezTo>
                <a:cubicBezTo>
                  <a:pt x="106822" y="1450"/>
                  <a:pt x="143142" y="60558"/>
                  <a:pt x="179462" y="119667"/>
                </a:cubicBezTo>
              </a:path>
            </a:pathLst>
          </a:custGeom>
          <a:noFill/>
          <a:ln w="2857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 descr="Logo&#10;&#10;Description automatically generated">
            <a:extLst>
              <a:ext uri="{FF2B5EF4-FFF2-40B4-BE49-F238E27FC236}">
                <a16:creationId xmlns:a16="http://schemas.microsoft.com/office/drawing/2014/main" id="{F3EC03C0-47D1-9704-2891-9BD4762235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32124" y="3311390"/>
            <a:ext cx="398184" cy="413733"/>
          </a:xfrm>
          <a:prstGeom prst="rect">
            <a:avLst/>
          </a:prstGeom>
        </p:spPr>
      </p:pic>
      <p:pic>
        <p:nvPicPr>
          <p:cNvPr id="96" name="Picture 95" descr="Logo&#10;&#10;Description automatically generated">
            <a:extLst>
              <a:ext uri="{FF2B5EF4-FFF2-40B4-BE49-F238E27FC236}">
                <a16:creationId xmlns:a16="http://schemas.microsoft.com/office/drawing/2014/main" id="{9F8E5806-C691-581E-A10C-A75549F91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6486" y="2627054"/>
            <a:ext cx="398184" cy="413733"/>
          </a:xfrm>
          <a:prstGeom prst="rect">
            <a:avLst/>
          </a:prstGeom>
        </p:spPr>
      </p:pic>
      <p:pic>
        <p:nvPicPr>
          <p:cNvPr id="98" name="Picture 97" descr="Logo&#10;&#10;Description automatically generated">
            <a:extLst>
              <a:ext uri="{FF2B5EF4-FFF2-40B4-BE49-F238E27FC236}">
                <a16:creationId xmlns:a16="http://schemas.microsoft.com/office/drawing/2014/main" id="{5DB6590D-8457-0D56-D979-62DA071118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8462" y="3287825"/>
            <a:ext cx="398184" cy="413733"/>
          </a:xfrm>
          <a:prstGeom prst="rect">
            <a:avLst/>
          </a:prstGeom>
        </p:spPr>
      </p:pic>
      <p:pic>
        <p:nvPicPr>
          <p:cNvPr id="99" name="Picture 98" descr="Logo&#10;&#10;Description automatically generated">
            <a:extLst>
              <a:ext uri="{FF2B5EF4-FFF2-40B4-BE49-F238E27FC236}">
                <a16:creationId xmlns:a16="http://schemas.microsoft.com/office/drawing/2014/main" id="{C58C522E-6D43-4288-7885-4413620C82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53090" y="2611804"/>
            <a:ext cx="398184" cy="413733"/>
          </a:xfrm>
          <a:prstGeom prst="rect">
            <a:avLst/>
          </a:prstGeom>
        </p:spPr>
      </p:pic>
      <p:pic>
        <p:nvPicPr>
          <p:cNvPr id="101" name="Picture 100" descr="Logo&#10;&#10;Description automatically generated">
            <a:extLst>
              <a:ext uri="{FF2B5EF4-FFF2-40B4-BE49-F238E27FC236}">
                <a16:creationId xmlns:a16="http://schemas.microsoft.com/office/drawing/2014/main" id="{3D51B8A3-C237-4F05-D6EF-D66DCC00D1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84740" y="3293540"/>
            <a:ext cx="398184" cy="413733"/>
          </a:xfrm>
          <a:prstGeom prst="rect">
            <a:avLst/>
          </a:prstGeom>
        </p:spPr>
      </p:pic>
      <p:pic>
        <p:nvPicPr>
          <p:cNvPr id="104" name="Picture 103" descr="Logo&#10;&#10;Description automatically generated">
            <a:extLst>
              <a:ext uri="{FF2B5EF4-FFF2-40B4-BE49-F238E27FC236}">
                <a16:creationId xmlns:a16="http://schemas.microsoft.com/office/drawing/2014/main" id="{D16E7DF0-11DD-3179-BEAF-6DBD6B99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5802" y="2967968"/>
            <a:ext cx="398184" cy="413733"/>
          </a:xfrm>
          <a:prstGeom prst="rect">
            <a:avLst/>
          </a:prstGeom>
        </p:spPr>
      </p:pic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45DA684-AECF-284F-3120-14B93F681E08}"/>
              </a:ext>
            </a:extLst>
          </p:cNvPr>
          <p:cNvCxnSpPr/>
          <p:nvPr/>
        </p:nvCxnSpPr>
        <p:spPr>
          <a:xfrm>
            <a:off x="7779832" y="3214202"/>
            <a:ext cx="2050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232A4D4-6AD9-23C8-845E-01CA017F6932}"/>
              </a:ext>
            </a:extLst>
          </p:cNvPr>
          <p:cNvCxnSpPr>
            <a:cxnSpLocks/>
          </p:cNvCxnSpPr>
          <p:nvPr/>
        </p:nvCxnSpPr>
        <p:spPr>
          <a:xfrm>
            <a:off x="8043170" y="3733886"/>
            <a:ext cx="0" cy="149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BBF657B-E2FB-A9FD-70CC-B2CC46039596}"/>
              </a:ext>
            </a:extLst>
          </p:cNvPr>
          <p:cNvCxnSpPr>
            <a:cxnSpLocks/>
          </p:cNvCxnSpPr>
          <p:nvPr/>
        </p:nvCxnSpPr>
        <p:spPr>
          <a:xfrm flipH="1">
            <a:off x="7320262" y="3544558"/>
            <a:ext cx="2396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58D6D74-A09F-D702-4EE1-5E4B93394345}"/>
              </a:ext>
            </a:extLst>
          </p:cNvPr>
          <p:cNvCxnSpPr>
            <a:cxnSpLocks/>
          </p:cNvCxnSpPr>
          <p:nvPr/>
        </p:nvCxnSpPr>
        <p:spPr>
          <a:xfrm flipH="1">
            <a:off x="7308384" y="2921142"/>
            <a:ext cx="2396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E2B7395-84DE-EEF8-67C7-20BA8CFD6E5E}"/>
              </a:ext>
            </a:extLst>
          </p:cNvPr>
          <p:cNvCxnSpPr>
            <a:cxnSpLocks/>
          </p:cNvCxnSpPr>
          <p:nvPr/>
        </p:nvCxnSpPr>
        <p:spPr>
          <a:xfrm>
            <a:off x="7665396" y="3722902"/>
            <a:ext cx="0" cy="149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9C11BA5-4BCA-49D2-531F-8DA2AAE6ED95}"/>
              </a:ext>
            </a:extLst>
          </p:cNvPr>
          <p:cNvCxnSpPr>
            <a:cxnSpLocks/>
          </p:cNvCxnSpPr>
          <p:nvPr/>
        </p:nvCxnSpPr>
        <p:spPr>
          <a:xfrm>
            <a:off x="8050018" y="2965957"/>
            <a:ext cx="0" cy="149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97101FBF-9096-2B50-DEEB-4B2C55786361}"/>
              </a:ext>
            </a:extLst>
          </p:cNvPr>
          <p:cNvCxnSpPr>
            <a:cxnSpLocks/>
          </p:cNvCxnSpPr>
          <p:nvPr/>
        </p:nvCxnSpPr>
        <p:spPr>
          <a:xfrm>
            <a:off x="8483832" y="3697016"/>
            <a:ext cx="0" cy="1496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F01D61DF-D9EF-0529-4C48-0EC6765325A0}"/>
              </a:ext>
            </a:extLst>
          </p:cNvPr>
          <p:cNvCxnSpPr>
            <a:cxnSpLocks/>
          </p:cNvCxnSpPr>
          <p:nvPr/>
        </p:nvCxnSpPr>
        <p:spPr>
          <a:xfrm flipV="1">
            <a:off x="8461798" y="3269726"/>
            <a:ext cx="0" cy="167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C1C3D80-6DE5-F4A9-0D08-6FF56EAD0460}"/>
              </a:ext>
            </a:extLst>
          </p:cNvPr>
          <p:cNvCxnSpPr>
            <a:cxnSpLocks/>
          </p:cNvCxnSpPr>
          <p:nvPr/>
        </p:nvCxnSpPr>
        <p:spPr>
          <a:xfrm flipV="1">
            <a:off x="8037644" y="3269287"/>
            <a:ext cx="0" cy="1675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ABAD45B-92A6-BADA-F8F4-BA457361A5AC}"/>
              </a:ext>
            </a:extLst>
          </p:cNvPr>
          <p:cNvCxnSpPr>
            <a:cxnSpLocks/>
          </p:cNvCxnSpPr>
          <p:nvPr/>
        </p:nvCxnSpPr>
        <p:spPr>
          <a:xfrm flipH="1">
            <a:off x="7318005" y="3214202"/>
            <a:ext cx="2396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3E729DF-FD5D-2FD3-247F-AB7BEFDFBA30}"/>
              </a:ext>
            </a:extLst>
          </p:cNvPr>
          <p:cNvCxnSpPr/>
          <p:nvPr/>
        </p:nvCxnSpPr>
        <p:spPr>
          <a:xfrm>
            <a:off x="606751" y="2565743"/>
            <a:ext cx="66657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800B0AE-0F11-9D63-A00B-DE8F423393F8}"/>
              </a:ext>
            </a:extLst>
          </p:cNvPr>
          <p:cNvSpPr txBox="1"/>
          <p:nvPr/>
        </p:nvSpPr>
        <p:spPr>
          <a:xfrm>
            <a:off x="677520" y="2227189"/>
            <a:ext cx="93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10km</a:t>
            </a: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D6148B4-10AC-4AE5-2988-487E1B6A0332}"/>
              </a:ext>
            </a:extLst>
          </p:cNvPr>
          <p:cNvCxnSpPr/>
          <p:nvPr/>
        </p:nvCxnSpPr>
        <p:spPr>
          <a:xfrm>
            <a:off x="8192291" y="2906722"/>
            <a:ext cx="20509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84520394-443A-85CE-BB7C-BC32C4F70ED6}"/>
              </a:ext>
            </a:extLst>
          </p:cNvPr>
          <p:cNvSpPr txBox="1"/>
          <p:nvPr/>
        </p:nvSpPr>
        <p:spPr>
          <a:xfrm>
            <a:off x="7459662" y="6351209"/>
            <a:ext cx="471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Roughly based on </a:t>
            </a:r>
            <a:r>
              <a:rPr lang="en-US" err="1"/>
              <a:t>Marchal</a:t>
            </a:r>
            <a:r>
              <a:rPr lang="en-US"/>
              <a:t> et al. 2017,  2020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2EBD-71DD-04E4-BD26-F895786B7989}"/>
              </a:ext>
            </a:extLst>
          </p:cNvPr>
          <p:cNvSpPr txBox="1">
            <a:spLocks/>
          </p:cNvSpPr>
          <p:nvPr/>
        </p:nvSpPr>
        <p:spPr>
          <a:xfrm>
            <a:off x="9354239" y="1650464"/>
            <a:ext cx="2485343" cy="401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/>
              <a:t>Area burned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B44812D-D0DE-7C94-77E2-8F891C8DDD33}"/>
              </a:ext>
            </a:extLst>
          </p:cNvPr>
          <p:cNvCxnSpPr>
            <a:cxnSpLocks/>
          </p:cNvCxnSpPr>
          <p:nvPr/>
        </p:nvCxnSpPr>
        <p:spPr>
          <a:xfrm>
            <a:off x="3258541" y="2565743"/>
            <a:ext cx="47122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7B7873-56CF-01AD-046A-3200267F45A4}"/>
              </a:ext>
            </a:extLst>
          </p:cNvPr>
          <p:cNvSpPr txBox="1"/>
          <p:nvPr/>
        </p:nvSpPr>
        <p:spPr>
          <a:xfrm>
            <a:off x="3160866" y="2210422"/>
            <a:ext cx="666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 ha</a:t>
            </a:r>
          </a:p>
        </p:txBody>
      </p:sp>
      <p:pic>
        <p:nvPicPr>
          <p:cNvPr id="11" name="Picture 10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8BE7FE45-1DFA-90C7-BDDE-127DA73DB1C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3" t="29940" r="6986" b="29330"/>
          <a:stretch/>
        </p:blipFill>
        <p:spPr>
          <a:xfrm>
            <a:off x="9470377" y="2588287"/>
            <a:ext cx="2253069" cy="1947508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B213D4-D67E-93AE-3CEE-D89538FF0DDE}"/>
              </a:ext>
            </a:extLst>
          </p:cNvPr>
          <p:cNvSpPr/>
          <p:nvPr/>
        </p:nvSpPr>
        <p:spPr>
          <a:xfrm>
            <a:off x="10057804" y="2732183"/>
            <a:ext cx="1245502" cy="1399142"/>
          </a:xfrm>
          <a:custGeom>
            <a:avLst/>
            <a:gdLst>
              <a:gd name="connsiteX0" fmla="*/ 386186 w 1245502"/>
              <a:gd name="connsiteY0" fmla="*/ 154236 h 1399142"/>
              <a:gd name="connsiteX1" fmla="*/ 386186 w 1245502"/>
              <a:gd name="connsiteY1" fmla="*/ 154236 h 1399142"/>
              <a:gd name="connsiteX2" fmla="*/ 265001 w 1245502"/>
              <a:gd name="connsiteY2" fmla="*/ 176270 h 1399142"/>
              <a:gd name="connsiteX3" fmla="*/ 198900 w 1245502"/>
              <a:gd name="connsiteY3" fmla="*/ 231354 h 1399142"/>
              <a:gd name="connsiteX4" fmla="*/ 176866 w 1245502"/>
              <a:gd name="connsiteY4" fmla="*/ 275422 h 1399142"/>
              <a:gd name="connsiteX5" fmla="*/ 143815 w 1245502"/>
              <a:gd name="connsiteY5" fmla="*/ 308472 h 1399142"/>
              <a:gd name="connsiteX6" fmla="*/ 121782 w 1245502"/>
              <a:gd name="connsiteY6" fmla="*/ 385590 h 1399142"/>
              <a:gd name="connsiteX7" fmla="*/ 77714 w 1245502"/>
              <a:gd name="connsiteY7" fmla="*/ 429658 h 1399142"/>
              <a:gd name="connsiteX8" fmla="*/ 33647 w 1245502"/>
              <a:gd name="connsiteY8" fmla="*/ 506776 h 1399142"/>
              <a:gd name="connsiteX9" fmla="*/ 22630 w 1245502"/>
              <a:gd name="connsiteY9" fmla="*/ 550844 h 1399142"/>
              <a:gd name="connsiteX10" fmla="*/ 11613 w 1245502"/>
              <a:gd name="connsiteY10" fmla="*/ 694063 h 1399142"/>
              <a:gd name="connsiteX11" fmla="*/ 596 w 1245502"/>
              <a:gd name="connsiteY11" fmla="*/ 771181 h 1399142"/>
              <a:gd name="connsiteX12" fmla="*/ 44663 w 1245502"/>
              <a:gd name="connsiteY12" fmla="*/ 947451 h 1399142"/>
              <a:gd name="connsiteX13" fmla="*/ 55680 w 1245502"/>
              <a:gd name="connsiteY13" fmla="*/ 1013552 h 1399142"/>
              <a:gd name="connsiteX14" fmla="*/ 132798 w 1245502"/>
              <a:gd name="connsiteY14" fmla="*/ 1145754 h 1399142"/>
              <a:gd name="connsiteX15" fmla="*/ 209916 w 1245502"/>
              <a:gd name="connsiteY15" fmla="*/ 1244906 h 1399142"/>
              <a:gd name="connsiteX16" fmla="*/ 231950 w 1245502"/>
              <a:gd name="connsiteY16" fmla="*/ 1277957 h 1399142"/>
              <a:gd name="connsiteX17" fmla="*/ 253984 w 1245502"/>
              <a:gd name="connsiteY17" fmla="*/ 1322024 h 1399142"/>
              <a:gd name="connsiteX18" fmla="*/ 298051 w 1245502"/>
              <a:gd name="connsiteY18" fmla="*/ 1333041 h 1399142"/>
              <a:gd name="connsiteX19" fmla="*/ 331102 w 1245502"/>
              <a:gd name="connsiteY19" fmla="*/ 1355075 h 1399142"/>
              <a:gd name="connsiteX20" fmla="*/ 364153 w 1245502"/>
              <a:gd name="connsiteY20" fmla="*/ 1366092 h 1399142"/>
              <a:gd name="connsiteX21" fmla="*/ 606524 w 1245502"/>
              <a:gd name="connsiteY21" fmla="*/ 1399142 h 1399142"/>
              <a:gd name="connsiteX22" fmla="*/ 826861 w 1245502"/>
              <a:gd name="connsiteY22" fmla="*/ 1366092 h 1399142"/>
              <a:gd name="connsiteX23" fmla="*/ 859912 w 1245502"/>
              <a:gd name="connsiteY23" fmla="*/ 1355075 h 1399142"/>
              <a:gd name="connsiteX24" fmla="*/ 970080 w 1245502"/>
              <a:gd name="connsiteY24" fmla="*/ 1288974 h 1399142"/>
              <a:gd name="connsiteX25" fmla="*/ 1014148 w 1245502"/>
              <a:gd name="connsiteY25" fmla="*/ 1002535 h 1399142"/>
              <a:gd name="connsiteX26" fmla="*/ 1025165 w 1245502"/>
              <a:gd name="connsiteY26" fmla="*/ 958468 h 1399142"/>
              <a:gd name="connsiteX27" fmla="*/ 1080249 w 1245502"/>
              <a:gd name="connsiteY27" fmla="*/ 837282 h 1399142"/>
              <a:gd name="connsiteX28" fmla="*/ 1179401 w 1245502"/>
              <a:gd name="connsiteY28" fmla="*/ 727113 h 1399142"/>
              <a:gd name="connsiteX29" fmla="*/ 1212451 w 1245502"/>
              <a:gd name="connsiteY29" fmla="*/ 649995 h 1399142"/>
              <a:gd name="connsiteX30" fmla="*/ 1223468 w 1245502"/>
              <a:gd name="connsiteY30" fmla="*/ 605928 h 1399142"/>
              <a:gd name="connsiteX31" fmla="*/ 1245502 w 1245502"/>
              <a:gd name="connsiteY31" fmla="*/ 495759 h 1399142"/>
              <a:gd name="connsiteX32" fmla="*/ 1234485 w 1245502"/>
              <a:gd name="connsiteY32" fmla="*/ 253388 h 1399142"/>
              <a:gd name="connsiteX33" fmla="*/ 1223468 w 1245502"/>
              <a:gd name="connsiteY33" fmla="*/ 209321 h 1399142"/>
              <a:gd name="connsiteX34" fmla="*/ 1212451 w 1245502"/>
              <a:gd name="connsiteY34" fmla="*/ 176270 h 1399142"/>
              <a:gd name="connsiteX35" fmla="*/ 1157367 w 1245502"/>
              <a:gd name="connsiteY35" fmla="*/ 110169 h 1399142"/>
              <a:gd name="connsiteX36" fmla="*/ 1091266 w 1245502"/>
              <a:gd name="connsiteY36" fmla="*/ 66101 h 1399142"/>
              <a:gd name="connsiteX37" fmla="*/ 1047198 w 1245502"/>
              <a:gd name="connsiteY37" fmla="*/ 33051 h 1399142"/>
              <a:gd name="connsiteX38" fmla="*/ 1003131 w 1245502"/>
              <a:gd name="connsiteY38" fmla="*/ 22034 h 1399142"/>
              <a:gd name="connsiteX39" fmla="*/ 881945 w 1245502"/>
              <a:gd name="connsiteY39" fmla="*/ 0 h 1399142"/>
              <a:gd name="connsiteX40" fmla="*/ 815844 w 1245502"/>
              <a:gd name="connsiteY40" fmla="*/ 11017 h 1399142"/>
              <a:gd name="connsiteX41" fmla="*/ 716692 w 1245502"/>
              <a:gd name="connsiteY41" fmla="*/ 66101 h 1399142"/>
              <a:gd name="connsiteX42" fmla="*/ 562456 w 1245502"/>
              <a:gd name="connsiteY42" fmla="*/ 154236 h 1399142"/>
              <a:gd name="connsiteX43" fmla="*/ 441271 w 1245502"/>
              <a:gd name="connsiteY43" fmla="*/ 165253 h 1399142"/>
              <a:gd name="connsiteX44" fmla="*/ 386186 w 1245502"/>
              <a:gd name="connsiteY44" fmla="*/ 154236 h 1399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45502" h="1399142">
                <a:moveTo>
                  <a:pt x="386186" y="154236"/>
                </a:moveTo>
                <a:lnTo>
                  <a:pt x="386186" y="154236"/>
                </a:lnTo>
                <a:cubicBezTo>
                  <a:pt x="345791" y="161581"/>
                  <a:pt x="304479" y="164991"/>
                  <a:pt x="265001" y="176270"/>
                </a:cubicBezTo>
                <a:cubicBezTo>
                  <a:pt x="247657" y="181225"/>
                  <a:pt x="207577" y="219206"/>
                  <a:pt x="198900" y="231354"/>
                </a:cubicBezTo>
                <a:cubicBezTo>
                  <a:pt x="189354" y="244718"/>
                  <a:pt x="186412" y="262058"/>
                  <a:pt x="176866" y="275422"/>
                </a:cubicBezTo>
                <a:cubicBezTo>
                  <a:pt x="167810" y="288100"/>
                  <a:pt x="154832" y="297455"/>
                  <a:pt x="143815" y="308472"/>
                </a:cubicBezTo>
                <a:cubicBezTo>
                  <a:pt x="142664" y="313076"/>
                  <a:pt x="127859" y="377082"/>
                  <a:pt x="121782" y="385590"/>
                </a:cubicBezTo>
                <a:cubicBezTo>
                  <a:pt x="109707" y="402494"/>
                  <a:pt x="91233" y="413885"/>
                  <a:pt x="77714" y="429658"/>
                </a:cubicBezTo>
                <a:cubicBezTo>
                  <a:pt x="63508" y="446232"/>
                  <a:pt x="40594" y="488251"/>
                  <a:pt x="33647" y="506776"/>
                </a:cubicBezTo>
                <a:cubicBezTo>
                  <a:pt x="28331" y="520953"/>
                  <a:pt x="26302" y="536155"/>
                  <a:pt x="22630" y="550844"/>
                </a:cubicBezTo>
                <a:cubicBezTo>
                  <a:pt x="18958" y="598584"/>
                  <a:pt x="16377" y="646420"/>
                  <a:pt x="11613" y="694063"/>
                </a:cubicBezTo>
                <a:cubicBezTo>
                  <a:pt x="9029" y="719901"/>
                  <a:pt x="-2762" y="745432"/>
                  <a:pt x="596" y="771181"/>
                </a:cubicBezTo>
                <a:cubicBezTo>
                  <a:pt x="8429" y="831237"/>
                  <a:pt x="31241" y="888392"/>
                  <a:pt x="44663" y="947451"/>
                </a:cubicBezTo>
                <a:cubicBezTo>
                  <a:pt x="49613" y="969233"/>
                  <a:pt x="46608" y="993140"/>
                  <a:pt x="55680" y="1013552"/>
                </a:cubicBezTo>
                <a:cubicBezTo>
                  <a:pt x="76400" y="1060172"/>
                  <a:pt x="104499" y="1103305"/>
                  <a:pt x="132798" y="1145754"/>
                </a:cubicBezTo>
                <a:cubicBezTo>
                  <a:pt x="156024" y="1180592"/>
                  <a:pt x="184794" y="1211410"/>
                  <a:pt x="209916" y="1244906"/>
                </a:cubicBezTo>
                <a:cubicBezTo>
                  <a:pt x="217860" y="1255499"/>
                  <a:pt x="225381" y="1266461"/>
                  <a:pt x="231950" y="1277957"/>
                </a:cubicBezTo>
                <a:cubicBezTo>
                  <a:pt x="240098" y="1292216"/>
                  <a:pt x="241368" y="1311510"/>
                  <a:pt x="253984" y="1322024"/>
                </a:cubicBezTo>
                <a:cubicBezTo>
                  <a:pt x="265616" y="1331717"/>
                  <a:pt x="283362" y="1329369"/>
                  <a:pt x="298051" y="1333041"/>
                </a:cubicBezTo>
                <a:cubicBezTo>
                  <a:pt x="309068" y="1340386"/>
                  <a:pt x="319259" y="1349154"/>
                  <a:pt x="331102" y="1355075"/>
                </a:cubicBezTo>
                <a:cubicBezTo>
                  <a:pt x="341489" y="1360268"/>
                  <a:pt x="352766" y="1363815"/>
                  <a:pt x="364153" y="1366092"/>
                </a:cubicBezTo>
                <a:cubicBezTo>
                  <a:pt x="476552" y="1388571"/>
                  <a:pt x="498334" y="1388323"/>
                  <a:pt x="606524" y="1399142"/>
                </a:cubicBezTo>
                <a:cubicBezTo>
                  <a:pt x="707252" y="1387950"/>
                  <a:pt x="721394" y="1388692"/>
                  <a:pt x="826861" y="1366092"/>
                </a:cubicBezTo>
                <a:cubicBezTo>
                  <a:pt x="838216" y="1363659"/>
                  <a:pt x="849525" y="1360269"/>
                  <a:pt x="859912" y="1355075"/>
                </a:cubicBezTo>
                <a:cubicBezTo>
                  <a:pt x="910544" y="1329759"/>
                  <a:pt x="929381" y="1316106"/>
                  <a:pt x="970080" y="1288974"/>
                </a:cubicBezTo>
                <a:cubicBezTo>
                  <a:pt x="1053731" y="1177439"/>
                  <a:pt x="993155" y="1275438"/>
                  <a:pt x="1014148" y="1002535"/>
                </a:cubicBezTo>
                <a:cubicBezTo>
                  <a:pt x="1015309" y="987439"/>
                  <a:pt x="1020814" y="972971"/>
                  <a:pt x="1025165" y="958468"/>
                </a:cubicBezTo>
                <a:cubicBezTo>
                  <a:pt x="1039147" y="911860"/>
                  <a:pt x="1048913" y="875581"/>
                  <a:pt x="1080249" y="837282"/>
                </a:cubicBezTo>
                <a:cubicBezTo>
                  <a:pt x="1116240" y="793293"/>
                  <a:pt x="1153047" y="775429"/>
                  <a:pt x="1179401" y="727113"/>
                </a:cubicBezTo>
                <a:cubicBezTo>
                  <a:pt x="1192793" y="702561"/>
                  <a:pt x="1202893" y="676278"/>
                  <a:pt x="1212451" y="649995"/>
                </a:cubicBezTo>
                <a:cubicBezTo>
                  <a:pt x="1217625" y="635765"/>
                  <a:pt x="1220295" y="620733"/>
                  <a:pt x="1223468" y="605928"/>
                </a:cubicBezTo>
                <a:cubicBezTo>
                  <a:pt x="1231315" y="569309"/>
                  <a:pt x="1245502" y="495759"/>
                  <a:pt x="1245502" y="495759"/>
                </a:cubicBezTo>
                <a:cubicBezTo>
                  <a:pt x="1241830" y="414969"/>
                  <a:pt x="1240688" y="334024"/>
                  <a:pt x="1234485" y="253388"/>
                </a:cubicBezTo>
                <a:cubicBezTo>
                  <a:pt x="1233324" y="238292"/>
                  <a:pt x="1227628" y="223880"/>
                  <a:pt x="1223468" y="209321"/>
                </a:cubicBezTo>
                <a:cubicBezTo>
                  <a:pt x="1220278" y="198155"/>
                  <a:pt x="1217644" y="186657"/>
                  <a:pt x="1212451" y="176270"/>
                </a:cubicBezTo>
                <a:cubicBezTo>
                  <a:pt x="1200876" y="153120"/>
                  <a:pt x="1177305" y="125676"/>
                  <a:pt x="1157367" y="110169"/>
                </a:cubicBezTo>
                <a:cubicBezTo>
                  <a:pt x="1136464" y="93911"/>
                  <a:pt x="1112451" y="81989"/>
                  <a:pt x="1091266" y="66101"/>
                </a:cubicBezTo>
                <a:cubicBezTo>
                  <a:pt x="1076577" y="55084"/>
                  <a:pt x="1063621" y="41262"/>
                  <a:pt x="1047198" y="33051"/>
                </a:cubicBezTo>
                <a:cubicBezTo>
                  <a:pt x="1033655" y="26280"/>
                  <a:pt x="1017690" y="26194"/>
                  <a:pt x="1003131" y="22034"/>
                </a:cubicBezTo>
                <a:cubicBezTo>
                  <a:pt x="923879" y="-610"/>
                  <a:pt x="1027783" y="18230"/>
                  <a:pt x="881945" y="0"/>
                </a:cubicBezTo>
                <a:cubicBezTo>
                  <a:pt x="859911" y="3672"/>
                  <a:pt x="837240" y="4598"/>
                  <a:pt x="815844" y="11017"/>
                </a:cubicBezTo>
                <a:cubicBezTo>
                  <a:pt x="796757" y="16743"/>
                  <a:pt x="728317" y="58351"/>
                  <a:pt x="716692" y="66101"/>
                </a:cubicBezTo>
                <a:cubicBezTo>
                  <a:pt x="662435" y="102272"/>
                  <a:pt x="638388" y="139049"/>
                  <a:pt x="562456" y="154236"/>
                </a:cubicBezTo>
                <a:cubicBezTo>
                  <a:pt x="485766" y="169574"/>
                  <a:pt x="526097" y="165253"/>
                  <a:pt x="441271" y="165253"/>
                </a:cubicBezTo>
                <a:lnTo>
                  <a:pt x="386186" y="154236"/>
                </a:lnTo>
                <a:close/>
              </a:path>
            </a:pathLst>
          </a:cu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E52E26-53CE-C6F5-2416-A5E7D901C5ED}"/>
              </a:ext>
            </a:extLst>
          </p:cNvPr>
          <p:cNvCxnSpPr/>
          <p:nvPr/>
        </p:nvCxnSpPr>
        <p:spPr>
          <a:xfrm>
            <a:off x="9525382" y="2543915"/>
            <a:ext cx="66657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4D5A558-7C50-2ECC-9DE5-21E1DB158F98}"/>
              </a:ext>
            </a:extLst>
          </p:cNvPr>
          <p:cNvSpPr txBox="1"/>
          <p:nvPr/>
        </p:nvSpPr>
        <p:spPr>
          <a:xfrm>
            <a:off x="9596151" y="2205361"/>
            <a:ext cx="93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10km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EC2CE0-DDB3-B34D-B824-CC37B283BE19}"/>
              </a:ext>
            </a:extLst>
          </p:cNvPr>
          <p:cNvSpPr/>
          <p:nvPr/>
        </p:nvSpPr>
        <p:spPr>
          <a:xfrm>
            <a:off x="11534274" y="2647641"/>
            <a:ext cx="505557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7DDF99-98A1-2A3D-E220-75C346B6DBCF}"/>
              </a:ext>
            </a:extLst>
          </p:cNvPr>
          <p:cNvCxnSpPr>
            <a:cxnSpLocks/>
          </p:cNvCxnSpPr>
          <p:nvPr/>
        </p:nvCxnSpPr>
        <p:spPr>
          <a:xfrm>
            <a:off x="6520251" y="2582510"/>
            <a:ext cx="471223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F30F630-BE08-7225-E859-09E73A155034}"/>
              </a:ext>
            </a:extLst>
          </p:cNvPr>
          <p:cNvSpPr txBox="1"/>
          <p:nvPr/>
        </p:nvSpPr>
        <p:spPr>
          <a:xfrm>
            <a:off x="6422576" y="2227189"/>
            <a:ext cx="666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1 ha</a:t>
            </a:r>
          </a:p>
        </p:txBody>
      </p:sp>
    </p:spTree>
    <p:extLst>
      <p:ext uri="{BB962C8B-B14F-4D97-AF65-F5344CB8AC3E}">
        <p14:creationId xmlns:p14="http://schemas.microsoft.com/office/powerpoint/2010/main" val="292756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0C2D-CF53-C44F-3470-BA3796EE1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8B31-E7BB-C719-8ECB-79F9557FD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3948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Number of ignitions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F31D04-4650-F295-3BE3-8FFB2E9ECA54}"/>
              </a:ext>
            </a:extLst>
          </p:cNvPr>
          <p:cNvSpPr txBox="1"/>
          <p:nvPr/>
        </p:nvSpPr>
        <p:spPr>
          <a:xfrm>
            <a:off x="781493" y="1547201"/>
            <a:ext cx="5314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GLMM inhomogeneous Poisson process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Province wide, 10 x 10km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Number of ignitions ~ int + CMI_MIN + dCMI3yr + CMI_PROV  + FRT +  CON + YOUNG + DEC + u</a:t>
            </a:r>
            <a:endParaRPr lang="en-US"/>
          </a:p>
        </p:txBody>
      </p:sp>
      <p:pic>
        <p:nvPicPr>
          <p:cNvPr id="3074" name="Picture 2" descr="A map of canada with different colored areas&#10;&#10;Description automatically generated">
            <a:extLst>
              <a:ext uri="{FF2B5EF4-FFF2-40B4-BE49-F238E27FC236}">
                <a16:creationId xmlns:a16="http://schemas.microsoft.com/office/drawing/2014/main" id="{62C849BF-4BB7-0AC0-B0FC-0D23651A8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176" y="3232244"/>
            <a:ext cx="399513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CAFA80BC-3F35-3111-F7F8-E120AD183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395" y="1658348"/>
            <a:ext cx="5924550" cy="511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43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C3530-447A-2E1A-2AC6-115650541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6B92-E46F-61A0-F1CA-5CA02518D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3948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Number of ignitions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2534B-8BC2-C571-0083-682714129E27}"/>
              </a:ext>
            </a:extLst>
          </p:cNvPr>
          <p:cNvSpPr txBox="1"/>
          <p:nvPr/>
        </p:nvSpPr>
        <p:spPr>
          <a:xfrm>
            <a:off x="781493" y="1547201"/>
            <a:ext cx="5314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GLMM inhomogeneous Poisson process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Province wide, 10 x 10km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sz="1800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Number of ignitions ~ int + CMI_MIN + dCMI3yr + CMI_PROV  + FRT +  CON + YOUNG + DEC + u</a:t>
            </a:r>
            <a:endParaRPr lang="en-US"/>
          </a:p>
        </p:txBody>
      </p:sp>
      <p:pic>
        <p:nvPicPr>
          <p:cNvPr id="3074" name="Picture 2" descr="A map of canada with different colored areas&#10;&#10;Description automatically generated">
            <a:extLst>
              <a:ext uri="{FF2B5EF4-FFF2-40B4-BE49-F238E27FC236}">
                <a16:creationId xmlns:a16="http://schemas.microsoft.com/office/drawing/2014/main" id="{97777392-F217-0BA7-1C39-03351A924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176" y="3232244"/>
            <a:ext cx="3995139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DB41AE5-265C-4C8B-5AC0-CB0B8AF86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66" y="1695452"/>
            <a:ext cx="5314506" cy="484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680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1E1B3-4CDD-3FF1-7C17-DEBB1C894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069A3-1A49-15DD-0444-06CDB5BC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3948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Probability of escape and spread</a:t>
            </a:r>
          </a:p>
        </p:txBody>
      </p:sp>
      <p:pic>
        <p:nvPicPr>
          <p:cNvPr id="3074" name="Picture 2" descr="A map of canada with different colored areas&#10;&#10;Description automatically generated">
            <a:extLst>
              <a:ext uri="{FF2B5EF4-FFF2-40B4-BE49-F238E27FC236}">
                <a16:creationId xmlns:a16="http://schemas.microsoft.com/office/drawing/2014/main" id="{A92EC54C-4E70-C3B6-CF4F-8ADBEBB09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759" y="2780991"/>
            <a:ext cx="3301346" cy="28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3C68B2-1FDD-B059-BC54-49E81B4840FA}"/>
              </a:ext>
            </a:extLst>
          </p:cNvPr>
          <p:cNvSpPr txBox="1"/>
          <p:nvPr/>
        </p:nvSpPr>
        <p:spPr>
          <a:xfrm>
            <a:off x="3870252" y="1693531"/>
            <a:ext cx="8133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Escape ~ </a:t>
            </a:r>
            <a:r>
              <a:rPr lang="en-US" err="1"/>
              <a:t>Tmax</a:t>
            </a:r>
            <a:r>
              <a:rPr lang="en-US"/>
              <a:t> + PPT + </a:t>
            </a:r>
            <a:r>
              <a:rPr lang="en-US" err="1"/>
              <a:t>veg_type</a:t>
            </a:r>
            <a:r>
              <a:rPr lang="en-US"/>
              <a:t> + distance to road/infrastructure + slope + aspect + elevation</a:t>
            </a:r>
          </a:p>
          <a:p>
            <a:endParaRPr lang="en-US"/>
          </a:p>
          <a:p>
            <a:r>
              <a:rPr lang="en-US"/>
              <a:t>Spread ~ </a:t>
            </a:r>
            <a:r>
              <a:rPr lang="en-US" err="1"/>
              <a:t>Tmax</a:t>
            </a:r>
            <a:r>
              <a:rPr lang="en-US"/>
              <a:t> + PPT + </a:t>
            </a:r>
            <a:r>
              <a:rPr lang="en-US" err="1"/>
              <a:t>veg_type</a:t>
            </a:r>
            <a:r>
              <a:rPr lang="en-US"/>
              <a:t> + distance to road/infrastructure + slope + aspect + elevation + distance to point of ignition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093A3A6B-8BB4-3F47-F2D0-EEC61C23A4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187" b="91931" l="9772" r="89772">
                        <a14:foregroundMark x1="19087" y1="6772" x2="19087" y2="6772"/>
                        <a14:foregroundMark x1="28128" y1="56628" x2="28128" y2="56628"/>
                        <a14:foregroundMark x1="51781" y1="91931" x2="51781" y2="91931"/>
                        <a14:foregroundMark x1="31233" y1="67291" x2="31233" y2="67291"/>
                        <a14:foregroundMark x1="22740" y1="5908" x2="22740" y2="5908"/>
                        <a14:foregroundMark x1="22374" y1="5187" x2="22374" y2="5187"/>
                        <a14:foregroundMark x1="51598" y1="87032" x2="51598" y2="87032"/>
                        <a14:foregroundMark x1="51142" y1="87032" x2="51142" y2="87032"/>
                        <a14:foregroundMark x1="52329" y1="89481" x2="52329" y2="894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6855" y="3585749"/>
            <a:ext cx="4193042" cy="2657508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EC4E869-4A3E-ED97-C9C8-8047AF14740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914" l="5819" r="89905">
                        <a14:foregroundMark x1="5819" y1="21614" x2="5819" y2="21614"/>
                        <a14:foregroundMark x1="15321" y1="57925" x2="15321" y2="57925"/>
                        <a14:foregroundMark x1="17102" y1="65274" x2="17102" y2="65274"/>
                        <a14:foregroundMark x1="38480" y1="82709" x2="38480" y2="8270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97" t="17665" r="28517" b="9517"/>
          <a:stretch/>
        </p:blipFill>
        <p:spPr>
          <a:xfrm>
            <a:off x="8842580" y="3585749"/>
            <a:ext cx="2907704" cy="250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94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F6348-8A62-FC2E-287D-8DFE0DB56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4E20C-B5F4-DB35-7494-115FAE4A9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39485"/>
          </a:xfrm>
          <a:solidFill>
            <a:schemeClr val="tx1">
              <a:lumMod val="85000"/>
              <a:lumOff val="15000"/>
            </a:schemeClr>
          </a:solidFill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</a:rPr>
              <a:t>Area burned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D98140-0EC9-2FFE-775D-F84CFA468B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075"/>
          <a:stretch/>
        </p:blipFill>
        <p:spPr bwMode="auto">
          <a:xfrm>
            <a:off x="1342149" y="2699121"/>
            <a:ext cx="4069908" cy="216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B9021EA-9D64-8132-34EC-200513CD91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6798"/>
          <a:stretch/>
        </p:blipFill>
        <p:spPr bwMode="auto">
          <a:xfrm>
            <a:off x="1328896" y="4639047"/>
            <a:ext cx="4161806" cy="20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C0F4B46-BE70-57A4-C834-F671B554F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4335" y="2120069"/>
            <a:ext cx="4756095" cy="4339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47C0A8-E96F-FB08-E483-C9C3D5307C65}"/>
              </a:ext>
            </a:extLst>
          </p:cNvPr>
          <p:cNvSpPr txBox="1"/>
          <p:nvPr/>
        </p:nvSpPr>
        <p:spPr>
          <a:xfrm>
            <a:off x="891570" y="1498792"/>
            <a:ext cx="98029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Generalized additive model with a mixture of two Weibull distributions (finite mixture model)</a:t>
            </a:r>
          </a:p>
          <a:p>
            <a:r>
              <a:rPr lang="en-US">
                <a:solidFill>
                  <a:srgbClr val="000000"/>
                </a:solidFill>
                <a:latin typeface="WordVisi_MSFontService"/>
              </a:rPr>
              <a:t>Linear predictor 1</a:t>
            </a:r>
            <a:r>
              <a:rPr lang="en-US" baseline="30000">
                <a:solidFill>
                  <a:srgbClr val="000000"/>
                </a:solidFill>
                <a:latin typeface="WordVisi_MSFontService"/>
              </a:rPr>
              <a:t>st</a:t>
            </a:r>
            <a:r>
              <a:rPr lang="en-US">
                <a:solidFill>
                  <a:srgbClr val="000000"/>
                </a:solidFill>
                <a:latin typeface="WordVisi_MSFontService"/>
              </a:rPr>
              <a:t> </a:t>
            </a:r>
            <a:r>
              <a:rPr lang="en-US" err="1">
                <a:solidFill>
                  <a:srgbClr val="000000"/>
                </a:solidFill>
                <a:latin typeface="WordVisi_MSFontService"/>
              </a:rPr>
              <a:t>dist</a:t>
            </a:r>
            <a:r>
              <a:rPr lang="en-US">
                <a:solidFill>
                  <a:srgbClr val="000000"/>
                </a:solidFill>
                <a:latin typeface="WordVisi_MSFontService"/>
              </a:rPr>
              <a:t> ~ int</a:t>
            </a:r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 + PPT_SM + CMI + # ignitions + CON</a:t>
            </a:r>
          </a:p>
          <a:p>
            <a:r>
              <a:rPr lang="en-US">
                <a:solidFill>
                  <a:srgbClr val="000000"/>
                </a:solidFill>
                <a:latin typeface="WordVisi_MSFontService"/>
              </a:rPr>
              <a:t>Linear predictor 2</a:t>
            </a:r>
            <a:r>
              <a:rPr lang="en-US" baseline="30000">
                <a:solidFill>
                  <a:srgbClr val="000000"/>
                </a:solidFill>
                <a:latin typeface="WordVisi_MSFontService"/>
              </a:rPr>
              <a:t>st</a:t>
            </a:r>
            <a:r>
              <a:rPr lang="en-US">
                <a:solidFill>
                  <a:srgbClr val="000000"/>
                </a:solidFill>
                <a:latin typeface="WordVisi_MSFontService"/>
              </a:rPr>
              <a:t> </a:t>
            </a:r>
            <a:r>
              <a:rPr lang="en-US" err="1">
                <a:solidFill>
                  <a:srgbClr val="000000"/>
                </a:solidFill>
                <a:latin typeface="WordVisi_MSFontService"/>
              </a:rPr>
              <a:t>dist</a:t>
            </a:r>
            <a:r>
              <a:rPr lang="en-US">
                <a:solidFill>
                  <a:srgbClr val="000000"/>
                </a:solidFill>
                <a:latin typeface="WordVisi_MSFontService"/>
              </a:rPr>
              <a:t> ~ int </a:t>
            </a:r>
            <a:r>
              <a:rPr lang="en-US" b="0" i="0">
                <a:solidFill>
                  <a:srgbClr val="000000"/>
                </a:solidFill>
                <a:effectLst/>
                <a:latin typeface="WordVisi_MSFontService"/>
              </a:rPr>
              <a:t>+ FRT +CMI_PROV + TEMP_MAX</a:t>
            </a:r>
          </a:p>
          <a:p>
            <a:endParaRPr lang="en-US" b="0" i="0">
              <a:solidFill>
                <a:srgbClr val="000000"/>
              </a:solidFill>
              <a:effectLst/>
              <a:latin typeface="WordVisi_MSFontService"/>
            </a:endParaRP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691752-1043-EDA1-C49D-2C55E109F463}"/>
              </a:ext>
            </a:extLst>
          </p:cNvPr>
          <p:cNvSpPr txBox="1"/>
          <p:nvPr/>
        </p:nvSpPr>
        <p:spPr>
          <a:xfrm>
            <a:off x="6679096" y="6315787"/>
            <a:ext cx="544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Correlation between predicted and observed  =0.68</a:t>
            </a:r>
          </a:p>
        </p:txBody>
      </p:sp>
    </p:spTree>
    <p:extLst>
      <p:ext uri="{BB962C8B-B14F-4D97-AF65-F5344CB8AC3E}">
        <p14:creationId xmlns:p14="http://schemas.microsoft.com/office/powerpoint/2010/main" val="73274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752CF-4CB7-C1A5-2335-256475462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7079B5F0-8FE2-2081-59FF-5F38A99463DE}"/>
              </a:ext>
            </a:extLst>
          </p:cNvPr>
          <p:cNvSpPr txBox="1"/>
          <p:nvPr/>
        </p:nvSpPr>
        <p:spPr>
          <a:xfrm>
            <a:off x="179284" y="3666439"/>
            <a:ext cx="6413415" cy="2829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r>
              <a:rPr lang="en-CA" i="1">
                <a:solidFill>
                  <a:srgbClr val="C00000"/>
                </a:solidFill>
              </a:rPr>
              <a:t>CASTOR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74FCAC4-74B9-1EE9-FC20-C1CDC8685FAC}"/>
              </a:ext>
            </a:extLst>
          </p:cNvPr>
          <p:cNvGrpSpPr/>
          <p:nvPr/>
        </p:nvGrpSpPr>
        <p:grpSpPr>
          <a:xfrm>
            <a:off x="133134" y="747938"/>
            <a:ext cx="3273321" cy="1954526"/>
            <a:chOff x="-346320" y="1438275"/>
            <a:chExt cx="5093860" cy="276730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C3EBAE-CD2E-0758-CD9C-EA99EE682691}"/>
                </a:ext>
              </a:extLst>
            </p:cNvPr>
            <p:cNvSpPr txBox="1"/>
            <p:nvPr/>
          </p:nvSpPr>
          <p:spPr>
            <a:xfrm>
              <a:off x="3109420" y="1643387"/>
              <a:ext cx="1638120" cy="435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400" b="1">
                  <a:solidFill>
                    <a:schemeClr val="accent2"/>
                  </a:solidFill>
                </a:rPr>
                <a:t>Scenarios</a:t>
              </a:r>
            </a:p>
          </p:txBody>
        </p:sp>
        <p:pic>
          <p:nvPicPr>
            <p:cNvPr id="24" name="Picture 23" descr="Figure 2: Four combinations were chosen for ScenarioMIP that span, with regard to the radiative forcing level, about the same range as the one used for CMIP5.">
              <a:extLst>
                <a:ext uri="{FF2B5EF4-FFF2-40B4-BE49-F238E27FC236}">
                  <a16:creationId xmlns:a16="http://schemas.microsoft.com/office/drawing/2014/main" id="{2996BCE2-3299-AD50-9737-9EC42F744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46320" y="1438275"/>
              <a:ext cx="3374767" cy="2767309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A7555C5-DD6B-6FAC-A325-EAC1A1FE7467}"/>
                </a:ext>
              </a:extLst>
            </p:cNvPr>
            <p:cNvCxnSpPr>
              <a:cxnSpLocks/>
            </p:cNvCxnSpPr>
            <p:nvPr/>
          </p:nvCxnSpPr>
          <p:spPr>
            <a:xfrm>
              <a:off x="3139407" y="2181225"/>
              <a:ext cx="0" cy="152400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A9B474-0AC8-67F1-3039-2B490576EBDE}"/>
                </a:ext>
              </a:extLst>
            </p:cNvPr>
            <p:cNvSpPr txBox="1"/>
            <p:nvPr/>
          </p:nvSpPr>
          <p:spPr>
            <a:xfrm>
              <a:off x="3165376" y="3505930"/>
              <a:ext cx="1178958" cy="392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/>
                <a:t>Optimistic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464DFC-B9E1-D885-6968-DD9B24F8B4AE}"/>
                </a:ext>
              </a:extLst>
            </p:cNvPr>
            <p:cNvSpPr txBox="1"/>
            <p:nvPr/>
          </p:nvSpPr>
          <p:spPr>
            <a:xfrm>
              <a:off x="3164999" y="2119492"/>
              <a:ext cx="1232428" cy="392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/>
                <a:t>Pessimistic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F39CC17-E0E7-89E8-633D-EE1A57BC387E}"/>
              </a:ext>
            </a:extLst>
          </p:cNvPr>
          <p:cNvSpPr txBox="1"/>
          <p:nvPr/>
        </p:nvSpPr>
        <p:spPr>
          <a:xfrm>
            <a:off x="4240564" y="4101086"/>
            <a:ext cx="2239396" cy="187743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CA"/>
              <a:t>Fire regime</a:t>
            </a:r>
          </a:p>
          <a:p>
            <a:r>
              <a:rPr lang="en-CA" sz="1400"/>
              <a:t>Parameters/outputs: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en-CA" sz="1400"/>
              <a:t>Yearly # ignitions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en-CA" sz="1400" i="1"/>
              <a:t>Ignition probability map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en-CA" sz="1400" i="1"/>
              <a:t>Spread probability map</a:t>
            </a:r>
          </a:p>
          <a:p>
            <a:pPr marL="285750" indent="-201613">
              <a:buFont typeface="Arial" panose="020B0604020202020204" pitchFamily="34" charset="0"/>
              <a:buChar char="•"/>
            </a:pPr>
            <a:r>
              <a:rPr lang="en-CA" sz="1400"/>
              <a:t>Total Area burned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642AAD-B7AB-0439-C43A-5D7BD5256DCF}"/>
              </a:ext>
            </a:extLst>
          </p:cNvPr>
          <p:cNvSpPr txBox="1"/>
          <p:nvPr/>
        </p:nvSpPr>
        <p:spPr>
          <a:xfrm>
            <a:off x="277367" y="4101086"/>
            <a:ext cx="2239396" cy="218521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CA"/>
              <a:t>Forest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/>
              <a:t>Density &amp;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/>
              <a:t>Forest types </a:t>
            </a:r>
            <a:r>
              <a:rPr lang="en-CA" sz="1000"/>
              <a:t>(coniferous, mixed, broadleaf, young, open, non-flammable)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/>
              <a:t>Fuel clearing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/>
              <a:t>Retention of old forest, wildlife habitat areas, parks,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7CB71C-04E7-3EF8-F734-FF15965440CC}"/>
              </a:ext>
            </a:extLst>
          </p:cNvPr>
          <p:cNvSpPr txBox="1"/>
          <p:nvPr/>
        </p:nvSpPr>
        <p:spPr>
          <a:xfrm>
            <a:off x="7806274" y="1800649"/>
            <a:ext cx="2844368" cy="1477328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CA"/>
              <a:t>Timber supply (AAC)</a:t>
            </a:r>
          </a:p>
          <a:p>
            <a:r>
              <a:rPr lang="en-CA"/>
              <a:t>Damage to important values</a:t>
            </a:r>
          </a:p>
          <a:p>
            <a:r>
              <a:rPr lang="en-CA"/>
              <a:t>Fire risk</a:t>
            </a:r>
          </a:p>
          <a:p>
            <a:r>
              <a:rPr lang="en-CA"/>
              <a:t>Forest resilience</a:t>
            </a:r>
          </a:p>
          <a:p>
            <a:r>
              <a:rPr lang="en-CA"/>
              <a:t>…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6D32C6E-A583-3BC3-0C18-C58A92FA0A7C}"/>
              </a:ext>
            </a:extLst>
          </p:cNvPr>
          <p:cNvCxnSpPr>
            <a:cxnSpLocks/>
            <a:stCxn id="42" idx="3"/>
            <a:endCxn id="4" idx="1"/>
          </p:cNvCxnSpPr>
          <p:nvPr/>
        </p:nvCxnSpPr>
        <p:spPr>
          <a:xfrm flipV="1">
            <a:off x="6592699" y="4188158"/>
            <a:ext cx="1681065" cy="89317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579DE92-1815-5413-0622-B92CD616614E}"/>
              </a:ext>
            </a:extLst>
          </p:cNvPr>
          <p:cNvSpPr txBox="1"/>
          <p:nvPr/>
        </p:nvSpPr>
        <p:spPr>
          <a:xfrm>
            <a:off x="2491534" y="5216777"/>
            <a:ext cx="1840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/>
              <a:t>Forest fuel changes </a:t>
            </a:r>
          </a:p>
          <a:p>
            <a:r>
              <a:rPr lang="en-CA" sz="1600" b="1"/>
              <a:t>Feedback with fire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8E4A5-F376-767F-026A-1181D90B3135}"/>
              </a:ext>
            </a:extLst>
          </p:cNvPr>
          <p:cNvSpPr txBox="1"/>
          <p:nvPr/>
        </p:nvSpPr>
        <p:spPr>
          <a:xfrm>
            <a:off x="8273764" y="4003492"/>
            <a:ext cx="122315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1800" i="1">
                <a:solidFill>
                  <a:srgbClr val="C00000"/>
                </a:solidFill>
                <a:effectLst/>
                <a:latin typeface="Aptos" panose="020B0004020202020204" pitchFamily="34" charset="0"/>
                <a:ea typeface="Malgun Gothic" panose="020B0503020000020004" pitchFamily="34" charset="-127"/>
                <a:cs typeface="Calibri" panose="020F0502020204030204" pitchFamily="34" charset="0"/>
              </a:rPr>
              <a:t>STSM2023</a:t>
            </a:r>
            <a:endParaRPr lang="en-CA">
              <a:solidFill>
                <a:srgbClr val="C00000"/>
              </a:solidFill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9BFFEF99-467D-A18D-D98A-6E5822DBB421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2516763" y="5039805"/>
            <a:ext cx="1723801" cy="153888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FE7A761B-24D3-9B18-AF77-9BB7540A955B}"/>
              </a:ext>
            </a:extLst>
          </p:cNvPr>
          <p:cNvSpPr txBox="1"/>
          <p:nvPr/>
        </p:nvSpPr>
        <p:spPr>
          <a:xfrm>
            <a:off x="133134" y="319051"/>
            <a:ext cx="3196881" cy="258532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CA"/>
              <a:t>Climate scenarios</a:t>
            </a:r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  <a:p>
            <a:endParaRPr lang="en-CA"/>
          </a:p>
        </p:txBody>
      </p: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83E60B5D-DB22-13DA-7EF9-784749470625}"/>
              </a:ext>
            </a:extLst>
          </p:cNvPr>
          <p:cNvCxnSpPr>
            <a:cxnSpLocks/>
            <a:stCxn id="76" idx="2"/>
            <a:endCxn id="42" idx="0"/>
          </p:cNvCxnSpPr>
          <p:nvPr/>
        </p:nvCxnSpPr>
        <p:spPr>
          <a:xfrm rot="16200000" flipH="1">
            <a:off x="2177751" y="2458197"/>
            <a:ext cx="762065" cy="165441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9873141B-4D3C-78CE-AEBF-02FD8D0E713B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rot="5400000" flipH="1" flipV="1">
            <a:off x="8694143" y="3469177"/>
            <a:ext cx="725515" cy="34311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61A89AB-F8D9-FA89-15AC-FFD375D537BF}"/>
              </a:ext>
            </a:extLst>
          </p:cNvPr>
          <p:cNvCxnSpPr>
            <a:cxnSpLocks/>
            <a:stCxn id="42" idx="3"/>
            <a:endCxn id="9" idx="1"/>
          </p:cNvCxnSpPr>
          <p:nvPr/>
        </p:nvCxnSpPr>
        <p:spPr>
          <a:xfrm flipV="1">
            <a:off x="6592699" y="2539313"/>
            <a:ext cx="1213575" cy="254202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9FE0B5A-FE08-D4F9-350E-497A7B86E143}"/>
              </a:ext>
            </a:extLst>
          </p:cNvPr>
          <p:cNvSpPr txBox="1"/>
          <p:nvPr/>
        </p:nvSpPr>
        <p:spPr>
          <a:xfrm>
            <a:off x="9621977" y="4716639"/>
            <a:ext cx="2239396" cy="1877437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CA"/>
              <a:t>Forest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/>
              <a:t>Density &amp;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/>
              <a:t>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/>
              <a:t>Fuel clearing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400"/>
              <a:t>Retention of old forest, wildlife habitat areas, parks,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1400"/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216B284C-F332-6DC6-CB48-36E73B26143A}"/>
              </a:ext>
            </a:extLst>
          </p:cNvPr>
          <p:cNvCxnSpPr>
            <a:cxnSpLocks/>
            <a:stCxn id="4" idx="3"/>
            <a:endCxn id="119" idx="0"/>
          </p:cNvCxnSpPr>
          <p:nvPr/>
        </p:nvCxnSpPr>
        <p:spPr>
          <a:xfrm>
            <a:off x="9496919" y="4188158"/>
            <a:ext cx="1244756" cy="528481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496A935-F59D-3733-F2B2-F9FDEBC7CD77}"/>
              </a:ext>
            </a:extLst>
          </p:cNvPr>
          <p:cNvSpPr txBox="1"/>
          <p:nvPr/>
        </p:nvSpPr>
        <p:spPr>
          <a:xfrm>
            <a:off x="10741675" y="4080436"/>
            <a:ext cx="12083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/>
              <a:t>Forest fuel changes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11EDD75-379F-9B1C-ADCD-9D872F136C3A}"/>
              </a:ext>
            </a:extLst>
          </p:cNvPr>
          <p:cNvCxnSpPr>
            <a:cxnSpLocks/>
          </p:cNvCxnSpPr>
          <p:nvPr/>
        </p:nvCxnSpPr>
        <p:spPr>
          <a:xfrm>
            <a:off x="9645534" y="266829"/>
            <a:ext cx="50400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1B4498-61BE-E96A-14A0-A86394155BB6}"/>
              </a:ext>
            </a:extLst>
          </p:cNvPr>
          <p:cNvCxnSpPr>
            <a:cxnSpLocks/>
          </p:cNvCxnSpPr>
          <p:nvPr/>
        </p:nvCxnSpPr>
        <p:spPr>
          <a:xfrm>
            <a:off x="9665481" y="549265"/>
            <a:ext cx="50400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B12E8B6-FDC6-F01C-1307-C0AFB6D9903C}"/>
              </a:ext>
            </a:extLst>
          </p:cNvPr>
          <p:cNvSpPr txBox="1"/>
          <p:nvPr/>
        </p:nvSpPr>
        <p:spPr>
          <a:xfrm>
            <a:off x="10154157" y="112941"/>
            <a:ext cx="9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Feedbacks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FC9B26-E3E2-38C4-AF0A-19EDBD186CB3}"/>
              </a:ext>
            </a:extLst>
          </p:cNvPr>
          <p:cNvSpPr txBox="1"/>
          <p:nvPr/>
        </p:nvSpPr>
        <p:spPr>
          <a:xfrm>
            <a:off x="10169481" y="395377"/>
            <a:ext cx="13609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One-way effects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1158F84-D182-45CF-4FB2-5885E7F6139E}"/>
              </a:ext>
            </a:extLst>
          </p:cNvPr>
          <p:cNvCxnSpPr>
            <a:cxnSpLocks/>
          </p:cNvCxnSpPr>
          <p:nvPr/>
        </p:nvCxnSpPr>
        <p:spPr>
          <a:xfrm>
            <a:off x="9665481" y="853085"/>
            <a:ext cx="504000" cy="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9344BFD-D9A3-274F-7262-EF12BD264492}"/>
              </a:ext>
            </a:extLst>
          </p:cNvPr>
          <p:cNvSpPr txBox="1"/>
          <p:nvPr/>
        </p:nvSpPr>
        <p:spPr>
          <a:xfrm>
            <a:off x="10169481" y="699197"/>
            <a:ext cx="1304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/>
              <a:t>Possible effects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2EC1D7-D5AA-FF03-307F-C99E9AA93AFC}"/>
              </a:ext>
            </a:extLst>
          </p:cNvPr>
          <p:cNvSpPr txBox="1"/>
          <p:nvPr/>
        </p:nvSpPr>
        <p:spPr>
          <a:xfrm>
            <a:off x="3638595" y="319051"/>
            <a:ext cx="2645373" cy="138499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CA"/>
              <a:t>Harvesting/management scenarios</a:t>
            </a:r>
          </a:p>
          <a:p>
            <a:r>
              <a:rPr lang="en-CA" sz="1600"/>
              <a:t>- clear cutting</a:t>
            </a:r>
          </a:p>
          <a:p>
            <a:r>
              <a:rPr lang="en-CA" sz="1600"/>
              <a:t>- partial harvest</a:t>
            </a:r>
          </a:p>
          <a:p>
            <a:r>
              <a:rPr lang="en-CA" sz="1600"/>
              <a:t>- AAC, …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864F80D0-4024-E831-EAB6-5BE276E16FF3}"/>
              </a:ext>
            </a:extLst>
          </p:cNvPr>
          <p:cNvCxnSpPr>
            <a:cxnSpLocks/>
            <a:stCxn id="37" idx="2"/>
            <a:endCxn id="42" idx="0"/>
          </p:cNvCxnSpPr>
          <p:nvPr/>
        </p:nvCxnSpPr>
        <p:spPr>
          <a:xfrm rot="5400000">
            <a:off x="3192441" y="1897597"/>
            <a:ext cx="1962393" cy="157529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52C5074-C5B6-47C6-0812-AE778163F501}"/>
              </a:ext>
            </a:extLst>
          </p:cNvPr>
          <p:cNvSpPr txBox="1"/>
          <p:nvPr/>
        </p:nvSpPr>
        <p:spPr>
          <a:xfrm>
            <a:off x="7433231" y="4534329"/>
            <a:ext cx="13988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>
                <a:solidFill>
                  <a:schemeClr val="accent5"/>
                </a:solidFill>
              </a:rPr>
              <a:t>Fire regime parameters</a:t>
            </a:r>
          </a:p>
        </p:txBody>
      </p:sp>
    </p:spTree>
    <p:extLst>
      <p:ext uri="{BB962C8B-B14F-4D97-AF65-F5344CB8AC3E}">
        <p14:creationId xmlns:p14="http://schemas.microsoft.com/office/powerpoint/2010/main" val="2570741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2047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548</Words>
  <Application>Microsoft Office PowerPoint</Application>
  <PresentationFormat>Widescreen</PresentationFormat>
  <Paragraphs>117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Wingdings</vt:lpstr>
      <vt:lpstr>WordVisi_MSFontService</vt:lpstr>
      <vt:lpstr>Office Theme</vt:lpstr>
      <vt:lpstr>PowerPoint Presentation</vt:lpstr>
      <vt:lpstr>Goal</vt:lpstr>
      <vt:lpstr>Four processes of wildfire</vt:lpstr>
      <vt:lpstr>Number of ignitions</vt:lpstr>
      <vt:lpstr>Number of ignitions</vt:lpstr>
      <vt:lpstr>Probability of escape and spread</vt:lpstr>
      <vt:lpstr>Area burned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Kleynhans, Elizabeth FOR:EX</dc:creator>
  <cp:lastModifiedBy>Kleynhans, Elizabeth FOR:EX</cp:lastModifiedBy>
  <cp:revision>1</cp:revision>
  <dcterms:created xsi:type="dcterms:W3CDTF">2024-03-13T21:13:48Z</dcterms:created>
  <dcterms:modified xsi:type="dcterms:W3CDTF">2024-03-18T17:15:13Z</dcterms:modified>
</cp:coreProperties>
</file>