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8c03610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8c03610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8c03610f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8c03610f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8c03610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8c03610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8c03610f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8c03610f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jpg"/><Relationship Id="rId6" Type="http://schemas.openxmlformats.org/officeDocument/2006/relationships/image" Target="../media/image7.jpg"/><Relationship Id="rId7" Type="http://schemas.openxmlformats.org/officeDocument/2006/relationships/image" Target="../media/image3.jp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Sonic lore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By chaphidoesstuff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Sonic’s species</a:t>
            </a:r>
            <a:endParaRPr/>
          </a:p>
        </p:txBody>
      </p:sp>
      <p:sp>
        <p:nvSpPr>
          <p:cNvPr id="61" name="Google Shape;61;p14"/>
          <p:cNvSpPr txBox="1"/>
          <p:nvPr>
            <p:ph idx="1" type="body"/>
          </p:nvPr>
        </p:nvSpPr>
        <p:spPr>
          <a:xfrm>
            <a:off x="311700" y="1152475"/>
            <a:ext cx="364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Big animal like creatures usually referred to as Mobians and Nermies, content like the game Sonic Riders states that certain races of them (Bird ones) having </a:t>
            </a:r>
            <a:r>
              <a:rPr lang="en-GB"/>
              <a:t>extraterrestrial</a:t>
            </a:r>
            <a:r>
              <a:rPr lang="en-GB"/>
              <a:t> origins. They are split into races based on real animals, they are the focus of the sonic series and live alongside humans.</a:t>
            </a:r>
            <a:endParaRPr/>
          </a:p>
        </p:txBody>
      </p:sp>
      <p:pic>
        <p:nvPicPr>
          <p:cNvPr id="62" name="Google Shape;62;p14"/>
          <p:cNvPicPr preferRelativeResize="0"/>
          <p:nvPr/>
        </p:nvPicPr>
        <p:blipFill>
          <a:blip r:embed="rId3">
            <a:alphaModFix/>
          </a:blip>
          <a:stretch>
            <a:fillRect/>
          </a:stretch>
        </p:blipFill>
        <p:spPr>
          <a:xfrm>
            <a:off x="7353300" y="0"/>
            <a:ext cx="1790700" cy="2552700"/>
          </a:xfrm>
          <a:prstGeom prst="rect">
            <a:avLst/>
          </a:prstGeom>
          <a:noFill/>
          <a:ln>
            <a:noFill/>
          </a:ln>
        </p:spPr>
      </p:pic>
      <p:pic>
        <p:nvPicPr>
          <p:cNvPr id="63" name="Google Shape;63;p14"/>
          <p:cNvPicPr preferRelativeResize="0"/>
          <p:nvPr/>
        </p:nvPicPr>
        <p:blipFill>
          <a:blip r:embed="rId4">
            <a:alphaModFix/>
          </a:blip>
          <a:stretch>
            <a:fillRect/>
          </a:stretch>
        </p:blipFill>
        <p:spPr>
          <a:xfrm>
            <a:off x="7348538" y="2571750"/>
            <a:ext cx="1800225" cy="2533650"/>
          </a:xfrm>
          <a:prstGeom prst="rect">
            <a:avLst/>
          </a:prstGeom>
          <a:noFill/>
          <a:ln>
            <a:noFill/>
          </a:ln>
        </p:spPr>
      </p:pic>
      <p:pic>
        <p:nvPicPr>
          <p:cNvPr id="64" name="Google Shape;64;p14"/>
          <p:cNvPicPr preferRelativeResize="0"/>
          <p:nvPr/>
        </p:nvPicPr>
        <p:blipFill>
          <a:blip r:embed="rId5">
            <a:alphaModFix/>
          </a:blip>
          <a:stretch>
            <a:fillRect/>
          </a:stretch>
        </p:blipFill>
        <p:spPr>
          <a:xfrm>
            <a:off x="5611175" y="209550"/>
            <a:ext cx="1461000" cy="1784875"/>
          </a:xfrm>
          <a:prstGeom prst="rect">
            <a:avLst/>
          </a:prstGeom>
          <a:noFill/>
          <a:ln>
            <a:noFill/>
          </a:ln>
        </p:spPr>
      </p:pic>
      <p:pic>
        <p:nvPicPr>
          <p:cNvPr id="65" name="Google Shape;65;p14"/>
          <p:cNvPicPr preferRelativeResize="0"/>
          <p:nvPr/>
        </p:nvPicPr>
        <p:blipFill>
          <a:blip r:embed="rId6">
            <a:alphaModFix/>
          </a:blip>
          <a:stretch>
            <a:fillRect/>
          </a:stretch>
        </p:blipFill>
        <p:spPr>
          <a:xfrm>
            <a:off x="4572000" y="2552700"/>
            <a:ext cx="2857500" cy="1600200"/>
          </a:xfrm>
          <a:prstGeom prst="rect">
            <a:avLst/>
          </a:prstGeom>
          <a:noFill/>
          <a:ln>
            <a:noFill/>
          </a:ln>
        </p:spPr>
      </p:pic>
      <p:pic>
        <p:nvPicPr>
          <p:cNvPr id="66" name="Google Shape;66;p14"/>
          <p:cNvPicPr preferRelativeResize="0"/>
          <p:nvPr/>
        </p:nvPicPr>
        <p:blipFill>
          <a:blip r:embed="rId7">
            <a:alphaModFix/>
          </a:blip>
          <a:stretch>
            <a:fillRect/>
          </a:stretch>
        </p:blipFill>
        <p:spPr>
          <a:xfrm>
            <a:off x="4368825" y="106525"/>
            <a:ext cx="1171852" cy="685800"/>
          </a:xfrm>
          <a:prstGeom prst="rect">
            <a:avLst/>
          </a:prstGeom>
          <a:noFill/>
          <a:ln>
            <a:noFill/>
          </a:ln>
        </p:spPr>
      </p:pic>
      <p:pic>
        <p:nvPicPr>
          <p:cNvPr id="67" name="Google Shape;67;p14"/>
          <p:cNvPicPr preferRelativeResize="0"/>
          <p:nvPr/>
        </p:nvPicPr>
        <p:blipFill>
          <a:blip r:embed="rId8">
            <a:alphaModFix/>
          </a:blip>
          <a:stretch>
            <a:fillRect/>
          </a:stretch>
        </p:blipFill>
        <p:spPr>
          <a:xfrm>
            <a:off x="4571999" y="874725"/>
            <a:ext cx="1100825" cy="142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Chaos Emeralds and the master emerald </a:t>
            </a:r>
            <a:endParaRPr/>
          </a:p>
        </p:txBody>
      </p:sp>
      <p:sp>
        <p:nvSpPr>
          <p:cNvPr id="73" name="Google Shape;73;p15"/>
          <p:cNvSpPr txBox="1"/>
          <p:nvPr>
            <p:ph idx="1" type="body"/>
          </p:nvPr>
        </p:nvSpPr>
        <p:spPr>
          <a:xfrm>
            <a:off x="0" y="1152475"/>
            <a:ext cx="68361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Magic rocks from an </a:t>
            </a:r>
            <a:r>
              <a:rPr lang="en-GB"/>
              <a:t>unknown origin, they are quartz gemstones that power machines and mutate animals, giving the main cast the ability to become super as long as they keep collecting rings. The master emerald is a separate gem that can power or neutralise the chaos emeralds</a:t>
            </a:r>
            <a:endParaRPr/>
          </a:p>
        </p:txBody>
      </p:sp>
      <p:pic>
        <p:nvPicPr>
          <p:cNvPr id="74" name="Google Shape;74;p15"/>
          <p:cNvPicPr preferRelativeResize="0"/>
          <p:nvPr/>
        </p:nvPicPr>
        <p:blipFill rotWithShape="1">
          <a:blip r:embed="rId3">
            <a:alphaModFix/>
          </a:blip>
          <a:srcRect b="0" l="0" r="0" t="0"/>
          <a:stretch/>
        </p:blipFill>
        <p:spPr>
          <a:xfrm>
            <a:off x="6951100" y="1152475"/>
            <a:ext cx="2192900" cy="2063900"/>
          </a:xfrm>
          <a:prstGeom prst="rect">
            <a:avLst/>
          </a:prstGeom>
          <a:noFill/>
          <a:ln>
            <a:noFill/>
          </a:ln>
        </p:spPr>
      </p:pic>
      <p:pic>
        <p:nvPicPr>
          <p:cNvPr id="75" name="Google Shape;75;p15"/>
          <p:cNvPicPr preferRelativeResize="0"/>
          <p:nvPr/>
        </p:nvPicPr>
        <p:blipFill>
          <a:blip r:embed="rId4">
            <a:alphaModFix/>
          </a:blip>
          <a:stretch>
            <a:fillRect/>
          </a:stretch>
        </p:blipFill>
        <p:spPr>
          <a:xfrm>
            <a:off x="6836077" y="3216375"/>
            <a:ext cx="2307924" cy="192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Ancients</a:t>
            </a:r>
            <a:endParaRPr/>
          </a:p>
        </p:txBody>
      </p:sp>
      <p:sp>
        <p:nvSpPr>
          <p:cNvPr id="81" name="Google Shape;81;p16"/>
          <p:cNvSpPr txBox="1"/>
          <p:nvPr>
            <p:ph idx="1" type="body"/>
          </p:nvPr>
        </p:nvSpPr>
        <p:spPr>
          <a:xfrm>
            <a:off x="311700" y="1152475"/>
            <a:ext cx="446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Ancients came to earth after their home planet was destroyed by an </a:t>
            </a:r>
            <a:r>
              <a:rPr lang="en-GB"/>
              <a:t>entity</a:t>
            </a:r>
            <a:r>
              <a:rPr lang="en-GB"/>
              <a:t> called the end, they were led there by the chaos emeralds. They were followed by the end where they sealed its consciousness into their technology along with themselves leaving remnants of themselves as stone creatures called koco, a group managed to escape to an island knows</a:t>
            </a:r>
            <a:endParaRPr/>
          </a:p>
        </p:txBody>
      </p:sp>
      <p:pic>
        <p:nvPicPr>
          <p:cNvPr id="82" name="Google Shape;82;p16"/>
          <p:cNvPicPr preferRelativeResize="0"/>
          <p:nvPr/>
        </p:nvPicPr>
        <p:blipFill>
          <a:blip r:embed="rId3">
            <a:alphaModFix/>
          </a:blip>
          <a:stretch>
            <a:fillRect/>
          </a:stretch>
        </p:blipFill>
        <p:spPr>
          <a:xfrm>
            <a:off x="7479750" y="1152463"/>
            <a:ext cx="1352550" cy="1266825"/>
          </a:xfrm>
          <a:prstGeom prst="rect">
            <a:avLst/>
          </a:prstGeom>
          <a:noFill/>
          <a:ln>
            <a:noFill/>
          </a:ln>
        </p:spPr>
      </p:pic>
      <p:pic>
        <p:nvPicPr>
          <p:cNvPr id="83" name="Google Shape;83;p16"/>
          <p:cNvPicPr preferRelativeResize="0"/>
          <p:nvPr/>
        </p:nvPicPr>
        <p:blipFill>
          <a:blip r:embed="rId4">
            <a:alphaModFix/>
          </a:blip>
          <a:stretch>
            <a:fillRect/>
          </a:stretch>
        </p:blipFill>
        <p:spPr>
          <a:xfrm>
            <a:off x="6889200" y="2419300"/>
            <a:ext cx="1943100" cy="1828800"/>
          </a:xfrm>
          <a:prstGeom prst="rect">
            <a:avLst/>
          </a:prstGeom>
          <a:noFill/>
          <a:ln>
            <a:noFill/>
          </a:ln>
        </p:spPr>
      </p:pic>
      <p:pic>
        <p:nvPicPr>
          <p:cNvPr id="84" name="Google Shape;84;p16"/>
          <p:cNvPicPr preferRelativeResize="0"/>
          <p:nvPr/>
        </p:nvPicPr>
        <p:blipFill>
          <a:blip r:embed="rId5">
            <a:alphaModFix/>
          </a:blip>
          <a:stretch>
            <a:fillRect/>
          </a:stretch>
        </p:blipFill>
        <p:spPr>
          <a:xfrm>
            <a:off x="6107950" y="1152475"/>
            <a:ext cx="1266825" cy="1266825"/>
          </a:xfrm>
          <a:prstGeom prst="rect">
            <a:avLst/>
          </a:prstGeom>
          <a:noFill/>
          <a:ln>
            <a:noFill/>
          </a:ln>
        </p:spPr>
      </p:pic>
      <p:pic>
        <p:nvPicPr>
          <p:cNvPr id="85" name="Google Shape;85;p16"/>
          <p:cNvPicPr preferRelativeResize="0"/>
          <p:nvPr/>
        </p:nvPicPr>
        <p:blipFill rotWithShape="1">
          <a:blip r:embed="rId6">
            <a:alphaModFix/>
          </a:blip>
          <a:srcRect b="0" l="0" r="0" t="0"/>
          <a:stretch/>
        </p:blipFill>
        <p:spPr>
          <a:xfrm>
            <a:off x="7479750" y="293213"/>
            <a:ext cx="876300" cy="87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Echidna tribes</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3796400" y="1994900"/>
            <a:ext cx="3823600" cy="284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