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9EEE-D621-BA45-B9D9-2275DA7E0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F62B-70A3-EA9E-EBFF-6E63A6899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6A52-9CC4-C66B-2E6B-53750932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DE8-900B-E4D9-4C86-2C2185D8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7A5A-8F6B-A1A5-4007-D9FBAE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6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7F73-9EE2-2A86-C10E-16B98C8E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97F10-AD66-A4F5-EBD7-7DD9B411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D23C-A35F-A0BF-8003-672F1319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1615-FAC2-883C-D006-1C6CF425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F679-C869-90C7-A8F6-DDF1B655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37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68DAC-FEA4-E933-E39F-EB415FA1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D1820-4146-80E4-2B4C-90F0323F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08E6-DF7B-9F0A-81D3-E336B916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DC8F-DE48-29B7-5BBA-57EB3F2F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1613-6590-BFEC-4B49-9A0059E7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1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416F-0749-CB55-CBB7-E89971C3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AC09-D45D-C93B-4BF4-A9D78D98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DF1B-494A-D74B-D705-FF6B91C4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9843-B7D1-DB6B-1094-2CA07003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9406-98D2-A081-5DA0-DEC1C1BE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7383-46B7-FC06-857B-C62AB3F1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F5BE-11E7-3061-7417-7DA96531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21FD-50A4-9572-01CF-DFC622E1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AAE7-CC93-F5F5-30CC-2177E9A5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B855-6581-65C8-3C51-C2F8C0CD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1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F333-E5B4-F2C7-E203-3F583DBB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ABD6-BA37-A881-2387-F1AB4EEAF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535D-81F7-4850-67B2-E0FB715E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B97BC-DD96-018A-0A40-6895F2EC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F9A4B-2062-6860-4C7F-1643F242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9E274-899F-306E-3467-C69D130E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36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2BA7-76D3-E2FD-26CB-3E554FB2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EA6D-A726-C19D-0222-3E154D34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47946-A393-EF97-81BE-CEEAAC23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27378-E30B-536E-3C22-BEB3C593E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3AFD0-7167-DA29-C731-C43138224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DB917-7878-919F-1492-50AEF46E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9D11B-1C16-E33F-B6FE-D5285544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DA1D4-A577-39DF-9E20-BDBFC49B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4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909D-4AA8-79AF-9832-E514112D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B591E-01E9-62B0-0C4A-A8881FFC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80C70-52A4-D12B-A148-73675DB9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DA6B0-C1EE-C1EC-B16B-5A51DE0B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7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1CE82-A255-D34B-DF2A-1BCF33CA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F65F8-CF41-54FF-E7BA-CE9FB02F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B7F34-D1F6-6901-876C-B4C6377B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20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3D7C-F6B7-5DA5-B470-CE87A404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6CD7-BE74-F30B-B12A-7D53CA21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0B2D-196B-BD88-EF4F-F7056893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7AE0E-E80C-1ECA-2624-0F85241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7B4C-12B0-0B9A-F90A-BBF950A7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F6B01-94A9-7361-E465-B2C693AE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33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7D6B-722F-A565-E757-3901D438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47D3A-73D5-7745-0E1A-43F3FCABF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4F092-DBAC-DA20-C511-5158E377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270E2-C6D0-8137-23FC-F32E07E0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5B621-4219-DCDA-80E3-F1264072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729A-514E-1612-71B4-4F37F746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7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5B57B-098F-0A10-8E4A-CCD2CBE5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8D8B-6F0F-CF80-D212-D11812D5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94FFA-9C1E-D4D7-50F4-A8AF6DEB2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A32A-5C00-4EA8-AD12-16287AB9EED2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CAA6-E98F-61B8-20F9-55A201DAF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FAC2-B047-7D68-97AE-F54E2E6D9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90C1-B5F5-4533-8338-6210AB608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1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AECD-E5B2-B93F-1D75-29E0443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SPL1</a:t>
            </a:r>
            <a:br>
              <a:rPr lang="en-SG" dirty="0"/>
            </a:br>
            <a:br>
              <a:rPr lang="en-SG" dirty="0"/>
            </a:br>
            <a:r>
              <a:rPr lang="en-SG" dirty="0">
                <a:solidFill>
                  <a:srgbClr val="FF0000"/>
                </a:solidFill>
              </a:rPr>
              <a:t>Store Management System 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7BDDC-98E3-046A-6C0B-0E3B62EF3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706" y="3173507"/>
            <a:ext cx="9323294" cy="2724056"/>
          </a:xfrm>
        </p:spPr>
        <p:txBody>
          <a:bodyPr>
            <a:normAutofit/>
          </a:bodyPr>
          <a:lstStyle/>
          <a:p>
            <a:r>
              <a:rPr lang="en-SG" dirty="0"/>
              <a:t>Submitted by:</a:t>
            </a:r>
          </a:p>
          <a:p>
            <a:r>
              <a:rPr lang="en-SG" dirty="0"/>
              <a:t>Abdus Salam Islam Badhon</a:t>
            </a:r>
          </a:p>
          <a:p>
            <a:r>
              <a:rPr lang="en-SG" dirty="0"/>
              <a:t>Roll : 1401</a:t>
            </a:r>
          </a:p>
          <a:p>
            <a:r>
              <a:rPr lang="en-SG" dirty="0"/>
              <a:t>Supervised by:</a:t>
            </a:r>
          </a:p>
          <a:p>
            <a:r>
              <a:rPr lang="en-SG" dirty="0" err="1"/>
              <a:t>Toukir</a:t>
            </a:r>
            <a:r>
              <a:rPr lang="en-SG" dirty="0"/>
              <a:t>  </a:t>
            </a:r>
            <a:r>
              <a:rPr lang="en-SG" dirty="0" err="1"/>
              <a:t>Ahammed</a:t>
            </a:r>
            <a:endParaRPr lang="en-SG" dirty="0"/>
          </a:p>
          <a:p>
            <a:r>
              <a:rPr lang="en-SG" dirty="0"/>
              <a:t>Lecturer , IIT , University of Dhaka</a:t>
            </a:r>
          </a:p>
        </p:txBody>
      </p:sp>
    </p:spTree>
    <p:extLst>
      <p:ext uri="{BB962C8B-B14F-4D97-AF65-F5344CB8AC3E}">
        <p14:creationId xmlns:p14="http://schemas.microsoft.com/office/powerpoint/2010/main" val="354533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62E0-F91C-B32A-C5E1-20A1C65E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			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EFD660-26FE-EF5F-7C1A-CC6F6822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85292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	     			 </a:t>
            </a:r>
            <a:r>
              <a:rPr lang="en-SG" dirty="0">
                <a:solidFill>
                  <a:srgbClr val="FF0000"/>
                </a:solidFill>
              </a:rPr>
              <a:t>Displaying Stocks :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E735D-9324-24AD-6E6F-4ECF6C71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76" y="1247107"/>
            <a:ext cx="6010647" cy="2542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3234A-E55E-3E08-6A3F-1B4DAEF15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46" y="4016117"/>
            <a:ext cx="3641106" cy="23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5A88-E15F-C428-D8A5-10FE27A33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0988"/>
            <a:ext cx="9144000" cy="443753"/>
          </a:xfrm>
        </p:spPr>
        <p:txBody>
          <a:bodyPr>
            <a:normAutofit fontScale="90000"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Changing Product Related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89491-07E6-1EE0-1F32-9F93717C2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49" y="1656081"/>
            <a:ext cx="4416339" cy="32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3622-0012-A63A-17B3-1C149B10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319"/>
          </a:xfrm>
        </p:spPr>
        <p:txBody>
          <a:bodyPr>
            <a:normAutofit fontScale="90000"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Manging User as a dealer: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63DA3-C199-1BD0-E88F-6AC8A63E2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17" y="2056617"/>
            <a:ext cx="3305588" cy="29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C666-5C32-7CF4-8D44-203ABEE13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7119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Giveaway: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984D3-CB2E-2BB2-A9AB-4E097D466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22" y="2464747"/>
            <a:ext cx="7107411" cy="24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7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D482-649A-F231-6357-69A2ACABE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Product Stats: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E4A95-5CCA-1A56-A250-DF111338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94" y="1697153"/>
            <a:ext cx="4721285" cy="49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7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6CD-BF6B-EC9E-3A70-0A29E1C3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Sales Report ,Revenue Report, Product Based on overall performance: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BB433-F260-29D2-1270-DD0307497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3" y="1483011"/>
            <a:ext cx="4771143" cy="2545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76B6A-EAAE-740D-D8FD-DB5885189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58" y="1315196"/>
            <a:ext cx="3365918" cy="2875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920C87-372A-4DF4-63B9-368F19F74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70" y="4374844"/>
            <a:ext cx="4771142" cy="21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7E6C-7994-0308-B71C-F7180DD4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				User Related Stats: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234C9-9428-E27F-033D-2D8357FF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72" y="1586754"/>
            <a:ext cx="5619130" cy="413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0F74-22AD-969F-AA3D-E37F041D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Sorting Users by total purchase, Maximum Purchases and seeing average users purchases: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DDC88-05B3-ED9D-5607-36A09551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1690688"/>
            <a:ext cx="4882369" cy="1426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434B9-3B9E-8558-6E34-BAA86F524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83" y="3258414"/>
            <a:ext cx="3315728" cy="155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0C4DC-B8DD-34C1-4D08-C5CF29312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83" y="5167312"/>
            <a:ext cx="3516068" cy="7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0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6E78-E665-B538-1297-FF9F347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Customer mode: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A6B53-671C-3E36-AB86-374D0E4B6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39" y="1919911"/>
            <a:ext cx="6478675" cy="30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3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4BF6-26C8-DC76-CA70-FBBE0602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Sign Up and Sign 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11D33-3A37-1B63-DFFF-28BB5FC1C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3" y="1690688"/>
            <a:ext cx="5497877" cy="1873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54DF-E04D-375A-2F4F-33C6E7F6B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72" y="1874716"/>
            <a:ext cx="5234997" cy="1401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11AA4-F545-FEA7-2975-3B70F28E5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76" y="3856150"/>
            <a:ext cx="3075847" cy="24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8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787F-47F3-D232-4391-1DE81A9A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Projects 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603E-4DAF-1AA6-066C-1C723F7A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Automate the manual tasks </a:t>
            </a:r>
          </a:p>
          <a:p>
            <a:r>
              <a:rPr lang="en-SG" dirty="0"/>
              <a:t>Better customer experience</a:t>
            </a:r>
          </a:p>
          <a:p>
            <a:r>
              <a:rPr lang="en-SG" dirty="0"/>
              <a:t>Better inventory management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598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289-85AC-2388-C8F5-E67E7C90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Shopping: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D112F-FFB2-40D5-44E2-CC9BA84BC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3" y="1690688"/>
            <a:ext cx="6035791" cy="701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5EEA3-6F1D-4934-CAEF-63348826C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18" y="2619674"/>
            <a:ext cx="5048955" cy="1267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E2426A-5942-A8BE-5B9D-51D33BAB6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11" y="4065965"/>
            <a:ext cx="419158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4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55D6C4-10DE-89D4-E526-08DBBCF49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06" y="2214377"/>
            <a:ext cx="3810522" cy="4182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8D221C-4F8C-477B-081E-F52030DE3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14" y="513042"/>
            <a:ext cx="4731440" cy="16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0001-8AAC-FD54-8205-7B925B73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Rating Product: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C2671-9D0F-0545-6D12-11978C3A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9" y="1924309"/>
            <a:ext cx="3442875" cy="41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96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8783-F46E-9E06-0A38-97BF72C7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Seeing Recommended Product: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EB8EA-F28C-A7D1-949A-F5C1B47A5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98" y="1404568"/>
            <a:ext cx="5024940" cy="2455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81889-66B1-5128-C0A1-A04527D65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4" y="4037654"/>
            <a:ext cx="3739910" cy="23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9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C40F-69D0-A315-C847-01A8E39C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Changing Account Information: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C4EA7-933D-451C-93EA-09603A0A1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61764"/>
            <a:ext cx="3328041" cy="3505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63E09-BEBB-4A9E-2621-C7B215163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22" y="2418302"/>
            <a:ext cx="5646978" cy="23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F3D3-006E-171B-E751-E315AD7C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365125"/>
            <a:ext cx="10762129" cy="1325563"/>
          </a:xfrm>
        </p:spPr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Key features of implementing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11D-ECBA-9E67-DF19-0E13E6C1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 </a:t>
            </a:r>
            <a:r>
              <a:rPr lang="en-SG" dirty="0" err="1"/>
              <a:t>Trie</a:t>
            </a:r>
            <a:r>
              <a:rPr lang="en-SG" dirty="0"/>
              <a:t> data structure for better searching </a:t>
            </a:r>
          </a:p>
          <a:p>
            <a:r>
              <a:rPr lang="en-SG" dirty="0"/>
              <a:t> Usage of a lot data points for applying relevant statistics</a:t>
            </a:r>
          </a:p>
          <a:p>
            <a:r>
              <a:rPr lang="en-SG" dirty="0"/>
              <a:t> Categorization of products for better 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379164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377FFD-E93C-81C5-1F5E-A0AD68A129AB}"/>
              </a:ext>
            </a:extLst>
          </p:cNvPr>
          <p:cNvSpPr/>
          <p:nvPr/>
        </p:nvSpPr>
        <p:spPr>
          <a:xfrm>
            <a:off x="3845859" y="2803712"/>
            <a:ext cx="5338482" cy="1250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36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117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C93A-2EC3-01CA-A3EE-EAFBB58E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67DD-60E2-1BFC-07F6-7AD78185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C++</a:t>
            </a:r>
          </a:p>
          <a:p>
            <a:r>
              <a:rPr lang="en-SG" dirty="0"/>
              <a:t>GitHub</a:t>
            </a:r>
          </a:p>
          <a:p>
            <a:r>
              <a:rPr lang="en-SG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0388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203496-120D-8874-562F-44D4D1B10105}"/>
              </a:ext>
            </a:extLst>
          </p:cNvPr>
          <p:cNvSpPr/>
          <p:nvPr/>
        </p:nvSpPr>
        <p:spPr>
          <a:xfrm>
            <a:off x="2507874" y="2285999"/>
            <a:ext cx="3482788" cy="57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Dealer Mode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DAE107-DBD9-5B1C-A888-EECD7B138DFF}"/>
              </a:ext>
            </a:extLst>
          </p:cNvPr>
          <p:cNvSpPr/>
          <p:nvPr/>
        </p:nvSpPr>
        <p:spPr>
          <a:xfrm>
            <a:off x="6145303" y="2285999"/>
            <a:ext cx="3482787" cy="578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Customer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4875B-BF95-C800-C35D-CFC2FD5FC810}"/>
              </a:ext>
            </a:extLst>
          </p:cNvPr>
          <p:cNvSpPr/>
          <p:nvPr/>
        </p:nvSpPr>
        <p:spPr>
          <a:xfrm>
            <a:off x="3899648" y="564775"/>
            <a:ext cx="3482789" cy="578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System’s Mode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4B4A83-853E-255C-50D8-6F05DE4610A6}"/>
              </a:ext>
            </a:extLst>
          </p:cNvPr>
          <p:cNvCxnSpPr>
            <a:cxnSpLocks/>
          </p:cNvCxnSpPr>
          <p:nvPr/>
        </p:nvCxnSpPr>
        <p:spPr>
          <a:xfrm flipH="1">
            <a:off x="4061013" y="1142998"/>
            <a:ext cx="158002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57EB5E-1A3B-1FA7-9BBC-C2994795EDF6}"/>
              </a:ext>
            </a:extLst>
          </p:cNvPr>
          <p:cNvCxnSpPr>
            <a:cxnSpLocks/>
          </p:cNvCxnSpPr>
          <p:nvPr/>
        </p:nvCxnSpPr>
        <p:spPr>
          <a:xfrm>
            <a:off x="5634319" y="1142998"/>
            <a:ext cx="1559862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E65DDA-5EE7-8332-CF97-456F331D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42" y="3428998"/>
            <a:ext cx="5090396" cy="24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0644-BF61-7E2F-664E-7FDEB585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Dealer Mode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BCBB-B604-9A90-590A-75581DC22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41" y="2030506"/>
            <a:ext cx="10399059" cy="4146456"/>
          </a:xfrm>
        </p:spPr>
        <p:txBody>
          <a:bodyPr/>
          <a:lstStyle/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C0244-32F2-A092-E730-5E72DAA5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2180148"/>
            <a:ext cx="6693077" cy="36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4E9B07-6D78-E049-1570-EC1225032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06" y="2144343"/>
            <a:ext cx="4625788" cy="45711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00949B-EB82-89E4-491A-0B3530490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59" y="686648"/>
            <a:ext cx="9793941" cy="1007681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Manage Product menu features</a:t>
            </a:r>
          </a:p>
        </p:txBody>
      </p:sp>
    </p:spTree>
    <p:extLst>
      <p:ext uri="{BB962C8B-B14F-4D97-AF65-F5344CB8AC3E}">
        <p14:creationId xmlns:p14="http://schemas.microsoft.com/office/powerpoint/2010/main" val="26950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04092-B435-C8BC-BA85-2D0CAB24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3" y="2895052"/>
            <a:ext cx="4443034" cy="3069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AB1EB-1BE3-F7F3-E965-80E0A7D9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45" y="3163444"/>
            <a:ext cx="5453182" cy="25721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60F3713-E01D-EB35-E2F0-D5947DC2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23" y="683093"/>
            <a:ext cx="9327477" cy="1244867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Choosing Category and adding products</a:t>
            </a:r>
            <a:r>
              <a:rPr lang="en-SG" sz="3200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4375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BEAE1-5D21-0C2B-5C48-54CA1A9E0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6" y="1591403"/>
            <a:ext cx="7224739" cy="36751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F840E6-9B3E-4A40-6206-E94FFA8F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		</a:t>
            </a:r>
            <a:r>
              <a:rPr lang="en-SG" sz="3200" dirty="0">
                <a:solidFill>
                  <a:srgbClr val="FF0000"/>
                </a:solidFill>
              </a:rPr>
              <a:t>Maintaining unique IDs:</a:t>
            </a:r>
          </a:p>
        </p:txBody>
      </p:sp>
    </p:spTree>
    <p:extLst>
      <p:ext uri="{BB962C8B-B14F-4D97-AF65-F5344CB8AC3E}">
        <p14:creationId xmlns:p14="http://schemas.microsoft.com/office/powerpoint/2010/main" val="394005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18DE-D38F-8020-BA7B-59AB6C8D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271" y="-240101"/>
            <a:ext cx="9269506" cy="1383102"/>
          </a:xfrm>
        </p:spPr>
        <p:txBody>
          <a:bodyPr>
            <a:noAutofit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Refilling ,reducing, removing products and handling wrong id and name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4C3DA-0B3D-1315-F23B-DC49B284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6" y="1353372"/>
            <a:ext cx="4880568" cy="3227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DB2B1-E9E3-D581-642A-08A21510D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34" y="1584214"/>
            <a:ext cx="5453375" cy="1383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A876FD-6300-74DC-77D6-57E0D9D29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64" y="3119557"/>
            <a:ext cx="5295302" cy="1383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0BBE39-5FB7-8641-7AA3-9C526D472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92" y="4654900"/>
            <a:ext cx="3977016" cy="20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Management System SPL1 1401</Template>
  <TotalTime>193</TotalTime>
  <Words>208</Words>
  <Application>Microsoft Office PowerPoint</Application>
  <PresentationFormat>Widescreen</PresentationFormat>
  <Paragraphs>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SPL1  Store Management System  </vt:lpstr>
      <vt:lpstr>Projects Motivation:</vt:lpstr>
      <vt:lpstr>Tools used:</vt:lpstr>
      <vt:lpstr>PowerPoint Presentation</vt:lpstr>
      <vt:lpstr>Dealer Mode Features:</vt:lpstr>
      <vt:lpstr>Manage Product menu features</vt:lpstr>
      <vt:lpstr>Choosing Category and adding products:</vt:lpstr>
      <vt:lpstr>  Maintaining unique IDs:</vt:lpstr>
      <vt:lpstr>Refilling ,reducing, removing products and handling wrong id and name :</vt:lpstr>
      <vt:lpstr>   </vt:lpstr>
      <vt:lpstr>Changing Product Related Data:</vt:lpstr>
      <vt:lpstr>Manging User as a dealer:</vt:lpstr>
      <vt:lpstr>Giveaway:</vt:lpstr>
      <vt:lpstr>Product Stats:</vt:lpstr>
      <vt:lpstr>Sales Report ,Revenue Report, Product Based on overall performance:</vt:lpstr>
      <vt:lpstr>    User Related Stats:</vt:lpstr>
      <vt:lpstr>Sorting Users by total purchase, Maximum Purchases and seeing average users purchases:</vt:lpstr>
      <vt:lpstr>Customer mode:</vt:lpstr>
      <vt:lpstr>Sign Up and Sign In:</vt:lpstr>
      <vt:lpstr>Shopping:</vt:lpstr>
      <vt:lpstr>PowerPoint Presentation</vt:lpstr>
      <vt:lpstr>Rating Product:</vt:lpstr>
      <vt:lpstr>Seeing Recommended Product:</vt:lpstr>
      <vt:lpstr>Changing Account Information:</vt:lpstr>
      <vt:lpstr>Key features of implementing the project: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SPL1  Store Management System  </dc:title>
  <dc:creator>Abdus Salam Islam Badhon</dc:creator>
  <cp:lastModifiedBy>Abdus Salam Islam Badhon</cp:lastModifiedBy>
  <cp:revision>5</cp:revision>
  <dcterms:created xsi:type="dcterms:W3CDTF">2023-09-09T09:00:31Z</dcterms:created>
  <dcterms:modified xsi:type="dcterms:W3CDTF">2023-12-16T19:57:18Z</dcterms:modified>
</cp:coreProperties>
</file>