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Montserrat Black"/>
      <p:bold r:id="rId25"/>
      <p:boldItalic r:id="rId26"/>
    </p:embeddedFont>
    <p:embeddedFont>
      <p:font typeface="Jost"/>
      <p:regular r:id="rId27"/>
      <p:bold r:id="rId28"/>
      <p:italic r:id="rId29"/>
      <p:boldItalic r:id="rId30"/>
    </p:embeddedFont>
    <p:embeddedFont>
      <p:font typeface="Montserrat Medium"/>
      <p:regular r:id="rId31"/>
      <p:bold r:id="rId32"/>
      <p:italic r:id="rId33"/>
      <p:boldItalic r:id="rId34"/>
    </p:embeddedFont>
    <p:embeddedFont>
      <p:font typeface="Tajawal"/>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lack-boldItalic.fntdata"/><Relationship Id="rId25" Type="http://schemas.openxmlformats.org/officeDocument/2006/relationships/font" Target="fonts/MontserratBlack-bold.fntdata"/><Relationship Id="rId28" Type="http://schemas.openxmlformats.org/officeDocument/2006/relationships/font" Target="fonts/Jost-bold.fntdata"/><Relationship Id="rId27" Type="http://schemas.openxmlformats.org/officeDocument/2006/relationships/font" Target="fonts/Jos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Jos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schemas.openxmlformats.org/officeDocument/2006/relationships/font" Target="fonts/Tajawal-regular.fnt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Tajawal-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1f682941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1f682941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1efcb08b7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1efcb08b7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1efcb08b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1efcb08b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1efcb08b7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1efcb08b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1efcb08b7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1efcb08b7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30777a6799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30777a6799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1efcb08b7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1efcb08b7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1efcb08b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1efcb08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1f3b086d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11f3b086d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1efcb08b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1efcb08b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1f3b086d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1f3b086d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1efcb08b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1efcb08b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1efcb08b7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1efcb08b7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30777a6799e_1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30777a6799e_1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30777a6799e_1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30777a6799e_1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flipH="1">
            <a:off x="743325" y="1454185"/>
            <a:ext cx="6952800" cy="1339500"/>
          </a:xfrm>
          <a:prstGeom prst="rect">
            <a:avLst/>
          </a:prstGeom>
        </p:spPr>
        <p:txBody>
          <a:bodyPr anchorCtr="0" anchor="t" bIns="0" lIns="91425" spcFirstLastPara="1" rIns="91425" wrap="square" tIns="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flipH="1">
            <a:off x="743375" y="3242315"/>
            <a:ext cx="6952800" cy="4470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8" name="Shape 338"/>
        <p:cNvGrpSpPr/>
        <p:nvPr/>
      </p:nvGrpSpPr>
      <p:grpSpPr>
        <a:xfrm>
          <a:off x="0" y="0"/>
          <a:ext cx="0" cy="0"/>
          <a:chOff x="0" y="0"/>
          <a:chExt cx="0" cy="0"/>
        </a:xfrm>
      </p:grpSpPr>
      <p:sp>
        <p:nvSpPr>
          <p:cNvPr id="339" name="Google Shape;339;p11"/>
          <p:cNvSpPr txBox="1"/>
          <p:nvPr>
            <p:ph hasCustomPrompt="1" type="title"/>
          </p:nvPr>
        </p:nvSpPr>
        <p:spPr>
          <a:xfrm>
            <a:off x="1267387" y="1365025"/>
            <a:ext cx="6609300" cy="1407900"/>
          </a:xfrm>
          <a:prstGeom prst="rect">
            <a:avLst/>
          </a:prstGeom>
        </p:spPr>
        <p:txBody>
          <a:bodyPr anchorCtr="0" anchor="t" bIns="0" lIns="91425" spcFirstLastPara="1" rIns="91425" wrap="square" tIns="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0" name="Google Shape;340;p11"/>
          <p:cNvSpPr txBox="1"/>
          <p:nvPr>
            <p:ph idx="1" type="subTitle"/>
          </p:nvPr>
        </p:nvSpPr>
        <p:spPr>
          <a:xfrm>
            <a:off x="1267375" y="3255875"/>
            <a:ext cx="6609300" cy="5226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41" name="Google Shape;341;p11"/>
          <p:cNvGrpSpPr/>
          <p:nvPr/>
        </p:nvGrpSpPr>
        <p:grpSpPr>
          <a:xfrm flipH="1">
            <a:off x="6844388" y="3930543"/>
            <a:ext cx="1938846" cy="1720830"/>
            <a:chOff x="-1873362" y="2120543"/>
            <a:chExt cx="1938846" cy="1720830"/>
          </a:xfrm>
        </p:grpSpPr>
        <p:sp>
          <p:nvSpPr>
            <p:cNvPr id="342" name="Google Shape;342;p11"/>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11"/>
          <p:cNvGrpSpPr/>
          <p:nvPr/>
        </p:nvGrpSpPr>
        <p:grpSpPr>
          <a:xfrm flipH="1">
            <a:off x="1408072" y="4117288"/>
            <a:ext cx="1929500" cy="2210100"/>
            <a:chOff x="295725" y="-3462825"/>
            <a:chExt cx="1929500" cy="2210100"/>
          </a:xfrm>
        </p:grpSpPr>
        <p:sp>
          <p:nvSpPr>
            <p:cNvPr id="362" name="Google Shape;362;p11"/>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1"/>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1"/>
          <p:cNvGrpSpPr/>
          <p:nvPr/>
        </p:nvGrpSpPr>
        <p:grpSpPr>
          <a:xfrm flipH="1">
            <a:off x="6292047" y="-450687"/>
            <a:ext cx="1516025" cy="1489525"/>
            <a:chOff x="-3888525" y="-3012325"/>
            <a:chExt cx="1516025" cy="1489525"/>
          </a:xfrm>
        </p:grpSpPr>
        <p:sp>
          <p:nvSpPr>
            <p:cNvPr id="388" name="Google Shape;388;p11"/>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1"/>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1"/>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1"/>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1"/>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1"/>
          <p:cNvGrpSpPr/>
          <p:nvPr/>
        </p:nvGrpSpPr>
        <p:grpSpPr>
          <a:xfrm flipH="1">
            <a:off x="-128787" y="-450682"/>
            <a:ext cx="1938846" cy="1720830"/>
            <a:chOff x="-1873362" y="2120543"/>
            <a:chExt cx="1938846" cy="1720830"/>
          </a:xfrm>
        </p:grpSpPr>
        <p:sp>
          <p:nvSpPr>
            <p:cNvPr id="400" name="Google Shape;400;p11"/>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19" name="Shape 4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0" name="Shape 420"/>
        <p:cNvGrpSpPr/>
        <p:nvPr/>
      </p:nvGrpSpPr>
      <p:grpSpPr>
        <a:xfrm>
          <a:off x="0" y="0"/>
          <a:ext cx="0" cy="0"/>
          <a:chOff x="0" y="0"/>
          <a:chExt cx="0" cy="0"/>
        </a:xfrm>
      </p:grpSpPr>
      <p:sp>
        <p:nvSpPr>
          <p:cNvPr id="421" name="Google Shape;421;p13"/>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2" name="Google Shape;422;p13"/>
          <p:cNvSpPr txBox="1"/>
          <p:nvPr>
            <p:ph hasCustomPrompt="1" idx="2" type="title"/>
          </p:nvPr>
        </p:nvSpPr>
        <p:spPr>
          <a:xfrm flipH="1">
            <a:off x="1033550" y="1377577"/>
            <a:ext cx="940500" cy="572700"/>
          </a:xfrm>
          <a:prstGeom prst="rect">
            <a:avLst/>
          </a:prstGeom>
        </p:spPr>
        <p:txBody>
          <a:bodyPr anchorCtr="0" anchor="t" bIns="0" lIns="91425" spcFirstLastPara="1" rIns="91425" wrap="square" tIns="0">
            <a:noAutofit/>
          </a:bodyPr>
          <a:lstStyle>
            <a:lvl1pPr lvl="0" rtl="0">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3" name="Google Shape;423;p13"/>
          <p:cNvSpPr txBox="1"/>
          <p:nvPr>
            <p:ph idx="1" type="subTitle"/>
          </p:nvPr>
        </p:nvSpPr>
        <p:spPr>
          <a:xfrm>
            <a:off x="1033550" y="2480675"/>
            <a:ext cx="2636100" cy="38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24" name="Google Shape;424;p13"/>
          <p:cNvSpPr txBox="1"/>
          <p:nvPr>
            <p:ph idx="3" type="subTitle"/>
          </p:nvPr>
        </p:nvSpPr>
        <p:spPr>
          <a:xfrm>
            <a:off x="1033550" y="1945416"/>
            <a:ext cx="31929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25" name="Google Shape;425;p13"/>
          <p:cNvSpPr txBox="1"/>
          <p:nvPr>
            <p:ph hasCustomPrompt="1" idx="4" type="title"/>
          </p:nvPr>
        </p:nvSpPr>
        <p:spPr>
          <a:xfrm flipH="1">
            <a:off x="1033525" y="3039450"/>
            <a:ext cx="940500" cy="572700"/>
          </a:xfrm>
          <a:prstGeom prst="rect">
            <a:avLst/>
          </a:prstGeom>
        </p:spPr>
        <p:txBody>
          <a:bodyPr anchorCtr="0" anchor="t" bIns="0" lIns="91425" spcFirstLastPara="1" rIns="91425" wrap="square" tIns="0">
            <a:noAutofit/>
          </a:bodyPr>
          <a:lstStyle>
            <a:lvl1pPr lvl="0" rtl="0">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6" name="Google Shape;426;p13"/>
          <p:cNvSpPr txBox="1"/>
          <p:nvPr>
            <p:ph idx="5" type="subTitle"/>
          </p:nvPr>
        </p:nvSpPr>
        <p:spPr>
          <a:xfrm>
            <a:off x="1033550" y="4167677"/>
            <a:ext cx="2636100" cy="38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27" name="Google Shape;427;p13"/>
          <p:cNvSpPr txBox="1"/>
          <p:nvPr>
            <p:ph idx="6" type="subTitle"/>
          </p:nvPr>
        </p:nvSpPr>
        <p:spPr>
          <a:xfrm>
            <a:off x="1033550" y="3613450"/>
            <a:ext cx="31929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28" name="Google Shape;428;p13"/>
          <p:cNvSpPr txBox="1"/>
          <p:nvPr>
            <p:ph hasCustomPrompt="1" idx="7" type="title"/>
          </p:nvPr>
        </p:nvSpPr>
        <p:spPr>
          <a:xfrm flipH="1">
            <a:off x="7169950" y="1377578"/>
            <a:ext cx="9405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29" name="Google Shape;429;p13"/>
          <p:cNvSpPr txBox="1"/>
          <p:nvPr>
            <p:ph idx="8" type="subTitle"/>
          </p:nvPr>
        </p:nvSpPr>
        <p:spPr>
          <a:xfrm>
            <a:off x="5474325" y="2480675"/>
            <a:ext cx="2636100" cy="3810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0" name="Google Shape;430;p13"/>
          <p:cNvSpPr txBox="1"/>
          <p:nvPr>
            <p:ph idx="9" type="subTitle"/>
          </p:nvPr>
        </p:nvSpPr>
        <p:spPr>
          <a:xfrm>
            <a:off x="4917550" y="1945416"/>
            <a:ext cx="31929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31" name="Google Shape;431;p13"/>
          <p:cNvSpPr txBox="1"/>
          <p:nvPr>
            <p:ph hasCustomPrompt="1" idx="13" type="title"/>
          </p:nvPr>
        </p:nvSpPr>
        <p:spPr>
          <a:xfrm flipH="1">
            <a:off x="7169950" y="3039450"/>
            <a:ext cx="940500" cy="572700"/>
          </a:xfrm>
          <a:prstGeom prst="rect">
            <a:avLst/>
          </a:prstGeom>
        </p:spPr>
        <p:txBody>
          <a:bodyPr anchorCtr="0" anchor="t" bIns="0" lIns="91425" spcFirstLastPara="1" rIns="91425" wrap="square" tIns="0">
            <a:noAutofit/>
          </a:bodyPr>
          <a:lstStyle>
            <a:lvl1pPr lvl="0" rtl="0" algn="r">
              <a:spcBef>
                <a:spcPts val="0"/>
              </a:spcBef>
              <a:spcAft>
                <a:spcPts val="0"/>
              </a:spcAft>
              <a:buSzPts val="2500"/>
              <a:buNone/>
              <a:defRPr b="1" sz="4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32" name="Google Shape;432;p13"/>
          <p:cNvSpPr txBox="1"/>
          <p:nvPr>
            <p:ph idx="14" type="subTitle"/>
          </p:nvPr>
        </p:nvSpPr>
        <p:spPr>
          <a:xfrm>
            <a:off x="5474325" y="4167677"/>
            <a:ext cx="2636100" cy="3810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sz="1400"/>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433" name="Google Shape;433;p13"/>
          <p:cNvSpPr txBox="1"/>
          <p:nvPr>
            <p:ph idx="15" type="subTitle"/>
          </p:nvPr>
        </p:nvSpPr>
        <p:spPr>
          <a:xfrm>
            <a:off x="4917550" y="3613450"/>
            <a:ext cx="3192900" cy="3384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434" name="Google Shape;434;p13"/>
          <p:cNvGrpSpPr/>
          <p:nvPr/>
        </p:nvGrpSpPr>
        <p:grpSpPr>
          <a:xfrm>
            <a:off x="-969899" y="3989306"/>
            <a:ext cx="1803578" cy="1558580"/>
            <a:chOff x="-969899" y="3989306"/>
            <a:chExt cx="1803578" cy="1558580"/>
          </a:xfrm>
        </p:grpSpPr>
        <p:grpSp>
          <p:nvGrpSpPr>
            <p:cNvPr id="435" name="Google Shape;435;p13"/>
            <p:cNvGrpSpPr/>
            <p:nvPr/>
          </p:nvGrpSpPr>
          <p:grpSpPr>
            <a:xfrm>
              <a:off x="-699845" y="4032775"/>
              <a:ext cx="777174" cy="1001897"/>
              <a:chOff x="-699845" y="4032775"/>
              <a:chExt cx="777174" cy="1001897"/>
            </a:xfrm>
          </p:grpSpPr>
          <p:sp>
            <p:nvSpPr>
              <p:cNvPr id="436" name="Google Shape;436;p13"/>
              <p:cNvSpPr/>
              <p:nvPr/>
            </p:nvSpPr>
            <p:spPr>
              <a:xfrm>
                <a:off x="-699845" y="4054782"/>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a:off x="22507" y="4032775"/>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a:off x="-344653" y="4547149"/>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3"/>
            <p:cNvSpPr/>
            <p:nvPr/>
          </p:nvSpPr>
          <p:spPr>
            <a:xfrm>
              <a:off x="-621306" y="4385709"/>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a:off x="-2920" y="4363854"/>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a:off x="-348577" y="4011249"/>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a:off x="-138934" y="3989307"/>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372053" y="4223325"/>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164361" y="4868277"/>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a:off x="226779" y="4995523"/>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a:off x="474081" y="4841338"/>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a:off x="-185887" y="5498214"/>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a:off x="38925" y="4786012"/>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a:off x="-589259" y="4875599"/>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a:off x="-677815" y="5502489"/>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a:off x="-969899" y="4645526"/>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a:off x="289933" y="3989306"/>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a:off x="615706" y="4527246"/>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a:off x="682255" y="4585290"/>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3"/>
          <p:cNvGrpSpPr/>
          <p:nvPr/>
        </p:nvGrpSpPr>
        <p:grpSpPr>
          <a:xfrm flipH="1">
            <a:off x="-74415" y="391900"/>
            <a:ext cx="1040638" cy="901375"/>
            <a:chOff x="948060" y="3972813"/>
            <a:chExt cx="1040638" cy="901375"/>
          </a:xfrm>
        </p:grpSpPr>
        <p:grpSp>
          <p:nvGrpSpPr>
            <p:cNvPr id="456" name="Google Shape;456;p13"/>
            <p:cNvGrpSpPr/>
            <p:nvPr/>
          </p:nvGrpSpPr>
          <p:grpSpPr>
            <a:xfrm flipH="1">
              <a:off x="948060" y="3972813"/>
              <a:ext cx="716725" cy="901375"/>
              <a:chOff x="-3888525" y="-2483300"/>
              <a:chExt cx="716725" cy="901375"/>
            </a:xfrm>
          </p:grpSpPr>
          <p:sp>
            <p:nvSpPr>
              <p:cNvPr id="457" name="Google Shape;457;p1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3"/>
            <p:cNvGrpSpPr/>
            <p:nvPr/>
          </p:nvGrpSpPr>
          <p:grpSpPr>
            <a:xfrm flipH="1">
              <a:off x="1664772" y="4493938"/>
              <a:ext cx="323925" cy="323650"/>
              <a:chOff x="1608625" y="299800"/>
              <a:chExt cx="323925" cy="323650"/>
            </a:xfrm>
          </p:grpSpPr>
          <p:sp>
            <p:nvSpPr>
              <p:cNvPr id="460" name="Google Shape;460;p13"/>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3" name="Google Shape;463;p13"/>
          <p:cNvGrpSpPr/>
          <p:nvPr/>
        </p:nvGrpSpPr>
        <p:grpSpPr>
          <a:xfrm>
            <a:off x="8530769" y="1433443"/>
            <a:ext cx="1019565" cy="1290805"/>
            <a:chOff x="-4017975" y="-49702"/>
            <a:chExt cx="1162825" cy="1472177"/>
          </a:xfrm>
        </p:grpSpPr>
        <p:sp>
          <p:nvSpPr>
            <p:cNvPr id="464" name="Google Shape;464;p1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71" name="Shape 471"/>
        <p:cNvGrpSpPr/>
        <p:nvPr/>
      </p:nvGrpSpPr>
      <p:grpSpPr>
        <a:xfrm>
          <a:off x="0" y="0"/>
          <a:ext cx="0" cy="0"/>
          <a:chOff x="0" y="0"/>
          <a:chExt cx="0" cy="0"/>
        </a:xfrm>
      </p:grpSpPr>
      <p:sp>
        <p:nvSpPr>
          <p:cNvPr id="472" name="Google Shape;472;p14"/>
          <p:cNvSpPr txBox="1"/>
          <p:nvPr>
            <p:ph type="title"/>
          </p:nvPr>
        </p:nvSpPr>
        <p:spPr>
          <a:xfrm>
            <a:off x="1940550" y="3438075"/>
            <a:ext cx="5262900" cy="363000"/>
          </a:xfrm>
          <a:prstGeom prst="rect">
            <a:avLst/>
          </a:prstGeom>
          <a:noFill/>
        </p:spPr>
        <p:txBody>
          <a:bodyPr anchorCtr="0" anchor="t" bIns="0" lIns="91425" spcFirstLastPara="1" rIns="91425" wrap="square" tIns="0">
            <a:noAutofit/>
          </a:bodyPr>
          <a:lstStyle>
            <a:lvl1pPr lvl="0" rtl="0">
              <a:spcBef>
                <a:spcPts val="0"/>
              </a:spcBef>
              <a:spcAft>
                <a:spcPts val="0"/>
              </a:spcAft>
              <a:buClr>
                <a:schemeClr val="dk2"/>
              </a:buClr>
              <a:buSzPts val="4200"/>
              <a:buNone/>
              <a:defRPr b="1" sz="2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3" name="Google Shape;473;p14"/>
          <p:cNvSpPr txBox="1"/>
          <p:nvPr>
            <p:ph idx="1" type="subTitle"/>
          </p:nvPr>
        </p:nvSpPr>
        <p:spPr>
          <a:xfrm>
            <a:off x="1940550" y="1342425"/>
            <a:ext cx="5262900" cy="15924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100"/>
              <a:buNone/>
              <a:defRPr sz="2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4" name="Google Shape;474;p14"/>
          <p:cNvGrpSpPr/>
          <p:nvPr/>
        </p:nvGrpSpPr>
        <p:grpSpPr>
          <a:xfrm>
            <a:off x="8103363" y="1111063"/>
            <a:ext cx="1040638" cy="901375"/>
            <a:chOff x="8457538" y="810363"/>
            <a:chExt cx="1040638" cy="901375"/>
          </a:xfrm>
        </p:grpSpPr>
        <p:grpSp>
          <p:nvGrpSpPr>
            <p:cNvPr id="475" name="Google Shape;475;p14"/>
            <p:cNvGrpSpPr/>
            <p:nvPr/>
          </p:nvGrpSpPr>
          <p:grpSpPr>
            <a:xfrm>
              <a:off x="8781450" y="810363"/>
              <a:ext cx="716725" cy="901375"/>
              <a:chOff x="-3888525" y="-2483300"/>
              <a:chExt cx="716725" cy="901375"/>
            </a:xfrm>
          </p:grpSpPr>
          <p:sp>
            <p:nvSpPr>
              <p:cNvPr id="476" name="Google Shape;476;p1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4"/>
            <p:cNvGrpSpPr/>
            <p:nvPr/>
          </p:nvGrpSpPr>
          <p:grpSpPr>
            <a:xfrm>
              <a:off x="8457538" y="1331488"/>
              <a:ext cx="323925" cy="323650"/>
              <a:chOff x="1608625" y="299800"/>
              <a:chExt cx="323925" cy="323650"/>
            </a:xfrm>
          </p:grpSpPr>
          <p:sp>
            <p:nvSpPr>
              <p:cNvPr id="479" name="Google Shape;479;p1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2" name="Google Shape;482;p14"/>
          <p:cNvGrpSpPr/>
          <p:nvPr/>
        </p:nvGrpSpPr>
        <p:grpSpPr>
          <a:xfrm>
            <a:off x="214269" y="2098393"/>
            <a:ext cx="1019565" cy="1290805"/>
            <a:chOff x="-4017975" y="-49702"/>
            <a:chExt cx="1162825" cy="1472177"/>
          </a:xfrm>
        </p:grpSpPr>
        <p:sp>
          <p:nvSpPr>
            <p:cNvPr id="483" name="Google Shape;483;p1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4"/>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490" name="Shape 490"/>
        <p:cNvGrpSpPr/>
        <p:nvPr/>
      </p:nvGrpSpPr>
      <p:grpSpPr>
        <a:xfrm>
          <a:off x="0" y="0"/>
          <a:ext cx="0" cy="0"/>
          <a:chOff x="0" y="0"/>
          <a:chExt cx="0" cy="0"/>
        </a:xfrm>
      </p:grpSpPr>
      <p:sp>
        <p:nvSpPr>
          <p:cNvPr id="491" name="Google Shape;491;p15"/>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92" name="Google Shape;492;p15"/>
          <p:cNvGrpSpPr/>
          <p:nvPr/>
        </p:nvGrpSpPr>
        <p:grpSpPr>
          <a:xfrm>
            <a:off x="8289922" y="1760200"/>
            <a:ext cx="1369850" cy="1342825"/>
            <a:chOff x="-3742350" y="-3012325"/>
            <a:chExt cx="1369850" cy="1342825"/>
          </a:xfrm>
        </p:grpSpPr>
        <p:sp>
          <p:nvSpPr>
            <p:cNvPr id="493" name="Google Shape;493;p15"/>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3470900" y="-26570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3720275" y="-2216400"/>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2825862" y="-2936687"/>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2758612" y="-2892062"/>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5"/>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15"/>
          <p:cNvGrpSpPr/>
          <p:nvPr/>
        </p:nvGrpSpPr>
        <p:grpSpPr>
          <a:xfrm>
            <a:off x="-275103" y="120400"/>
            <a:ext cx="1369850" cy="1342825"/>
            <a:chOff x="-3742350" y="-3012325"/>
            <a:chExt cx="1369850" cy="1342825"/>
          </a:xfrm>
        </p:grpSpPr>
        <p:sp>
          <p:nvSpPr>
            <p:cNvPr id="505" name="Google Shape;505;p15"/>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5"/>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5"/>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3470900" y="-26570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3720275" y="-2216400"/>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2825862" y="-2936687"/>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2758612" y="-2892062"/>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15"/>
          <p:cNvGrpSpPr/>
          <p:nvPr/>
        </p:nvGrpSpPr>
        <p:grpSpPr>
          <a:xfrm>
            <a:off x="7444085" y="-614062"/>
            <a:ext cx="1040637" cy="901375"/>
            <a:chOff x="7772485" y="-345137"/>
            <a:chExt cx="1040637" cy="901375"/>
          </a:xfrm>
        </p:grpSpPr>
        <p:grpSp>
          <p:nvGrpSpPr>
            <p:cNvPr id="517" name="Google Shape;517;p15"/>
            <p:cNvGrpSpPr/>
            <p:nvPr/>
          </p:nvGrpSpPr>
          <p:grpSpPr>
            <a:xfrm>
              <a:off x="8096397" y="-345137"/>
              <a:ext cx="716725" cy="901375"/>
              <a:chOff x="-3888525" y="-2483300"/>
              <a:chExt cx="716725" cy="901375"/>
            </a:xfrm>
          </p:grpSpPr>
          <p:sp>
            <p:nvSpPr>
              <p:cNvPr id="518" name="Google Shape;518;p1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5"/>
            <p:cNvGrpSpPr/>
            <p:nvPr/>
          </p:nvGrpSpPr>
          <p:grpSpPr>
            <a:xfrm>
              <a:off x="7772485" y="175988"/>
              <a:ext cx="323925" cy="323650"/>
              <a:chOff x="1608625" y="299800"/>
              <a:chExt cx="323925" cy="323650"/>
            </a:xfrm>
          </p:grpSpPr>
          <p:sp>
            <p:nvSpPr>
              <p:cNvPr id="521" name="Google Shape;521;p1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
    <p:spTree>
      <p:nvGrpSpPr>
        <p:cNvPr id="524" name="Shape 524"/>
        <p:cNvGrpSpPr/>
        <p:nvPr/>
      </p:nvGrpSpPr>
      <p:grpSpPr>
        <a:xfrm>
          <a:off x="0" y="0"/>
          <a:ext cx="0" cy="0"/>
          <a:chOff x="0" y="0"/>
          <a:chExt cx="0" cy="0"/>
        </a:xfrm>
      </p:grpSpPr>
      <p:sp>
        <p:nvSpPr>
          <p:cNvPr id="525" name="Google Shape;525;p16"/>
          <p:cNvSpPr txBox="1"/>
          <p:nvPr>
            <p:ph type="title"/>
          </p:nvPr>
        </p:nvSpPr>
        <p:spPr>
          <a:xfrm>
            <a:off x="782850" y="556250"/>
            <a:ext cx="7578300" cy="4956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26" name="Google Shape;526;p16"/>
          <p:cNvGrpSpPr/>
          <p:nvPr/>
        </p:nvGrpSpPr>
        <p:grpSpPr>
          <a:xfrm>
            <a:off x="7771338" y="4403813"/>
            <a:ext cx="1040638" cy="901375"/>
            <a:chOff x="8457538" y="810363"/>
            <a:chExt cx="1040638" cy="901375"/>
          </a:xfrm>
        </p:grpSpPr>
        <p:grpSp>
          <p:nvGrpSpPr>
            <p:cNvPr id="527" name="Google Shape;527;p16"/>
            <p:cNvGrpSpPr/>
            <p:nvPr/>
          </p:nvGrpSpPr>
          <p:grpSpPr>
            <a:xfrm>
              <a:off x="8781450" y="810363"/>
              <a:ext cx="716725" cy="901375"/>
              <a:chOff x="-3888525" y="-2483300"/>
              <a:chExt cx="716725" cy="901375"/>
            </a:xfrm>
          </p:grpSpPr>
          <p:sp>
            <p:nvSpPr>
              <p:cNvPr id="528" name="Google Shape;528;p1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16"/>
            <p:cNvGrpSpPr/>
            <p:nvPr/>
          </p:nvGrpSpPr>
          <p:grpSpPr>
            <a:xfrm>
              <a:off x="8457538" y="1331488"/>
              <a:ext cx="323925" cy="323650"/>
              <a:chOff x="1608625" y="299800"/>
              <a:chExt cx="323925" cy="323650"/>
            </a:xfrm>
          </p:grpSpPr>
          <p:sp>
            <p:nvSpPr>
              <p:cNvPr id="531" name="Google Shape;531;p1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16"/>
          <p:cNvGrpSpPr/>
          <p:nvPr/>
        </p:nvGrpSpPr>
        <p:grpSpPr>
          <a:xfrm>
            <a:off x="7771359" y="4167517"/>
            <a:ext cx="761479" cy="750124"/>
            <a:chOff x="-642191" y="1634242"/>
            <a:chExt cx="761479" cy="750124"/>
          </a:xfrm>
        </p:grpSpPr>
        <p:sp>
          <p:nvSpPr>
            <p:cNvPr id="535" name="Google Shape;535;p16"/>
            <p:cNvSpPr/>
            <p:nvPr/>
          </p:nvSpPr>
          <p:spPr>
            <a:xfrm rot="10800000">
              <a:off x="-642191" y="235071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6"/>
            <p:cNvSpPr/>
            <p:nvPr/>
          </p:nvSpPr>
          <p:spPr>
            <a:xfrm rot="10800000">
              <a:off x="-553634" y="1723763"/>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6"/>
            <p:cNvSpPr/>
            <p:nvPr/>
          </p:nvSpPr>
          <p:spPr>
            <a:xfrm rot="10800000">
              <a:off x="78166" y="1634242"/>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6"/>
          <p:cNvGrpSpPr/>
          <p:nvPr/>
        </p:nvGrpSpPr>
        <p:grpSpPr>
          <a:xfrm>
            <a:off x="330444" y="-221875"/>
            <a:ext cx="713803" cy="706547"/>
            <a:chOff x="-4017975" y="616650"/>
            <a:chExt cx="814100" cy="805825"/>
          </a:xfrm>
        </p:grpSpPr>
        <p:sp>
          <p:nvSpPr>
            <p:cNvPr id="539" name="Google Shape;539;p16"/>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6"/>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6"/>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6"/>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543" name="Shape 543"/>
        <p:cNvGrpSpPr/>
        <p:nvPr/>
      </p:nvGrpSpPr>
      <p:grpSpPr>
        <a:xfrm>
          <a:off x="0" y="0"/>
          <a:ext cx="0" cy="0"/>
          <a:chOff x="0" y="0"/>
          <a:chExt cx="0" cy="0"/>
        </a:xfrm>
      </p:grpSpPr>
      <p:sp>
        <p:nvSpPr>
          <p:cNvPr id="544" name="Google Shape;544;p17"/>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5" name="Google Shape;545;p17"/>
          <p:cNvSpPr txBox="1"/>
          <p:nvPr>
            <p:ph idx="1" type="subTitle"/>
          </p:nvPr>
        </p:nvSpPr>
        <p:spPr>
          <a:xfrm>
            <a:off x="78285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6" name="Google Shape;546;p17"/>
          <p:cNvSpPr txBox="1"/>
          <p:nvPr>
            <p:ph idx="2" type="subTitle"/>
          </p:nvPr>
        </p:nvSpPr>
        <p:spPr>
          <a:xfrm>
            <a:off x="78285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7" name="Google Shape;547;p17"/>
          <p:cNvSpPr txBox="1"/>
          <p:nvPr>
            <p:ph idx="3" type="subTitle"/>
          </p:nvPr>
        </p:nvSpPr>
        <p:spPr>
          <a:xfrm>
            <a:off x="341640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48" name="Google Shape;548;p17"/>
          <p:cNvSpPr txBox="1"/>
          <p:nvPr>
            <p:ph idx="4" type="subTitle"/>
          </p:nvPr>
        </p:nvSpPr>
        <p:spPr>
          <a:xfrm>
            <a:off x="341640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549" name="Google Shape;549;p17"/>
          <p:cNvSpPr txBox="1"/>
          <p:nvPr>
            <p:ph idx="5" type="subTitle"/>
          </p:nvPr>
        </p:nvSpPr>
        <p:spPr>
          <a:xfrm>
            <a:off x="6049950" y="2955251"/>
            <a:ext cx="2311200" cy="766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550" name="Google Shape;550;p17"/>
          <p:cNvSpPr txBox="1"/>
          <p:nvPr>
            <p:ph idx="6" type="subTitle"/>
          </p:nvPr>
        </p:nvSpPr>
        <p:spPr>
          <a:xfrm>
            <a:off x="6049950" y="2538925"/>
            <a:ext cx="23112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551" name="Google Shape;551;p17"/>
          <p:cNvGrpSpPr/>
          <p:nvPr/>
        </p:nvGrpSpPr>
        <p:grpSpPr>
          <a:xfrm>
            <a:off x="-382087" y="624425"/>
            <a:ext cx="1040638" cy="901375"/>
            <a:chOff x="8457538" y="810363"/>
            <a:chExt cx="1040638" cy="901375"/>
          </a:xfrm>
        </p:grpSpPr>
        <p:grpSp>
          <p:nvGrpSpPr>
            <p:cNvPr id="552" name="Google Shape;552;p17"/>
            <p:cNvGrpSpPr/>
            <p:nvPr/>
          </p:nvGrpSpPr>
          <p:grpSpPr>
            <a:xfrm>
              <a:off x="8781450" y="810363"/>
              <a:ext cx="716725" cy="901375"/>
              <a:chOff x="-3888525" y="-2483300"/>
              <a:chExt cx="716725" cy="901375"/>
            </a:xfrm>
          </p:grpSpPr>
          <p:sp>
            <p:nvSpPr>
              <p:cNvPr id="553" name="Google Shape;553;p1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7"/>
            <p:cNvGrpSpPr/>
            <p:nvPr/>
          </p:nvGrpSpPr>
          <p:grpSpPr>
            <a:xfrm>
              <a:off x="8457538" y="1331488"/>
              <a:ext cx="323925" cy="323650"/>
              <a:chOff x="1608625" y="299800"/>
              <a:chExt cx="323925" cy="323650"/>
            </a:xfrm>
          </p:grpSpPr>
          <p:sp>
            <p:nvSpPr>
              <p:cNvPr id="556" name="Google Shape;556;p1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9" name="Google Shape;559;p17"/>
          <p:cNvGrpSpPr/>
          <p:nvPr/>
        </p:nvGrpSpPr>
        <p:grpSpPr>
          <a:xfrm rot="10800000">
            <a:off x="8274244" y="624418"/>
            <a:ext cx="1803578" cy="1592367"/>
            <a:chOff x="-4912150" y="-393637"/>
            <a:chExt cx="2057000" cy="1816112"/>
          </a:xfrm>
        </p:grpSpPr>
        <p:sp>
          <p:nvSpPr>
            <p:cNvPr id="560" name="Google Shape;560;p1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7"/>
          <p:cNvGrpSpPr/>
          <p:nvPr/>
        </p:nvGrpSpPr>
        <p:grpSpPr>
          <a:xfrm rot="10800000">
            <a:off x="1179219" y="4287293"/>
            <a:ext cx="1803578" cy="1592367"/>
            <a:chOff x="-4912150" y="-393637"/>
            <a:chExt cx="2057000" cy="1816112"/>
          </a:xfrm>
        </p:grpSpPr>
        <p:sp>
          <p:nvSpPr>
            <p:cNvPr id="580" name="Google Shape;580;p1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599" name="Shape 599"/>
        <p:cNvGrpSpPr/>
        <p:nvPr/>
      </p:nvGrpSpPr>
      <p:grpSpPr>
        <a:xfrm>
          <a:off x="0" y="0"/>
          <a:ext cx="0" cy="0"/>
          <a:chOff x="0" y="0"/>
          <a:chExt cx="0" cy="0"/>
        </a:xfrm>
      </p:grpSpPr>
      <p:sp>
        <p:nvSpPr>
          <p:cNvPr id="600" name="Google Shape;600;p18"/>
          <p:cNvSpPr txBox="1"/>
          <p:nvPr>
            <p:ph type="title"/>
          </p:nvPr>
        </p:nvSpPr>
        <p:spPr>
          <a:xfrm flipH="1">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18"/>
          <p:cNvSpPr txBox="1"/>
          <p:nvPr>
            <p:ph idx="1" type="subTitle"/>
          </p:nvPr>
        </p:nvSpPr>
        <p:spPr>
          <a:xfrm>
            <a:off x="1589125" y="234917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2" name="Google Shape;602;p18"/>
          <p:cNvSpPr txBox="1"/>
          <p:nvPr>
            <p:ph idx="2" type="subTitle"/>
          </p:nvPr>
        </p:nvSpPr>
        <p:spPr>
          <a:xfrm>
            <a:off x="1589125" y="201120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3" name="Google Shape;603;p18"/>
          <p:cNvSpPr txBox="1"/>
          <p:nvPr>
            <p:ph idx="3" type="subTitle"/>
          </p:nvPr>
        </p:nvSpPr>
        <p:spPr>
          <a:xfrm>
            <a:off x="5013850" y="235197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4" name="Google Shape;604;p18"/>
          <p:cNvSpPr txBox="1"/>
          <p:nvPr>
            <p:ph idx="4" type="subTitle"/>
          </p:nvPr>
        </p:nvSpPr>
        <p:spPr>
          <a:xfrm>
            <a:off x="5013850" y="201400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5" name="Google Shape;605;p18"/>
          <p:cNvSpPr txBox="1"/>
          <p:nvPr>
            <p:ph idx="5" type="subTitle"/>
          </p:nvPr>
        </p:nvSpPr>
        <p:spPr>
          <a:xfrm>
            <a:off x="1589125" y="3960125"/>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6" name="Google Shape;606;p18"/>
          <p:cNvSpPr txBox="1"/>
          <p:nvPr>
            <p:ph idx="6" type="subTitle"/>
          </p:nvPr>
        </p:nvSpPr>
        <p:spPr>
          <a:xfrm>
            <a:off x="1589125" y="3622150"/>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07" name="Google Shape;607;p18"/>
          <p:cNvSpPr txBox="1"/>
          <p:nvPr>
            <p:ph idx="7" type="subTitle"/>
          </p:nvPr>
        </p:nvSpPr>
        <p:spPr>
          <a:xfrm>
            <a:off x="5013850" y="3960098"/>
            <a:ext cx="2541000" cy="5217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08" name="Google Shape;608;p18"/>
          <p:cNvSpPr txBox="1"/>
          <p:nvPr>
            <p:ph idx="8" type="subTitle"/>
          </p:nvPr>
        </p:nvSpPr>
        <p:spPr>
          <a:xfrm>
            <a:off x="5013850" y="3622123"/>
            <a:ext cx="25410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609" name="Google Shape;609;p18"/>
          <p:cNvGrpSpPr/>
          <p:nvPr/>
        </p:nvGrpSpPr>
        <p:grpSpPr>
          <a:xfrm flipH="1">
            <a:off x="205972" y="3517863"/>
            <a:ext cx="873188" cy="546900"/>
            <a:chOff x="1115510" y="4327288"/>
            <a:chExt cx="873188" cy="546900"/>
          </a:xfrm>
        </p:grpSpPr>
        <p:sp>
          <p:nvSpPr>
            <p:cNvPr id="610" name="Google Shape;610;p18"/>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18"/>
            <p:cNvGrpSpPr/>
            <p:nvPr/>
          </p:nvGrpSpPr>
          <p:grpSpPr>
            <a:xfrm flipH="1">
              <a:off x="1664772" y="4493938"/>
              <a:ext cx="323925" cy="323650"/>
              <a:chOff x="1608625" y="299800"/>
              <a:chExt cx="323925" cy="323650"/>
            </a:xfrm>
          </p:grpSpPr>
          <p:sp>
            <p:nvSpPr>
              <p:cNvPr id="612" name="Google Shape;612;p1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5" name="Google Shape;615;p18"/>
          <p:cNvGrpSpPr/>
          <p:nvPr/>
        </p:nvGrpSpPr>
        <p:grpSpPr>
          <a:xfrm>
            <a:off x="-234937" y="-460907"/>
            <a:ext cx="1938846" cy="1720830"/>
            <a:chOff x="-1873362" y="2120543"/>
            <a:chExt cx="1938846" cy="1720830"/>
          </a:xfrm>
        </p:grpSpPr>
        <p:sp>
          <p:nvSpPr>
            <p:cNvPr id="616" name="Google Shape;616;p18"/>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8"/>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18"/>
          <p:cNvGrpSpPr/>
          <p:nvPr/>
        </p:nvGrpSpPr>
        <p:grpSpPr>
          <a:xfrm>
            <a:off x="7932072" y="2686300"/>
            <a:ext cx="1929500" cy="2210100"/>
            <a:chOff x="295725" y="-3462825"/>
            <a:chExt cx="1929500" cy="2210100"/>
          </a:xfrm>
        </p:grpSpPr>
        <p:sp>
          <p:nvSpPr>
            <p:cNvPr id="636" name="Google Shape;636;p18"/>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8"/>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8"/>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8"/>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8"/>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8"/>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8"/>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8"/>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8"/>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8"/>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8"/>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8"/>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8"/>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8"/>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8"/>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_1">
    <p:spTree>
      <p:nvGrpSpPr>
        <p:cNvPr id="661" name="Shape 661"/>
        <p:cNvGrpSpPr/>
        <p:nvPr/>
      </p:nvGrpSpPr>
      <p:grpSpPr>
        <a:xfrm>
          <a:off x="0" y="0"/>
          <a:ext cx="0" cy="0"/>
          <a:chOff x="0" y="0"/>
          <a:chExt cx="0" cy="0"/>
        </a:xfrm>
      </p:grpSpPr>
      <p:sp>
        <p:nvSpPr>
          <p:cNvPr id="662" name="Google Shape;662;p19"/>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3" name="Google Shape;663;p19"/>
          <p:cNvSpPr txBox="1"/>
          <p:nvPr>
            <p:ph idx="1" type="subTitle"/>
          </p:nvPr>
        </p:nvSpPr>
        <p:spPr>
          <a:xfrm>
            <a:off x="785913"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4" name="Google Shape;664;p19"/>
          <p:cNvSpPr txBox="1"/>
          <p:nvPr>
            <p:ph idx="2" type="subTitle"/>
          </p:nvPr>
        </p:nvSpPr>
        <p:spPr>
          <a:xfrm>
            <a:off x="785913"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5" name="Google Shape;665;p19"/>
          <p:cNvSpPr txBox="1"/>
          <p:nvPr>
            <p:ph idx="3" type="subTitle"/>
          </p:nvPr>
        </p:nvSpPr>
        <p:spPr>
          <a:xfrm>
            <a:off x="3428113"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6" name="Google Shape;666;p19"/>
          <p:cNvSpPr txBox="1"/>
          <p:nvPr>
            <p:ph idx="4" type="subTitle"/>
          </p:nvPr>
        </p:nvSpPr>
        <p:spPr>
          <a:xfrm>
            <a:off x="3428100"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7" name="Google Shape;667;p19"/>
          <p:cNvSpPr txBox="1"/>
          <p:nvPr>
            <p:ph idx="5" type="subTitle"/>
          </p:nvPr>
        </p:nvSpPr>
        <p:spPr>
          <a:xfrm>
            <a:off x="6070288" y="20885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68" name="Google Shape;668;p19"/>
          <p:cNvSpPr txBox="1"/>
          <p:nvPr>
            <p:ph idx="6" type="subTitle"/>
          </p:nvPr>
        </p:nvSpPr>
        <p:spPr>
          <a:xfrm>
            <a:off x="6070288" y="17176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69" name="Google Shape;669;p19"/>
          <p:cNvSpPr txBox="1"/>
          <p:nvPr>
            <p:ph idx="7" type="subTitle"/>
          </p:nvPr>
        </p:nvSpPr>
        <p:spPr>
          <a:xfrm>
            <a:off x="785913"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0" name="Google Shape;670;p19"/>
          <p:cNvSpPr txBox="1"/>
          <p:nvPr>
            <p:ph idx="8" type="subTitle"/>
          </p:nvPr>
        </p:nvSpPr>
        <p:spPr>
          <a:xfrm>
            <a:off x="785913"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1" name="Google Shape;671;p19"/>
          <p:cNvSpPr txBox="1"/>
          <p:nvPr>
            <p:ph idx="9" type="subTitle"/>
          </p:nvPr>
        </p:nvSpPr>
        <p:spPr>
          <a:xfrm>
            <a:off x="3428113"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2" name="Google Shape;672;p19"/>
          <p:cNvSpPr txBox="1"/>
          <p:nvPr>
            <p:ph idx="13" type="subTitle"/>
          </p:nvPr>
        </p:nvSpPr>
        <p:spPr>
          <a:xfrm>
            <a:off x="3428100"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73" name="Google Shape;673;p19"/>
          <p:cNvSpPr txBox="1"/>
          <p:nvPr>
            <p:ph idx="14" type="subTitle"/>
          </p:nvPr>
        </p:nvSpPr>
        <p:spPr>
          <a:xfrm>
            <a:off x="6070288" y="3824650"/>
            <a:ext cx="2287800" cy="762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674" name="Google Shape;674;p19"/>
          <p:cNvSpPr txBox="1"/>
          <p:nvPr>
            <p:ph idx="15" type="subTitle"/>
          </p:nvPr>
        </p:nvSpPr>
        <p:spPr>
          <a:xfrm>
            <a:off x="6070288" y="3453700"/>
            <a:ext cx="2287800" cy="338400"/>
          </a:xfrm>
          <a:prstGeom prst="rect">
            <a:avLst/>
          </a:prstGeom>
        </p:spPr>
        <p:txBody>
          <a:bodyPr anchorCtr="0" anchor="t" bIns="0" lIns="91425" spcFirstLastPara="1" rIns="91425" wrap="square" tIns="0">
            <a:noAutofit/>
          </a:bodyPr>
          <a:lstStyle>
            <a:lvl1pPr lvl="0" rtl="0">
              <a:spcBef>
                <a:spcPts val="0"/>
              </a:spcBef>
              <a:spcAft>
                <a:spcPts val="0"/>
              </a:spcAft>
              <a:buClr>
                <a:schemeClr val="dk1"/>
              </a:buClr>
              <a:buSzPts val="2000"/>
              <a:buNone/>
              <a:defRPr b="1" sz="20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675" name="Google Shape;675;p19"/>
          <p:cNvGrpSpPr/>
          <p:nvPr/>
        </p:nvGrpSpPr>
        <p:grpSpPr>
          <a:xfrm>
            <a:off x="8352588" y="816213"/>
            <a:ext cx="1040638" cy="901375"/>
            <a:chOff x="8457538" y="810363"/>
            <a:chExt cx="1040638" cy="901375"/>
          </a:xfrm>
        </p:grpSpPr>
        <p:grpSp>
          <p:nvGrpSpPr>
            <p:cNvPr id="676" name="Google Shape;676;p19"/>
            <p:cNvGrpSpPr/>
            <p:nvPr/>
          </p:nvGrpSpPr>
          <p:grpSpPr>
            <a:xfrm>
              <a:off x="8781450" y="810363"/>
              <a:ext cx="716725" cy="901375"/>
              <a:chOff x="-3888525" y="-2483300"/>
              <a:chExt cx="716725" cy="901375"/>
            </a:xfrm>
          </p:grpSpPr>
          <p:sp>
            <p:nvSpPr>
              <p:cNvPr id="677" name="Google Shape;677;p1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9"/>
            <p:cNvGrpSpPr/>
            <p:nvPr/>
          </p:nvGrpSpPr>
          <p:grpSpPr>
            <a:xfrm>
              <a:off x="8457538" y="1331488"/>
              <a:ext cx="323925" cy="323650"/>
              <a:chOff x="1608625" y="299800"/>
              <a:chExt cx="323925" cy="323650"/>
            </a:xfrm>
          </p:grpSpPr>
          <p:sp>
            <p:nvSpPr>
              <p:cNvPr id="680" name="Google Shape;680;p1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3" name="Google Shape;683;p19"/>
          <p:cNvGrpSpPr/>
          <p:nvPr/>
        </p:nvGrpSpPr>
        <p:grpSpPr>
          <a:xfrm>
            <a:off x="4841575" y="4619788"/>
            <a:ext cx="1040638" cy="901375"/>
            <a:chOff x="8457538" y="810363"/>
            <a:chExt cx="1040638" cy="901375"/>
          </a:xfrm>
        </p:grpSpPr>
        <p:grpSp>
          <p:nvGrpSpPr>
            <p:cNvPr id="684" name="Google Shape;684;p19"/>
            <p:cNvGrpSpPr/>
            <p:nvPr/>
          </p:nvGrpSpPr>
          <p:grpSpPr>
            <a:xfrm>
              <a:off x="8781450" y="810363"/>
              <a:ext cx="716725" cy="901375"/>
              <a:chOff x="-3888525" y="-2483300"/>
              <a:chExt cx="716725" cy="901375"/>
            </a:xfrm>
          </p:grpSpPr>
          <p:sp>
            <p:nvSpPr>
              <p:cNvPr id="685" name="Google Shape;685;p1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19"/>
            <p:cNvGrpSpPr/>
            <p:nvPr/>
          </p:nvGrpSpPr>
          <p:grpSpPr>
            <a:xfrm>
              <a:off x="8457538" y="1331488"/>
              <a:ext cx="323925" cy="323650"/>
              <a:chOff x="1608625" y="299800"/>
              <a:chExt cx="323925" cy="323650"/>
            </a:xfrm>
          </p:grpSpPr>
          <p:sp>
            <p:nvSpPr>
              <p:cNvPr id="688" name="Google Shape;688;p1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1" name="Google Shape;691;p19"/>
          <p:cNvGrpSpPr/>
          <p:nvPr/>
        </p:nvGrpSpPr>
        <p:grpSpPr>
          <a:xfrm>
            <a:off x="8352591" y="196800"/>
            <a:ext cx="713803" cy="706547"/>
            <a:chOff x="-4017975" y="616650"/>
            <a:chExt cx="814100" cy="805825"/>
          </a:xfrm>
        </p:grpSpPr>
        <p:sp>
          <p:nvSpPr>
            <p:cNvPr id="692" name="Google Shape;692;p1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9"/>
          <p:cNvGrpSpPr/>
          <p:nvPr/>
        </p:nvGrpSpPr>
        <p:grpSpPr>
          <a:xfrm rot="10800000">
            <a:off x="-728606" y="92693"/>
            <a:ext cx="1803578" cy="1592367"/>
            <a:chOff x="-4912150" y="-393637"/>
            <a:chExt cx="2057000" cy="1816112"/>
          </a:xfrm>
        </p:grpSpPr>
        <p:sp>
          <p:nvSpPr>
            <p:cNvPr id="697" name="Google Shape;697;p19"/>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9"/>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9"/>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9"/>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9"/>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9"/>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9"/>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9"/>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9"/>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9"/>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9"/>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9"/>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9"/>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9"/>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9"/>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9"/>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9"/>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9"/>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9"/>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716" name="Shape 716"/>
        <p:cNvGrpSpPr/>
        <p:nvPr/>
      </p:nvGrpSpPr>
      <p:grpSpPr>
        <a:xfrm>
          <a:off x="0" y="0"/>
          <a:ext cx="0" cy="0"/>
          <a:chOff x="0" y="0"/>
          <a:chExt cx="0" cy="0"/>
        </a:xfrm>
      </p:grpSpPr>
      <p:sp>
        <p:nvSpPr>
          <p:cNvPr id="717" name="Google Shape;717;p20"/>
          <p:cNvSpPr txBox="1"/>
          <p:nvPr>
            <p:ph hasCustomPrompt="1" type="title"/>
          </p:nvPr>
        </p:nvSpPr>
        <p:spPr>
          <a:xfrm>
            <a:off x="1862850" y="55625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18" name="Google Shape;718;p20"/>
          <p:cNvSpPr txBox="1"/>
          <p:nvPr>
            <p:ph idx="1" type="subTitle"/>
          </p:nvPr>
        </p:nvSpPr>
        <p:spPr>
          <a:xfrm>
            <a:off x="1862850" y="119255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719" name="Google Shape;719;p20"/>
          <p:cNvSpPr txBox="1"/>
          <p:nvPr>
            <p:ph hasCustomPrompt="1" idx="2" type="title"/>
          </p:nvPr>
        </p:nvSpPr>
        <p:spPr>
          <a:xfrm>
            <a:off x="1862850" y="210690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20" name="Google Shape;720;p20"/>
          <p:cNvSpPr txBox="1"/>
          <p:nvPr>
            <p:ph idx="3" type="subTitle"/>
          </p:nvPr>
        </p:nvSpPr>
        <p:spPr>
          <a:xfrm>
            <a:off x="1862850" y="274320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sp>
        <p:nvSpPr>
          <p:cNvPr id="721" name="Google Shape;721;p20"/>
          <p:cNvSpPr txBox="1"/>
          <p:nvPr>
            <p:ph hasCustomPrompt="1" idx="4" type="title"/>
          </p:nvPr>
        </p:nvSpPr>
        <p:spPr>
          <a:xfrm>
            <a:off x="1862850" y="3657550"/>
            <a:ext cx="5418300" cy="6363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accent3"/>
              </a:buClr>
              <a:buSzPts val="4800"/>
              <a:buNone/>
              <a:defRPr b="1" sz="4000"/>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722" name="Google Shape;722;p20"/>
          <p:cNvSpPr txBox="1"/>
          <p:nvPr>
            <p:ph idx="5" type="subTitle"/>
          </p:nvPr>
        </p:nvSpPr>
        <p:spPr>
          <a:xfrm>
            <a:off x="1862850" y="4293850"/>
            <a:ext cx="5418300" cy="293400"/>
          </a:xfrm>
          <a:prstGeom prst="rect">
            <a:avLst/>
          </a:prstGeom>
        </p:spPr>
        <p:txBody>
          <a:bodyPr anchorCtr="0" anchor="t" bIns="0" lIns="91425" spcFirstLastPara="1" rIns="91425" wrap="square" tIns="0">
            <a:noAutofit/>
          </a:bodyPr>
          <a:lstStyle>
            <a:lvl1pPr lvl="0" rtl="0" algn="ctr">
              <a:spcBef>
                <a:spcPts val="0"/>
              </a:spcBef>
              <a:spcAft>
                <a:spcPts val="0"/>
              </a:spcAft>
              <a:buClr>
                <a:schemeClr val="dk1"/>
              </a:buClr>
              <a:buSzPts val="1600"/>
              <a:buNone/>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p:txBody>
      </p:sp>
      <p:grpSp>
        <p:nvGrpSpPr>
          <p:cNvPr id="723" name="Google Shape;723;p20"/>
          <p:cNvGrpSpPr/>
          <p:nvPr/>
        </p:nvGrpSpPr>
        <p:grpSpPr>
          <a:xfrm flipH="1">
            <a:off x="7051226" y="-890069"/>
            <a:ext cx="1938846" cy="1720830"/>
            <a:chOff x="-1873362" y="2120543"/>
            <a:chExt cx="1938846" cy="1720830"/>
          </a:xfrm>
        </p:grpSpPr>
        <p:sp>
          <p:nvSpPr>
            <p:cNvPr id="724" name="Google Shape;724;p20"/>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20"/>
          <p:cNvGrpSpPr/>
          <p:nvPr/>
        </p:nvGrpSpPr>
        <p:grpSpPr>
          <a:xfrm flipH="1">
            <a:off x="-693003" y="-88512"/>
            <a:ext cx="1516025" cy="1489525"/>
            <a:chOff x="-3888525" y="-3012325"/>
            <a:chExt cx="1516025" cy="1489525"/>
          </a:xfrm>
        </p:grpSpPr>
        <p:sp>
          <p:nvSpPr>
            <p:cNvPr id="744" name="Google Shape;744;p20"/>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20"/>
          <p:cNvGrpSpPr/>
          <p:nvPr/>
        </p:nvGrpSpPr>
        <p:grpSpPr>
          <a:xfrm flipH="1">
            <a:off x="8030519" y="1531768"/>
            <a:ext cx="1019565" cy="1290805"/>
            <a:chOff x="-4017975" y="-49702"/>
            <a:chExt cx="1162825" cy="1472177"/>
          </a:xfrm>
        </p:grpSpPr>
        <p:sp>
          <p:nvSpPr>
            <p:cNvPr id="756" name="Google Shape;756;p20"/>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20"/>
          <p:cNvGrpSpPr/>
          <p:nvPr/>
        </p:nvGrpSpPr>
        <p:grpSpPr>
          <a:xfrm flipH="1">
            <a:off x="-3" y="3171850"/>
            <a:ext cx="1929500" cy="2210100"/>
            <a:chOff x="295725" y="-3462825"/>
            <a:chExt cx="1929500" cy="2210100"/>
          </a:xfrm>
        </p:grpSpPr>
        <p:sp>
          <p:nvSpPr>
            <p:cNvPr id="764" name="Google Shape;764;p20"/>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0"/>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3"/>
          <p:cNvSpPr txBox="1"/>
          <p:nvPr>
            <p:ph hasCustomPrompt="1" type="title"/>
          </p:nvPr>
        </p:nvSpPr>
        <p:spPr>
          <a:xfrm>
            <a:off x="2598875" y="787425"/>
            <a:ext cx="3946500" cy="1175100"/>
          </a:xfrm>
          <a:prstGeom prst="rect">
            <a:avLst/>
          </a:prstGeom>
          <a:noFill/>
        </p:spPr>
        <p:txBody>
          <a:bodyPr anchorCtr="0" anchor="t" bIns="0" lIns="91425" spcFirstLastPara="1" rIns="91425" wrap="square" tIns="0">
            <a:noAutofit/>
          </a:bodyPr>
          <a:lstStyle>
            <a:lvl1pPr lvl="0" rtl="0" algn="r">
              <a:spcBef>
                <a:spcPts val="0"/>
              </a:spcBef>
              <a:spcAft>
                <a:spcPts val="0"/>
              </a:spcAft>
              <a:buSzPts val="4000"/>
              <a:buNone/>
              <a:defRPr sz="90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73" name="Google Shape;73;p3"/>
          <p:cNvSpPr txBox="1"/>
          <p:nvPr>
            <p:ph idx="2" type="title"/>
          </p:nvPr>
        </p:nvSpPr>
        <p:spPr>
          <a:xfrm>
            <a:off x="2598625" y="2347850"/>
            <a:ext cx="3946500" cy="1229100"/>
          </a:xfrm>
          <a:prstGeom prst="rect">
            <a:avLst/>
          </a:prstGeom>
        </p:spPr>
        <p:txBody>
          <a:bodyPr anchorCtr="0" anchor="t" bIns="0" lIns="91425" spcFirstLastPara="1" rIns="91425" wrap="square" tIns="0">
            <a:noAutofit/>
          </a:bodyPr>
          <a:lstStyle>
            <a:lvl1pPr lvl="0" rtl="0" algn="r">
              <a:spcBef>
                <a:spcPts val="0"/>
              </a:spcBef>
              <a:spcAft>
                <a:spcPts val="0"/>
              </a:spcAft>
              <a:buSzPts val="4000"/>
              <a:buNone/>
              <a:defRPr sz="4000">
                <a:latin typeface="Jost"/>
                <a:ea typeface="Jost"/>
                <a:cs typeface="Jost"/>
                <a:sym typeface="Jost"/>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74" name="Google Shape;74;p3"/>
          <p:cNvSpPr txBox="1"/>
          <p:nvPr>
            <p:ph idx="1" type="subTitle"/>
          </p:nvPr>
        </p:nvSpPr>
        <p:spPr>
          <a:xfrm>
            <a:off x="2598875" y="3643263"/>
            <a:ext cx="3946500" cy="7128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75" name="Google Shape;75;p3"/>
          <p:cNvGrpSpPr/>
          <p:nvPr/>
        </p:nvGrpSpPr>
        <p:grpSpPr>
          <a:xfrm flipH="1">
            <a:off x="7451744" y="244568"/>
            <a:ext cx="1019565" cy="1290805"/>
            <a:chOff x="-4017975" y="-49702"/>
            <a:chExt cx="1162825" cy="1472177"/>
          </a:xfrm>
        </p:grpSpPr>
        <p:sp>
          <p:nvSpPr>
            <p:cNvPr id="76" name="Google Shape;76;p3"/>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3"/>
          <p:cNvGrpSpPr/>
          <p:nvPr/>
        </p:nvGrpSpPr>
        <p:grpSpPr>
          <a:xfrm flipH="1">
            <a:off x="2648022" y="-702112"/>
            <a:ext cx="1516025" cy="1489525"/>
            <a:chOff x="-3888525" y="-3012325"/>
            <a:chExt cx="1516025" cy="1489525"/>
          </a:xfrm>
        </p:grpSpPr>
        <p:sp>
          <p:nvSpPr>
            <p:cNvPr id="84" name="Google Shape;84;p3"/>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flipH="1">
            <a:off x="579363" y="3923368"/>
            <a:ext cx="1938846" cy="1720830"/>
            <a:chOff x="-1873362" y="2120543"/>
            <a:chExt cx="1938846" cy="1720830"/>
          </a:xfrm>
        </p:grpSpPr>
        <p:sp>
          <p:nvSpPr>
            <p:cNvPr id="96" name="Google Shape;96;p3"/>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3"/>
          <p:cNvGrpSpPr/>
          <p:nvPr/>
        </p:nvGrpSpPr>
        <p:grpSpPr>
          <a:xfrm flipH="1">
            <a:off x="-1155987" y="-338232"/>
            <a:ext cx="1938846" cy="1720830"/>
            <a:chOff x="-1873362" y="2120543"/>
            <a:chExt cx="1938846" cy="1720830"/>
          </a:xfrm>
        </p:grpSpPr>
        <p:sp>
          <p:nvSpPr>
            <p:cNvPr id="116" name="Google Shape;116;p3"/>
            <p:cNvSpPr/>
            <p:nvPr/>
          </p:nvSpPr>
          <p:spPr>
            <a:xfrm>
              <a:off x="-1603307" y="2348270"/>
              <a:ext cx="752952" cy="979890"/>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80956" y="2326262"/>
              <a:ext cx="54822" cy="49978"/>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248116" y="2840637"/>
              <a:ext cx="136036" cy="135772"/>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524768" y="2679196"/>
              <a:ext cx="649512" cy="786446"/>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906383" y="2657342"/>
              <a:ext cx="53836" cy="49824"/>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252039" y="2304737"/>
              <a:ext cx="241471" cy="240177"/>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042397" y="2282795"/>
              <a:ext cx="56773" cy="49934"/>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275516" y="2516813"/>
              <a:ext cx="54822" cy="49802"/>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067824" y="3161765"/>
              <a:ext cx="659200" cy="657841"/>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76683" y="3289011"/>
              <a:ext cx="136014" cy="135772"/>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29382" y="3134825"/>
              <a:ext cx="53836" cy="50065"/>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089349" y="3791702"/>
              <a:ext cx="49912" cy="49671"/>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64538" y="3079499"/>
              <a:ext cx="44739" cy="33647"/>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492721" y="3169086"/>
              <a:ext cx="584365" cy="571016"/>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581278" y="3795976"/>
              <a:ext cx="41122" cy="33647"/>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873362" y="2939014"/>
              <a:ext cx="480201" cy="479478"/>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14717" y="2120543"/>
              <a:ext cx="480201" cy="47989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87757" y="2820734"/>
              <a:ext cx="217972" cy="209731"/>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21208" y="2878778"/>
              <a:ext cx="93204" cy="93467"/>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_1">
    <p:spTree>
      <p:nvGrpSpPr>
        <p:cNvPr id="789" name="Shape 789"/>
        <p:cNvGrpSpPr/>
        <p:nvPr/>
      </p:nvGrpSpPr>
      <p:grpSpPr>
        <a:xfrm>
          <a:off x="0" y="0"/>
          <a:ext cx="0" cy="0"/>
          <a:chOff x="0" y="0"/>
          <a:chExt cx="0" cy="0"/>
        </a:xfrm>
      </p:grpSpPr>
      <p:sp>
        <p:nvSpPr>
          <p:cNvPr id="790" name="Google Shape;790;p21"/>
          <p:cNvSpPr txBox="1"/>
          <p:nvPr>
            <p:ph idx="1" type="body"/>
          </p:nvPr>
        </p:nvSpPr>
        <p:spPr>
          <a:xfrm>
            <a:off x="1932150" y="1660875"/>
            <a:ext cx="5279700" cy="2239200"/>
          </a:xfrm>
          <a:prstGeom prst="rect">
            <a:avLst/>
          </a:prstGeom>
        </p:spPr>
        <p:txBody>
          <a:bodyPr anchorCtr="0" anchor="t" bIns="0" lIns="91425" spcFirstLastPara="1" rIns="91425" wrap="square" tIns="0">
            <a:noAutofit/>
          </a:bodyPr>
          <a:lstStyle>
            <a:lvl1pPr indent="-330200" lvl="0" marL="457200" rtl="0">
              <a:lnSpc>
                <a:spcPct val="100000"/>
              </a:lnSpc>
              <a:spcBef>
                <a:spcPts val="0"/>
              </a:spcBef>
              <a:spcAft>
                <a:spcPts val="0"/>
              </a:spcAft>
              <a:buSzPts val="1600"/>
              <a:buChar char="●"/>
              <a:defRPr/>
            </a:lvl1pPr>
            <a:lvl2pPr indent="-330200" lvl="1" marL="914400" rtl="0">
              <a:lnSpc>
                <a:spcPct val="100000"/>
              </a:lnSpc>
              <a:spcBef>
                <a:spcPts val="0"/>
              </a:spcBef>
              <a:spcAft>
                <a:spcPts val="0"/>
              </a:spcAft>
              <a:buSzPts val="1600"/>
              <a:buFont typeface="Montserrat"/>
              <a:buChar char="○"/>
              <a:defRPr sz="1200"/>
            </a:lvl2pPr>
            <a:lvl3pPr indent="-330200" lvl="2" marL="1371600" rtl="0">
              <a:spcBef>
                <a:spcPts val="0"/>
              </a:spcBef>
              <a:spcAft>
                <a:spcPts val="0"/>
              </a:spcAft>
              <a:buSzPts val="1600"/>
              <a:buFont typeface="Montserrat"/>
              <a:buChar char="■"/>
              <a:defRPr/>
            </a:lvl3pPr>
            <a:lvl4pPr indent="-330200" lvl="3" marL="1828800" rtl="0">
              <a:spcBef>
                <a:spcPts val="0"/>
              </a:spcBef>
              <a:spcAft>
                <a:spcPts val="0"/>
              </a:spcAft>
              <a:buSzPts val="1600"/>
              <a:buFont typeface="Montserrat"/>
              <a:buChar char="●"/>
              <a:defRPr/>
            </a:lvl4pPr>
            <a:lvl5pPr indent="-330200" lvl="4" marL="2286000" rtl="0">
              <a:spcBef>
                <a:spcPts val="0"/>
              </a:spcBef>
              <a:spcAft>
                <a:spcPts val="0"/>
              </a:spcAft>
              <a:buSzPts val="1600"/>
              <a:buFont typeface="Montserrat"/>
              <a:buChar char="○"/>
              <a:defRPr/>
            </a:lvl5pPr>
            <a:lvl6pPr indent="-330200" lvl="5" marL="2743200" rtl="0">
              <a:spcBef>
                <a:spcPts val="0"/>
              </a:spcBef>
              <a:spcAft>
                <a:spcPts val="0"/>
              </a:spcAft>
              <a:buSzPts val="1600"/>
              <a:buFont typeface="Montserrat"/>
              <a:buChar char="■"/>
              <a:defRPr/>
            </a:lvl6pPr>
            <a:lvl7pPr indent="-330200" lvl="6" marL="3200400" rtl="0">
              <a:spcBef>
                <a:spcPts val="0"/>
              </a:spcBef>
              <a:spcAft>
                <a:spcPts val="0"/>
              </a:spcAft>
              <a:buSzPts val="1600"/>
              <a:buFont typeface="Montserrat"/>
              <a:buChar char="●"/>
              <a:defRPr/>
            </a:lvl7pPr>
            <a:lvl8pPr indent="-330200" lvl="7" marL="3657600" rtl="0">
              <a:spcBef>
                <a:spcPts val="0"/>
              </a:spcBef>
              <a:spcAft>
                <a:spcPts val="0"/>
              </a:spcAft>
              <a:buSzPts val="1600"/>
              <a:buFont typeface="Montserrat"/>
              <a:buChar char="○"/>
              <a:defRPr/>
            </a:lvl8pPr>
            <a:lvl9pPr indent="-330200" lvl="8" marL="4114800" rtl="0">
              <a:spcBef>
                <a:spcPts val="0"/>
              </a:spcBef>
              <a:spcAft>
                <a:spcPts val="0"/>
              </a:spcAft>
              <a:buSzPts val="1600"/>
              <a:buFont typeface="Montserrat"/>
              <a:buChar char="■"/>
              <a:defRPr/>
            </a:lvl9pPr>
          </a:lstStyle>
          <a:p/>
        </p:txBody>
      </p:sp>
      <p:sp>
        <p:nvSpPr>
          <p:cNvPr id="791" name="Google Shape;791;p21"/>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92" name="Google Shape;792;p21"/>
          <p:cNvGrpSpPr/>
          <p:nvPr/>
        </p:nvGrpSpPr>
        <p:grpSpPr>
          <a:xfrm rot="10800000">
            <a:off x="-615206" y="2336518"/>
            <a:ext cx="1803578" cy="1592367"/>
            <a:chOff x="-4912150" y="-393637"/>
            <a:chExt cx="2057000" cy="1816112"/>
          </a:xfrm>
        </p:grpSpPr>
        <p:sp>
          <p:nvSpPr>
            <p:cNvPr id="793" name="Google Shape;793;p21"/>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1"/>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12" name="Shape 812"/>
        <p:cNvGrpSpPr/>
        <p:nvPr/>
      </p:nvGrpSpPr>
      <p:grpSpPr>
        <a:xfrm>
          <a:off x="0" y="0"/>
          <a:ext cx="0" cy="0"/>
          <a:chOff x="0" y="0"/>
          <a:chExt cx="0" cy="0"/>
        </a:xfrm>
      </p:grpSpPr>
      <p:sp>
        <p:nvSpPr>
          <p:cNvPr id="813" name="Google Shape;813;p22"/>
          <p:cNvSpPr txBox="1"/>
          <p:nvPr>
            <p:ph type="ctrTitle"/>
          </p:nvPr>
        </p:nvSpPr>
        <p:spPr>
          <a:xfrm>
            <a:off x="782850" y="1264217"/>
            <a:ext cx="3380400" cy="712500"/>
          </a:xfrm>
          <a:prstGeom prst="rect">
            <a:avLst/>
          </a:prstGeom>
        </p:spPr>
        <p:txBody>
          <a:bodyPr anchorCtr="0" anchor="ctr" bIns="0" lIns="91425" spcFirstLastPara="1" rIns="91425" wrap="square" tIns="0">
            <a:noAutofit/>
          </a:bodyPr>
          <a:lstStyle>
            <a:lvl1pPr lvl="0" rtl="0">
              <a:spcBef>
                <a:spcPts val="0"/>
              </a:spcBef>
              <a:spcAft>
                <a:spcPts val="0"/>
              </a:spcAft>
              <a:buClr>
                <a:schemeClr val="dk2"/>
              </a:buClr>
              <a:buSzPts val="5200"/>
              <a:buNone/>
              <a:defRPr b="1"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4" name="Google Shape;814;p22"/>
          <p:cNvSpPr txBox="1"/>
          <p:nvPr>
            <p:ph idx="1" type="subTitle"/>
          </p:nvPr>
        </p:nvSpPr>
        <p:spPr>
          <a:xfrm>
            <a:off x="782850" y="2542667"/>
            <a:ext cx="3687900" cy="13410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5" name="Google Shape;815;p22"/>
          <p:cNvSpPr txBox="1"/>
          <p:nvPr/>
        </p:nvSpPr>
        <p:spPr>
          <a:xfrm>
            <a:off x="3038500" y="3831325"/>
            <a:ext cx="45435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Tajawal"/>
                <a:ea typeface="Tajawal"/>
                <a:cs typeface="Tajawal"/>
                <a:sym typeface="Tajawal"/>
              </a:rPr>
              <a:t>CREDITS: This presentation template was created by </a:t>
            </a:r>
            <a:r>
              <a:rPr b="1" lang="en" sz="1200">
                <a:solidFill>
                  <a:schemeClr val="dk1"/>
                </a:solidFill>
                <a:uFill>
                  <a:noFill/>
                </a:uFill>
                <a:latin typeface="Tajawal"/>
                <a:ea typeface="Tajawal"/>
                <a:cs typeface="Tajawal"/>
                <a:sym typeface="Tajawal"/>
                <a:hlinkClick r:id="rId2">
                  <a:extLst>
                    <a:ext uri="{A12FA001-AC4F-418D-AE19-62706E023703}">
                      <ahyp:hlinkClr val="tx"/>
                    </a:ext>
                  </a:extLst>
                </a:hlinkClick>
              </a:rPr>
              <a:t>Slidesgo</a:t>
            </a:r>
            <a:r>
              <a:rPr lang="en" sz="1200">
                <a:solidFill>
                  <a:schemeClr val="dk1"/>
                </a:solidFill>
                <a:latin typeface="Tajawal"/>
                <a:ea typeface="Tajawal"/>
                <a:cs typeface="Tajawal"/>
                <a:sym typeface="Tajawal"/>
              </a:rPr>
              <a:t>, including icons by </a:t>
            </a:r>
            <a:r>
              <a:rPr b="1" lang="en" sz="1200">
                <a:solidFill>
                  <a:schemeClr val="dk1"/>
                </a:solidFill>
                <a:uFill>
                  <a:noFill/>
                </a:uFill>
                <a:latin typeface="Tajawal"/>
                <a:ea typeface="Tajawal"/>
                <a:cs typeface="Tajawal"/>
                <a:sym typeface="Tajawal"/>
                <a:hlinkClick r:id="rId3">
                  <a:extLst>
                    <a:ext uri="{A12FA001-AC4F-418D-AE19-62706E023703}">
                      <ahyp:hlinkClr val="tx"/>
                    </a:ext>
                  </a:extLst>
                </a:hlinkClick>
              </a:rPr>
              <a:t>Flaticon</a:t>
            </a:r>
            <a:r>
              <a:rPr lang="en" sz="1200">
                <a:solidFill>
                  <a:schemeClr val="dk1"/>
                </a:solidFill>
                <a:latin typeface="Tajawal"/>
                <a:ea typeface="Tajawal"/>
                <a:cs typeface="Tajawal"/>
                <a:sym typeface="Tajawal"/>
              </a:rPr>
              <a:t>, and infographics &amp; images by </a:t>
            </a:r>
            <a:r>
              <a:rPr b="1" lang="en" sz="1200">
                <a:solidFill>
                  <a:schemeClr val="dk1"/>
                </a:solidFill>
                <a:uFill>
                  <a:noFill/>
                </a:uFill>
                <a:latin typeface="Tajawal"/>
                <a:ea typeface="Tajawal"/>
                <a:cs typeface="Tajawal"/>
                <a:sym typeface="Tajawal"/>
                <a:hlinkClick r:id="rId4">
                  <a:extLst>
                    <a:ext uri="{A12FA001-AC4F-418D-AE19-62706E023703}">
                      <ahyp:hlinkClr val="tx"/>
                    </a:ext>
                  </a:extLst>
                </a:hlinkClick>
              </a:rPr>
              <a:t>Freepik</a:t>
            </a:r>
            <a:endParaRPr b="1" sz="1200" u="sng">
              <a:solidFill>
                <a:schemeClr val="dk1"/>
              </a:solidFill>
              <a:latin typeface="Tajawal"/>
              <a:ea typeface="Tajawal"/>
              <a:cs typeface="Tajawal"/>
              <a:sym typeface="Tajawal"/>
            </a:endParaRPr>
          </a:p>
        </p:txBody>
      </p:sp>
      <p:grpSp>
        <p:nvGrpSpPr>
          <p:cNvPr id="816" name="Google Shape;816;p22"/>
          <p:cNvGrpSpPr/>
          <p:nvPr/>
        </p:nvGrpSpPr>
        <p:grpSpPr>
          <a:xfrm flipH="1">
            <a:off x="-262674" y="3935863"/>
            <a:ext cx="716725" cy="901375"/>
            <a:chOff x="-3888525" y="-2483300"/>
            <a:chExt cx="716725" cy="901375"/>
          </a:xfrm>
        </p:grpSpPr>
        <p:sp>
          <p:nvSpPr>
            <p:cNvPr id="817" name="Google Shape;817;p2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2"/>
          <p:cNvGrpSpPr/>
          <p:nvPr/>
        </p:nvGrpSpPr>
        <p:grpSpPr>
          <a:xfrm flipH="1">
            <a:off x="454038" y="4456988"/>
            <a:ext cx="323925" cy="323650"/>
            <a:chOff x="1608625" y="299800"/>
            <a:chExt cx="323925" cy="323650"/>
          </a:xfrm>
        </p:grpSpPr>
        <p:sp>
          <p:nvSpPr>
            <p:cNvPr id="820" name="Google Shape;820;p22"/>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22"/>
          <p:cNvGrpSpPr/>
          <p:nvPr/>
        </p:nvGrpSpPr>
        <p:grpSpPr>
          <a:xfrm flipH="1">
            <a:off x="7896101" y="233975"/>
            <a:ext cx="1516025" cy="1489525"/>
            <a:chOff x="-3888525" y="-3012325"/>
            <a:chExt cx="1516025" cy="1489525"/>
          </a:xfrm>
        </p:grpSpPr>
        <p:sp>
          <p:nvSpPr>
            <p:cNvPr id="824" name="Google Shape;824;p22"/>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2"/>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2"/>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22"/>
          <p:cNvGrpSpPr/>
          <p:nvPr/>
        </p:nvGrpSpPr>
        <p:grpSpPr>
          <a:xfrm flipH="1">
            <a:off x="2309235" y="-400369"/>
            <a:ext cx="1019565" cy="1290805"/>
            <a:chOff x="-4017975" y="-49702"/>
            <a:chExt cx="1162825" cy="1472177"/>
          </a:xfrm>
        </p:grpSpPr>
        <p:sp>
          <p:nvSpPr>
            <p:cNvPr id="836" name="Google Shape;836;p2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2"/>
          <p:cNvGrpSpPr/>
          <p:nvPr/>
        </p:nvGrpSpPr>
        <p:grpSpPr>
          <a:xfrm>
            <a:off x="3698801" y="156500"/>
            <a:ext cx="873200" cy="618275"/>
            <a:chOff x="2240101" y="2000"/>
            <a:chExt cx="873200" cy="618275"/>
          </a:xfrm>
        </p:grpSpPr>
        <p:grpSp>
          <p:nvGrpSpPr>
            <p:cNvPr id="844" name="Google Shape;844;p22"/>
            <p:cNvGrpSpPr/>
            <p:nvPr/>
          </p:nvGrpSpPr>
          <p:grpSpPr>
            <a:xfrm flipH="1">
              <a:off x="2240101" y="2000"/>
              <a:ext cx="323925" cy="323650"/>
              <a:chOff x="1608625" y="299800"/>
              <a:chExt cx="323925" cy="323650"/>
            </a:xfrm>
          </p:grpSpPr>
          <p:sp>
            <p:nvSpPr>
              <p:cNvPr id="845" name="Google Shape;845;p22"/>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22"/>
            <p:cNvSpPr/>
            <p:nvPr/>
          </p:nvSpPr>
          <p:spPr>
            <a:xfrm flipH="1">
              <a:off x="2564026" y="7337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22"/>
          <p:cNvGrpSpPr/>
          <p:nvPr/>
        </p:nvGrpSpPr>
        <p:grpSpPr>
          <a:xfrm flipH="1">
            <a:off x="4163242" y="3973306"/>
            <a:ext cx="1938846" cy="1720830"/>
            <a:chOff x="-4912150" y="-540150"/>
            <a:chExt cx="2211275" cy="1962625"/>
          </a:xfrm>
        </p:grpSpPr>
        <p:sp>
          <p:nvSpPr>
            <p:cNvPr id="850" name="Google Shape;850;p22"/>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2"/>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2"/>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2"/>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2"/>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2"/>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2"/>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2"/>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248550" y="-540150"/>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22"/>
          <p:cNvSpPr txBox="1"/>
          <p:nvPr/>
        </p:nvSpPr>
        <p:spPr>
          <a:xfrm>
            <a:off x="4980600" y="2573200"/>
            <a:ext cx="3380400" cy="8007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None/>
            </a:pPr>
            <a:r>
              <a:rPr lang="en" sz="1200">
                <a:solidFill>
                  <a:schemeClr val="lt1"/>
                </a:solidFill>
                <a:latin typeface="Montserrat"/>
                <a:ea typeface="Montserrat"/>
                <a:cs typeface="Montserrat"/>
                <a:sym typeface="Montserrat"/>
              </a:rPr>
              <a:t>CRÉDITS: Ce modèle de présentation a été créé par </a:t>
            </a:r>
            <a:r>
              <a:rPr b="1" lang="en" sz="1200">
                <a:solidFill>
                  <a:schemeClr val="lt1"/>
                </a:solidFill>
                <a:uFill>
                  <a:noFill/>
                </a:uFill>
                <a:latin typeface="Montserrat"/>
                <a:ea typeface="Montserrat"/>
                <a:cs typeface="Montserrat"/>
                <a:sym typeface="Montserrat"/>
                <a:hlinkClick r:id="rId5">
                  <a:extLst>
                    <a:ext uri="{A12FA001-AC4F-418D-AE19-62706E023703}">
                      <ahyp:hlinkClr val="tx"/>
                    </a:ext>
                  </a:extLst>
                </a:hlinkClick>
              </a:rPr>
              <a:t>Slidesgo</a:t>
            </a:r>
            <a:r>
              <a:rPr lang="en" sz="1200">
                <a:solidFill>
                  <a:schemeClr val="lt1"/>
                </a:solidFill>
                <a:latin typeface="Montserrat"/>
                <a:ea typeface="Montserrat"/>
                <a:cs typeface="Montserrat"/>
                <a:sym typeface="Montserrat"/>
              </a:rPr>
              <a:t>, comprenant des icônes de </a:t>
            </a:r>
            <a:r>
              <a:rPr b="1" lang="en" sz="1200">
                <a:solidFill>
                  <a:schemeClr val="lt1"/>
                </a:solidFill>
                <a:uFill>
                  <a:noFill/>
                </a:uFill>
                <a:latin typeface="Montserrat"/>
                <a:ea typeface="Montserrat"/>
                <a:cs typeface="Montserrat"/>
                <a:sym typeface="Montserrat"/>
                <a:hlinkClick r:id="rId6">
                  <a:extLst>
                    <a:ext uri="{A12FA001-AC4F-418D-AE19-62706E023703}">
                      <ahyp:hlinkClr val="tx"/>
                    </a:ext>
                  </a:extLst>
                </a:hlinkClick>
              </a:rPr>
              <a:t>Flaticon</a:t>
            </a:r>
            <a:r>
              <a:rPr lang="en" sz="1200">
                <a:solidFill>
                  <a:schemeClr val="lt1"/>
                </a:solidFill>
                <a:latin typeface="Montserrat"/>
                <a:ea typeface="Montserrat"/>
                <a:cs typeface="Montserrat"/>
                <a:sym typeface="Montserrat"/>
              </a:rPr>
              <a:t>, des infographies et des images de </a:t>
            </a:r>
            <a:r>
              <a:rPr b="1" lang="en" sz="1200">
                <a:solidFill>
                  <a:schemeClr val="lt1"/>
                </a:solidFill>
                <a:uFill>
                  <a:noFill/>
                </a:uFill>
                <a:latin typeface="Montserrat"/>
                <a:ea typeface="Montserrat"/>
                <a:cs typeface="Montserrat"/>
                <a:sym typeface="Montserrat"/>
                <a:hlinkClick r:id="rId7">
                  <a:extLst>
                    <a:ext uri="{A12FA001-AC4F-418D-AE19-62706E023703}">
                      <ahyp:hlinkClr val="tx"/>
                    </a:ext>
                  </a:extLst>
                </a:hlinkClick>
              </a:rPr>
              <a:t>Freepik</a:t>
            </a:r>
            <a:endParaRPr b="1" sz="1200">
              <a:solidFill>
                <a:schemeClr val="lt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870" name="Shape 87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87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4"/>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4"/>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4"/>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4"/>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4"/>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4"/>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4"/>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4"/>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4"/>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4"/>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4"/>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4"/>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4"/>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4"/>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4"/>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4"/>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4"/>
          <p:cNvSpPr txBox="1"/>
          <p:nvPr>
            <p:ph idx="1" type="body"/>
          </p:nvPr>
        </p:nvSpPr>
        <p:spPr>
          <a:xfrm>
            <a:off x="782850" y="1995825"/>
            <a:ext cx="3904500" cy="2591400"/>
          </a:xfrm>
          <a:prstGeom prst="rect">
            <a:avLst/>
          </a:prstGeom>
        </p:spPr>
        <p:txBody>
          <a:bodyPr anchorCtr="0" anchor="t" bIns="0" lIns="91425" spcFirstLastPara="1" rIns="91425" wrap="square" tIns="0">
            <a:noAutofit/>
          </a:bodyPr>
          <a:lstStyle>
            <a:lvl1pPr indent="-317500" lvl="0" marL="457200">
              <a:spcBef>
                <a:spcPts val="0"/>
              </a:spcBef>
              <a:spcAft>
                <a:spcPts val="0"/>
              </a:spcAft>
              <a:buSzPts val="14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7" name="Google Shape;137;p4"/>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4"/>
          <p:cNvSpPr txBox="1"/>
          <p:nvPr>
            <p:ph idx="2" type="subTitle"/>
          </p:nvPr>
        </p:nvSpPr>
        <p:spPr>
          <a:xfrm>
            <a:off x="1682625" y="1355275"/>
            <a:ext cx="5779200" cy="535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5"/>
          <p:cNvSpPr txBox="1"/>
          <p:nvPr>
            <p:ph type="title"/>
          </p:nvPr>
        </p:nvSpPr>
        <p:spPr>
          <a:xfrm>
            <a:off x="917813" y="740425"/>
            <a:ext cx="3351600" cy="859200"/>
          </a:xfrm>
          <a:prstGeom prst="rect">
            <a:avLst/>
          </a:prstGeom>
        </p:spPr>
        <p:txBody>
          <a:bodyPr anchorCtr="0" anchor="t" bIns="0" lIns="91425" spcFirstLastPara="1" rIns="91425" wrap="square" tIns="0">
            <a:noAutofit/>
          </a:bodyPr>
          <a:lstStyle>
            <a:lvl1pPr indent="-127000" lvl="0" marL="0" marR="0" rtl="0" algn="l">
              <a:lnSpc>
                <a:spcPct val="100000"/>
              </a:lnSpc>
              <a:spcBef>
                <a:spcPts val="0"/>
              </a:spcBef>
              <a:spcAft>
                <a:spcPts val="0"/>
              </a:spcAft>
              <a:buClr>
                <a:schemeClr val="dk1"/>
              </a:buClr>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5"/>
          <p:cNvSpPr txBox="1"/>
          <p:nvPr>
            <p:ph idx="1" type="subTitle"/>
          </p:nvPr>
        </p:nvSpPr>
        <p:spPr>
          <a:xfrm>
            <a:off x="4437188" y="3399874"/>
            <a:ext cx="3789000" cy="10032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sp>
        <p:nvSpPr>
          <p:cNvPr id="142" name="Google Shape;142;p5"/>
          <p:cNvSpPr txBox="1"/>
          <p:nvPr>
            <p:ph idx="2" type="subTitle"/>
          </p:nvPr>
        </p:nvSpPr>
        <p:spPr>
          <a:xfrm>
            <a:off x="4874588" y="2388438"/>
            <a:ext cx="3351600" cy="859200"/>
          </a:xfrm>
          <a:prstGeom prst="rect">
            <a:avLst/>
          </a:prstGeom>
        </p:spPr>
        <p:txBody>
          <a:bodyPr anchorCtr="0" anchor="t" bIns="0" lIns="91425" spcFirstLastPara="1" rIns="91425" wrap="square" tIns="0">
            <a:noAutofit/>
          </a:bodyPr>
          <a:lstStyle>
            <a:lvl1pPr lvl="0" rtl="0" algn="r">
              <a:spcBef>
                <a:spcPts val="0"/>
              </a:spcBef>
              <a:spcAft>
                <a:spcPts val="0"/>
              </a:spcAft>
              <a:buClr>
                <a:schemeClr val="dk1"/>
              </a:buClr>
              <a:buSzPts val="2000"/>
              <a:buNone/>
              <a:defRPr b="1" sz="2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43" name="Google Shape;143;p5"/>
          <p:cNvSpPr txBox="1"/>
          <p:nvPr>
            <p:ph idx="3" type="subTitle"/>
          </p:nvPr>
        </p:nvSpPr>
        <p:spPr>
          <a:xfrm>
            <a:off x="917813" y="1751950"/>
            <a:ext cx="3789000" cy="1003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1600"/>
              <a:buNone/>
              <a:defRPr/>
            </a:lvl1pPr>
            <a:lvl2pPr lvl="1" rtl="0" algn="r">
              <a:spcBef>
                <a:spcPts val="0"/>
              </a:spcBef>
              <a:spcAft>
                <a:spcPts val="0"/>
              </a:spcAft>
              <a:buClr>
                <a:schemeClr val="dk1"/>
              </a:buClr>
              <a:buSzPts val="1600"/>
              <a:buNone/>
              <a:defRPr>
                <a:solidFill>
                  <a:schemeClr val="dk1"/>
                </a:solidFill>
              </a:defRPr>
            </a:lvl2pPr>
            <a:lvl3pPr lvl="2" rtl="0" algn="r">
              <a:spcBef>
                <a:spcPts val="0"/>
              </a:spcBef>
              <a:spcAft>
                <a:spcPts val="0"/>
              </a:spcAft>
              <a:buClr>
                <a:schemeClr val="dk1"/>
              </a:buClr>
              <a:buSzPts val="1600"/>
              <a:buNone/>
              <a:defRPr>
                <a:solidFill>
                  <a:schemeClr val="dk1"/>
                </a:solidFill>
              </a:defRPr>
            </a:lvl3pPr>
            <a:lvl4pPr lvl="3" rtl="0" algn="r">
              <a:spcBef>
                <a:spcPts val="0"/>
              </a:spcBef>
              <a:spcAft>
                <a:spcPts val="0"/>
              </a:spcAft>
              <a:buClr>
                <a:schemeClr val="dk1"/>
              </a:buClr>
              <a:buSzPts val="1600"/>
              <a:buNone/>
              <a:defRPr>
                <a:solidFill>
                  <a:schemeClr val="dk1"/>
                </a:solidFill>
              </a:defRPr>
            </a:lvl4pPr>
            <a:lvl5pPr lvl="4" rtl="0" algn="r">
              <a:spcBef>
                <a:spcPts val="0"/>
              </a:spcBef>
              <a:spcAft>
                <a:spcPts val="0"/>
              </a:spcAft>
              <a:buClr>
                <a:schemeClr val="dk1"/>
              </a:buClr>
              <a:buSzPts val="1600"/>
              <a:buNone/>
              <a:defRPr>
                <a:solidFill>
                  <a:schemeClr val="dk1"/>
                </a:solidFill>
              </a:defRPr>
            </a:lvl5pPr>
            <a:lvl6pPr lvl="5" rtl="0" algn="r">
              <a:spcBef>
                <a:spcPts val="0"/>
              </a:spcBef>
              <a:spcAft>
                <a:spcPts val="0"/>
              </a:spcAft>
              <a:buClr>
                <a:schemeClr val="dk1"/>
              </a:buClr>
              <a:buSzPts val="1600"/>
              <a:buNone/>
              <a:defRPr>
                <a:solidFill>
                  <a:schemeClr val="dk1"/>
                </a:solidFill>
              </a:defRPr>
            </a:lvl6pPr>
            <a:lvl7pPr lvl="6" rtl="0" algn="r">
              <a:spcBef>
                <a:spcPts val="0"/>
              </a:spcBef>
              <a:spcAft>
                <a:spcPts val="0"/>
              </a:spcAft>
              <a:buClr>
                <a:schemeClr val="dk1"/>
              </a:buClr>
              <a:buSzPts val="1600"/>
              <a:buNone/>
              <a:defRPr>
                <a:solidFill>
                  <a:schemeClr val="dk1"/>
                </a:solidFill>
              </a:defRPr>
            </a:lvl7pPr>
            <a:lvl8pPr lvl="7" rtl="0" algn="r">
              <a:spcBef>
                <a:spcPts val="0"/>
              </a:spcBef>
              <a:spcAft>
                <a:spcPts val="0"/>
              </a:spcAft>
              <a:buClr>
                <a:schemeClr val="dk1"/>
              </a:buClr>
              <a:buSzPts val="1600"/>
              <a:buNone/>
              <a:defRPr>
                <a:solidFill>
                  <a:schemeClr val="dk1"/>
                </a:solidFill>
              </a:defRPr>
            </a:lvl8pPr>
            <a:lvl9pPr lvl="8" rtl="0" algn="r">
              <a:spcBef>
                <a:spcPts val="0"/>
              </a:spcBef>
              <a:spcAft>
                <a:spcPts val="0"/>
              </a:spcAft>
              <a:buClr>
                <a:schemeClr val="dk1"/>
              </a:buClr>
              <a:buSzPts val="1600"/>
              <a:buNone/>
              <a:defRPr>
                <a:solidFill>
                  <a:schemeClr val="dk1"/>
                </a:solidFill>
              </a:defRPr>
            </a:lvl9pPr>
          </a:lstStyle>
          <a:p/>
        </p:txBody>
      </p:sp>
      <p:grpSp>
        <p:nvGrpSpPr>
          <p:cNvPr id="144" name="Google Shape;144;p5"/>
          <p:cNvGrpSpPr/>
          <p:nvPr/>
        </p:nvGrpSpPr>
        <p:grpSpPr>
          <a:xfrm rot="10800000">
            <a:off x="-287269" y="3176993"/>
            <a:ext cx="1803578" cy="1592367"/>
            <a:chOff x="-4912150" y="-393637"/>
            <a:chExt cx="2057000" cy="1816112"/>
          </a:xfrm>
        </p:grpSpPr>
        <p:sp>
          <p:nvSpPr>
            <p:cNvPr id="145" name="Google Shape;145;p5"/>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6039350" y="414138"/>
            <a:ext cx="1040638" cy="901375"/>
            <a:chOff x="8457538" y="810363"/>
            <a:chExt cx="1040638" cy="901375"/>
          </a:xfrm>
        </p:grpSpPr>
        <p:grpSp>
          <p:nvGrpSpPr>
            <p:cNvPr id="165" name="Google Shape;165;p5"/>
            <p:cNvGrpSpPr/>
            <p:nvPr/>
          </p:nvGrpSpPr>
          <p:grpSpPr>
            <a:xfrm>
              <a:off x="8781450" y="810363"/>
              <a:ext cx="716725" cy="901375"/>
              <a:chOff x="-3888525" y="-2483300"/>
              <a:chExt cx="716725" cy="901375"/>
            </a:xfrm>
          </p:grpSpPr>
          <p:sp>
            <p:nvSpPr>
              <p:cNvPr id="166" name="Google Shape;166;p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5"/>
            <p:cNvGrpSpPr/>
            <p:nvPr/>
          </p:nvGrpSpPr>
          <p:grpSpPr>
            <a:xfrm>
              <a:off x="8457538" y="1331488"/>
              <a:ext cx="323925" cy="323650"/>
              <a:chOff x="1608625" y="299800"/>
              <a:chExt cx="323925" cy="323650"/>
            </a:xfrm>
          </p:grpSpPr>
          <p:sp>
            <p:nvSpPr>
              <p:cNvPr id="169" name="Google Shape;169;p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5"/>
          <p:cNvGrpSpPr/>
          <p:nvPr/>
        </p:nvGrpSpPr>
        <p:grpSpPr>
          <a:xfrm>
            <a:off x="2021856" y="3530393"/>
            <a:ext cx="1019565" cy="1290805"/>
            <a:chOff x="-4017975" y="-49702"/>
            <a:chExt cx="1162825" cy="1472177"/>
          </a:xfrm>
        </p:grpSpPr>
        <p:sp>
          <p:nvSpPr>
            <p:cNvPr id="173" name="Google Shape;173;p5"/>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5"/>
          <p:cNvGrpSpPr/>
          <p:nvPr/>
        </p:nvGrpSpPr>
        <p:grpSpPr>
          <a:xfrm>
            <a:off x="7572872" y="-168350"/>
            <a:ext cx="1929500" cy="2210100"/>
            <a:chOff x="295725" y="-3462825"/>
            <a:chExt cx="1929500" cy="2210100"/>
          </a:xfrm>
        </p:grpSpPr>
        <p:sp>
          <p:nvSpPr>
            <p:cNvPr id="181" name="Google Shape;181;p5"/>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6"/>
          <p:cNvSpPr txBox="1"/>
          <p:nvPr>
            <p:ph type="title"/>
          </p:nvPr>
        </p:nvSpPr>
        <p:spPr>
          <a:xfrm>
            <a:off x="782850" y="556250"/>
            <a:ext cx="7578300" cy="5232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08" name="Google Shape;208;p6"/>
          <p:cNvGrpSpPr/>
          <p:nvPr/>
        </p:nvGrpSpPr>
        <p:grpSpPr>
          <a:xfrm>
            <a:off x="8361160" y="-152294"/>
            <a:ext cx="1040638" cy="1353907"/>
            <a:chOff x="8361160" y="-152294"/>
            <a:chExt cx="1040638" cy="1353907"/>
          </a:xfrm>
        </p:grpSpPr>
        <p:grpSp>
          <p:nvGrpSpPr>
            <p:cNvPr id="209" name="Google Shape;209;p6"/>
            <p:cNvGrpSpPr/>
            <p:nvPr/>
          </p:nvGrpSpPr>
          <p:grpSpPr>
            <a:xfrm flipH="1">
              <a:off x="8361160" y="300238"/>
              <a:ext cx="1040638" cy="901375"/>
              <a:chOff x="948060" y="3972813"/>
              <a:chExt cx="1040638" cy="901375"/>
            </a:xfrm>
          </p:grpSpPr>
          <p:grpSp>
            <p:nvGrpSpPr>
              <p:cNvPr id="210" name="Google Shape;210;p6"/>
              <p:cNvGrpSpPr/>
              <p:nvPr/>
            </p:nvGrpSpPr>
            <p:grpSpPr>
              <a:xfrm flipH="1">
                <a:off x="948060" y="3972813"/>
                <a:ext cx="716725" cy="901375"/>
                <a:chOff x="-3888525" y="-2483300"/>
                <a:chExt cx="716725" cy="901375"/>
              </a:xfrm>
            </p:grpSpPr>
            <p:sp>
              <p:nvSpPr>
                <p:cNvPr id="211" name="Google Shape;211;p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6"/>
              <p:cNvGrpSpPr/>
              <p:nvPr/>
            </p:nvGrpSpPr>
            <p:grpSpPr>
              <a:xfrm flipH="1">
                <a:off x="1664772" y="4493938"/>
                <a:ext cx="323925" cy="323650"/>
                <a:chOff x="1608625" y="299800"/>
                <a:chExt cx="323925" cy="323650"/>
              </a:xfrm>
            </p:grpSpPr>
            <p:sp>
              <p:nvSpPr>
                <p:cNvPr id="214" name="Google Shape;214;p6"/>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 name="Google Shape;217;p6"/>
            <p:cNvGrpSpPr/>
            <p:nvPr/>
          </p:nvGrpSpPr>
          <p:grpSpPr>
            <a:xfrm rot="10800000">
              <a:off x="8442919" y="-152294"/>
              <a:ext cx="777174" cy="1001897"/>
              <a:chOff x="-4604150" y="-305525"/>
              <a:chExt cx="886375" cy="1142675"/>
            </a:xfrm>
          </p:grpSpPr>
          <p:sp>
            <p:nvSpPr>
              <p:cNvPr id="218" name="Google Shape;218;p6"/>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1" name="Google Shape;221;p6"/>
          <p:cNvGrpSpPr/>
          <p:nvPr/>
        </p:nvGrpSpPr>
        <p:grpSpPr>
          <a:xfrm>
            <a:off x="778838" y="379263"/>
            <a:ext cx="184175" cy="158025"/>
            <a:chOff x="-3626300" y="-1680825"/>
            <a:chExt cx="184175" cy="158025"/>
          </a:xfrm>
        </p:grpSpPr>
        <p:sp>
          <p:nvSpPr>
            <p:cNvPr id="222" name="Google Shape;222;p6"/>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6"/>
          <p:cNvGrpSpPr/>
          <p:nvPr/>
        </p:nvGrpSpPr>
        <p:grpSpPr>
          <a:xfrm>
            <a:off x="-252062" y="300238"/>
            <a:ext cx="716725" cy="901375"/>
            <a:chOff x="-3888525" y="-2483300"/>
            <a:chExt cx="716725" cy="901375"/>
          </a:xfrm>
        </p:grpSpPr>
        <p:sp>
          <p:nvSpPr>
            <p:cNvPr id="225" name="Google Shape;225;p6"/>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7" name="Shape 227"/>
        <p:cNvGrpSpPr/>
        <p:nvPr/>
      </p:nvGrpSpPr>
      <p:grpSpPr>
        <a:xfrm>
          <a:off x="0" y="0"/>
          <a:ext cx="0" cy="0"/>
          <a:chOff x="0" y="0"/>
          <a:chExt cx="0" cy="0"/>
        </a:xfrm>
      </p:grpSpPr>
      <p:sp>
        <p:nvSpPr>
          <p:cNvPr id="228" name="Google Shape;228;p7"/>
          <p:cNvSpPr txBox="1"/>
          <p:nvPr>
            <p:ph idx="1" type="subTitle"/>
          </p:nvPr>
        </p:nvSpPr>
        <p:spPr>
          <a:xfrm>
            <a:off x="782850" y="1341548"/>
            <a:ext cx="7578300" cy="5271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9" name="Google Shape;229;p7"/>
          <p:cNvSpPr txBox="1"/>
          <p:nvPr>
            <p:ph type="title"/>
          </p:nvPr>
        </p:nvSpPr>
        <p:spPr>
          <a:xfrm>
            <a:off x="782850" y="556250"/>
            <a:ext cx="7578300" cy="572700"/>
          </a:xfrm>
          <a:prstGeom prst="rect">
            <a:avLst/>
          </a:prstGeom>
        </p:spPr>
        <p:txBody>
          <a:bodyPr anchorCtr="0" anchor="t" bIns="0" lIns="91425" spcFirstLastPara="1" rIns="91425" wrap="square" tIns="0">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0" name="Google Shape;230;p7"/>
          <p:cNvGrpSpPr/>
          <p:nvPr/>
        </p:nvGrpSpPr>
        <p:grpSpPr>
          <a:xfrm>
            <a:off x="7433700" y="4482713"/>
            <a:ext cx="1040638" cy="901375"/>
            <a:chOff x="8457538" y="810363"/>
            <a:chExt cx="1040638" cy="901375"/>
          </a:xfrm>
        </p:grpSpPr>
        <p:grpSp>
          <p:nvGrpSpPr>
            <p:cNvPr id="231" name="Google Shape;231;p7"/>
            <p:cNvGrpSpPr/>
            <p:nvPr/>
          </p:nvGrpSpPr>
          <p:grpSpPr>
            <a:xfrm>
              <a:off x="8781450" y="810363"/>
              <a:ext cx="716725" cy="901375"/>
              <a:chOff x="-3888525" y="-2483300"/>
              <a:chExt cx="716725" cy="901375"/>
            </a:xfrm>
          </p:grpSpPr>
          <p:sp>
            <p:nvSpPr>
              <p:cNvPr id="232" name="Google Shape;232;p7"/>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7"/>
            <p:cNvGrpSpPr/>
            <p:nvPr/>
          </p:nvGrpSpPr>
          <p:grpSpPr>
            <a:xfrm>
              <a:off x="8457538" y="1331488"/>
              <a:ext cx="323925" cy="323650"/>
              <a:chOff x="1608625" y="299800"/>
              <a:chExt cx="323925" cy="323650"/>
            </a:xfrm>
          </p:grpSpPr>
          <p:sp>
            <p:nvSpPr>
              <p:cNvPr id="235" name="Google Shape;235;p7"/>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8" name="Google Shape;238;p7"/>
          <p:cNvGrpSpPr/>
          <p:nvPr/>
        </p:nvGrpSpPr>
        <p:grpSpPr>
          <a:xfrm>
            <a:off x="388869" y="-29307"/>
            <a:ext cx="1019565" cy="1290805"/>
            <a:chOff x="-4017975" y="-49702"/>
            <a:chExt cx="1162825" cy="1472177"/>
          </a:xfrm>
        </p:grpSpPr>
        <p:sp>
          <p:nvSpPr>
            <p:cNvPr id="239" name="Google Shape;239;p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3633259" y="-49702"/>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7"/>
          <p:cNvGrpSpPr/>
          <p:nvPr/>
        </p:nvGrpSpPr>
        <p:grpSpPr>
          <a:xfrm>
            <a:off x="7934047" y="1528575"/>
            <a:ext cx="1929500" cy="2210100"/>
            <a:chOff x="295725" y="-3462825"/>
            <a:chExt cx="1929500" cy="2210100"/>
          </a:xfrm>
        </p:grpSpPr>
        <p:sp>
          <p:nvSpPr>
            <p:cNvPr id="247" name="Google Shape;247;p7"/>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7"/>
          <p:cNvGrpSpPr/>
          <p:nvPr/>
        </p:nvGrpSpPr>
        <p:grpSpPr>
          <a:xfrm rot="10800000">
            <a:off x="-510906" y="2675681"/>
            <a:ext cx="1803578" cy="1592367"/>
            <a:chOff x="-4912150" y="-393637"/>
            <a:chExt cx="2057000" cy="1816112"/>
          </a:xfrm>
        </p:grpSpPr>
        <p:sp>
          <p:nvSpPr>
            <p:cNvPr id="273" name="Google Shape;273;p7"/>
            <p:cNvSpPr/>
            <p:nvPr/>
          </p:nvSpPr>
          <p:spPr>
            <a:xfrm>
              <a:off x="-4604150" y="-280425"/>
              <a:ext cx="858750" cy="1117575"/>
            </a:xfrm>
            <a:custGeom>
              <a:rect b="b" l="l" r="r" t="t"/>
              <a:pathLst>
                <a:path extrusionOk="0" h="44703" w="3435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780300" y="-305525"/>
              <a:ext cx="62525" cy="57000"/>
            </a:xfrm>
            <a:custGeom>
              <a:rect b="b" l="l" r="r" t="t"/>
              <a:pathLst>
                <a:path extrusionOk="0" h="2280" w="2501">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4199050" y="281125"/>
              <a:ext cx="155150" cy="154850"/>
            </a:xfrm>
            <a:custGeom>
              <a:rect b="b" l="l" r="r" t="t"/>
              <a:pathLst>
                <a:path extrusionOk="0" h="6194" w="6206">
                  <a:moveTo>
                    <a:pt x="6149" y="0"/>
                  </a:moveTo>
                  <a:lnTo>
                    <a:pt x="1" y="6149"/>
                  </a:lnTo>
                  <a:lnTo>
                    <a:pt x="1395" y="6194"/>
                  </a:lnTo>
                  <a:lnTo>
                    <a:pt x="6205" y="1384"/>
                  </a:lnTo>
                  <a:lnTo>
                    <a:pt x="6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4514575" y="97000"/>
              <a:ext cx="740775" cy="896950"/>
            </a:xfrm>
            <a:custGeom>
              <a:rect b="b" l="l" r="r" t="t"/>
              <a:pathLst>
                <a:path extrusionOk="0" h="35878" w="29631">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809300" y="72075"/>
              <a:ext cx="61400" cy="56825"/>
            </a:xfrm>
            <a:custGeom>
              <a:rect b="b" l="l" r="r" t="t"/>
              <a:pathLst>
                <a:path extrusionOk="0" h="2273" w="2456">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203525" y="-330075"/>
              <a:ext cx="275400" cy="273925"/>
            </a:xfrm>
            <a:custGeom>
              <a:rect b="b" l="l" r="r" t="t"/>
              <a:pathLst>
                <a:path extrusionOk="0" h="10957" w="11016">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3964425" y="-355100"/>
              <a:ext cx="64750" cy="56950"/>
            </a:xfrm>
            <a:custGeom>
              <a:rect b="b" l="l" r="r" t="t"/>
              <a:pathLst>
                <a:path extrusionOk="0" h="2278" w="259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4230300" y="-88200"/>
              <a:ext cx="62525" cy="56800"/>
            </a:xfrm>
            <a:custGeom>
              <a:rect b="b" l="l" r="r" t="t"/>
              <a:pathLst>
                <a:path extrusionOk="0" h="2272" w="2501">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3761575" y="553550"/>
              <a:ext cx="51025" cy="38375"/>
            </a:xfrm>
            <a:custGeom>
              <a:rect b="b" l="l" r="r" t="t"/>
              <a:pathLst>
                <a:path extrusionOk="0" h="1535" w="2041">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4478025" y="655725"/>
              <a:ext cx="666475" cy="651250"/>
            </a:xfrm>
            <a:custGeom>
              <a:rect b="b" l="l" r="r" t="t"/>
              <a:pathLst>
                <a:path extrusionOk="0" h="26050" w="26659">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4579025" y="1370700"/>
              <a:ext cx="46900" cy="38375"/>
            </a:xfrm>
            <a:custGeom>
              <a:rect b="b" l="l" r="r" t="t"/>
              <a:pathLst>
                <a:path extrusionOk="0" h="1535" w="1876">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4912150" y="393325"/>
              <a:ext cx="547675" cy="546850"/>
            </a:xfrm>
            <a:custGeom>
              <a:rect b="b" l="l" r="r" t="t"/>
              <a:pathLst>
                <a:path extrusionOk="0" h="21874" w="21907">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3508415" y="-393637"/>
              <a:ext cx="547675" cy="547325"/>
            </a:xfrm>
            <a:custGeom>
              <a:rect b="b" l="l" r="r" t="t"/>
              <a:pathLst>
                <a:path extrusionOk="0" h="21893" w="21907">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3103750" y="258425"/>
              <a:ext cx="248600" cy="239200"/>
            </a:xfrm>
            <a:custGeom>
              <a:rect b="b" l="l" r="r" t="t"/>
              <a:pathLst>
                <a:path extrusionOk="0" h="9568" w="9944">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027850" y="324625"/>
              <a:ext cx="106300" cy="106600"/>
            </a:xfrm>
            <a:custGeom>
              <a:rect b="b" l="l" r="r" t="t"/>
              <a:pathLst>
                <a:path extrusionOk="0" h="4264" w="4252">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2" name="Shape 292"/>
        <p:cNvGrpSpPr/>
        <p:nvPr/>
      </p:nvGrpSpPr>
      <p:grpSpPr>
        <a:xfrm>
          <a:off x="0" y="0"/>
          <a:ext cx="0" cy="0"/>
          <a:chOff x="0" y="0"/>
          <a:chExt cx="0" cy="0"/>
        </a:xfrm>
      </p:grpSpPr>
      <p:sp>
        <p:nvSpPr>
          <p:cNvPr id="293" name="Google Shape;293;p8"/>
          <p:cNvSpPr txBox="1"/>
          <p:nvPr>
            <p:ph type="title"/>
          </p:nvPr>
        </p:nvSpPr>
        <p:spPr>
          <a:xfrm>
            <a:off x="1388100" y="556250"/>
            <a:ext cx="5904000" cy="4031100"/>
          </a:xfrm>
          <a:prstGeom prst="rect">
            <a:avLst/>
          </a:prstGeom>
        </p:spPr>
        <p:txBody>
          <a:bodyPr anchorCtr="0" anchor="ctr" bIns="0" lIns="91425" spcFirstLastPara="1" rIns="91425" wrap="square" tIns="0">
            <a:noAutofit/>
          </a:bodyPr>
          <a:lstStyle>
            <a:lvl1pPr lvl="0">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94" name="Google Shape;294;p8"/>
          <p:cNvGrpSpPr/>
          <p:nvPr/>
        </p:nvGrpSpPr>
        <p:grpSpPr>
          <a:xfrm flipH="1">
            <a:off x="7745597" y="3097813"/>
            <a:ext cx="1516025" cy="1489525"/>
            <a:chOff x="-3888525" y="-3012325"/>
            <a:chExt cx="1516025" cy="1489525"/>
          </a:xfrm>
        </p:grpSpPr>
        <p:sp>
          <p:nvSpPr>
            <p:cNvPr id="295" name="Google Shape;295;p8"/>
            <p:cNvSpPr/>
            <p:nvPr/>
          </p:nvSpPr>
          <p:spPr>
            <a:xfrm>
              <a:off x="-3076125" y="-3012325"/>
              <a:ext cx="38525" cy="38250"/>
            </a:xfrm>
            <a:custGeom>
              <a:rect b="b" l="l" r="r" t="t"/>
              <a:pathLst>
                <a:path extrusionOk="0" h="1530" w="1541">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3648325" y="-2918425"/>
              <a:ext cx="523950" cy="509300"/>
            </a:xfrm>
            <a:custGeom>
              <a:rect b="b" l="l" r="r" t="t"/>
              <a:pathLst>
                <a:path extrusionOk="0" h="20372" w="20958">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3742350" y="-2353475"/>
              <a:ext cx="53025" cy="38650"/>
            </a:xfrm>
            <a:custGeom>
              <a:rect b="b" l="l" r="r" t="t"/>
              <a:pathLst>
                <a:path extrusionOk="0" h="1546" w="2121">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3626300" y="-1680825"/>
              <a:ext cx="184175" cy="158025"/>
            </a:xfrm>
            <a:custGeom>
              <a:rect b="b" l="l" r="r" t="t"/>
              <a:pathLst>
                <a:path extrusionOk="0" h="6321" w="7367">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3559050" y="-1636200"/>
              <a:ext cx="76175" cy="68900"/>
            </a:xfrm>
            <a:custGeom>
              <a:rect b="b" l="l" r="r" t="t"/>
              <a:pathLst>
                <a:path extrusionOk="0" h="2756" w="3047">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3151175" y="-2605875"/>
              <a:ext cx="752125" cy="750250"/>
            </a:xfrm>
            <a:custGeom>
              <a:rect b="b" l="l" r="r" t="t"/>
              <a:pathLst>
                <a:path extrusionOk="0" h="30010" w="30085">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704800" y="-2461050"/>
              <a:ext cx="155150" cy="155150"/>
            </a:xfrm>
            <a:custGeom>
              <a:rect b="b" l="l" r="r" t="t"/>
              <a:pathLst>
                <a:path extrusionOk="0" h="6206" w="6206">
                  <a:moveTo>
                    <a:pt x="6150" y="1"/>
                  </a:moveTo>
                  <a:lnTo>
                    <a:pt x="1" y="6150"/>
                  </a:lnTo>
                  <a:lnTo>
                    <a:pt x="1396" y="6205"/>
                  </a:lnTo>
                  <a:lnTo>
                    <a:pt x="6205" y="1396"/>
                  </a:lnTo>
                  <a:lnTo>
                    <a:pt x="6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2435025" y="-2631025"/>
              <a:ext cx="62525" cy="56800"/>
            </a:xfrm>
            <a:custGeom>
              <a:rect b="b" l="l" r="r" t="t"/>
              <a:pathLst>
                <a:path extrusionOk="0" h="2272" w="2501">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3175450" y="-1887725"/>
              <a:ext cx="56675" cy="56925"/>
            </a:xfrm>
            <a:custGeom>
              <a:rect b="b" l="l" r="r" t="t"/>
              <a:pathLst>
                <a:path extrusionOk="0" h="2277" w="2267">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8"/>
          <p:cNvGrpSpPr/>
          <p:nvPr/>
        </p:nvGrpSpPr>
        <p:grpSpPr>
          <a:xfrm>
            <a:off x="7994347" y="735313"/>
            <a:ext cx="873188" cy="546900"/>
            <a:chOff x="1115510" y="4327288"/>
            <a:chExt cx="873188" cy="546900"/>
          </a:xfrm>
        </p:grpSpPr>
        <p:sp>
          <p:nvSpPr>
            <p:cNvPr id="307" name="Google Shape;307;p8"/>
            <p:cNvSpPr/>
            <p:nvPr/>
          </p:nvSpPr>
          <p:spPr>
            <a:xfrm flipH="1">
              <a:off x="1115510" y="4327288"/>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8"/>
            <p:cNvGrpSpPr/>
            <p:nvPr/>
          </p:nvGrpSpPr>
          <p:grpSpPr>
            <a:xfrm flipH="1">
              <a:off x="1664772" y="4493938"/>
              <a:ext cx="323925" cy="323650"/>
              <a:chOff x="1608625" y="299800"/>
              <a:chExt cx="323925" cy="323650"/>
            </a:xfrm>
          </p:grpSpPr>
          <p:sp>
            <p:nvSpPr>
              <p:cNvPr id="309" name="Google Shape;309;p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2" name="Google Shape;312;p8"/>
          <p:cNvGrpSpPr/>
          <p:nvPr/>
        </p:nvGrpSpPr>
        <p:grpSpPr>
          <a:xfrm flipH="1">
            <a:off x="6119781" y="4587350"/>
            <a:ext cx="713803" cy="706547"/>
            <a:chOff x="-4017975" y="616650"/>
            <a:chExt cx="814100" cy="805825"/>
          </a:xfrm>
        </p:grpSpPr>
        <p:sp>
          <p:nvSpPr>
            <p:cNvPr id="313" name="Google Shape;313;p8"/>
            <p:cNvSpPr/>
            <p:nvPr/>
          </p:nvSpPr>
          <p:spPr>
            <a:xfrm>
              <a:off x="-3993425" y="647375"/>
              <a:ext cx="751825" cy="750275"/>
            </a:xfrm>
            <a:custGeom>
              <a:rect b="b" l="l" r="r" t="t"/>
              <a:pathLst>
                <a:path extrusionOk="0" h="30011" w="30073">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3547325" y="792500"/>
              <a:ext cx="155125" cy="154850"/>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3265275" y="616650"/>
              <a:ext cx="61400" cy="57100"/>
            </a:xfrm>
            <a:custGeom>
              <a:rect b="b" l="l" r="r" t="t"/>
              <a:pathLst>
                <a:path extrusionOk="0" h="2284" w="2456">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017975" y="1365825"/>
              <a:ext cx="56925" cy="56650"/>
            </a:xfrm>
            <a:custGeom>
              <a:rect b="b" l="l" r="r" t="t"/>
              <a:pathLst>
                <a:path extrusionOk="0" h="2266" w="2277">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8"/>
          <p:cNvGrpSpPr/>
          <p:nvPr/>
        </p:nvGrpSpPr>
        <p:grpSpPr>
          <a:xfrm>
            <a:off x="665435" y="-108237"/>
            <a:ext cx="1040638" cy="901375"/>
            <a:chOff x="948060" y="3972813"/>
            <a:chExt cx="1040638" cy="901375"/>
          </a:xfrm>
        </p:grpSpPr>
        <p:grpSp>
          <p:nvGrpSpPr>
            <p:cNvPr id="318" name="Google Shape;318;p8"/>
            <p:cNvGrpSpPr/>
            <p:nvPr/>
          </p:nvGrpSpPr>
          <p:grpSpPr>
            <a:xfrm flipH="1">
              <a:off x="948060" y="3972813"/>
              <a:ext cx="716725" cy="901375"/>
              <a:chOff x="-3888525" y="-2483300"/>
              <a:chExt cx="716725" cy="901375"/>
            </a:xfrm>
          </p:grpSpPr>
          <p:sp>
            <p:nvSpPr>
              <p:cNvPr id="319" name="Google Shape;319;p8"/>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8"/>
            <p:cNvGrpSpPr/>
            <p:nvPr/>
          </p:nvGrpSpPr>
          <p:grpSpPr>
            <a:xfrm flipH="1">
              <a:off x="1664772" y="4493938"/>
              <a:ext cx="323925" cy="323650"/>
              <a:chOff x="1608625" y="299800"/>
              <a:chExt cx="323925" cy="323650"/>
            </a:xfrm>
          </p:grpSpPr>
          <p:sp>
            <p:nvSpPr>
              <p:cNvPr id="322" name="Google Shape;322;p8"/>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5" name="Shape 325"/>
        <p:cNvGrpSpPr/>
        <p:nvPr/>
      </p:nvGrpSpPr>
      <p:grpSpPr>
        <a:xfrm>
          <a:off x="0" y="0"/>
          <a:ext cx="0" cy="0"/>
          <a:chOff x="0" y="0"/>
          <a:chExt cx="0" cy="0"/>
        </a:xfrm>
      </p:grpSpPr>
      <p:sp>
        <p:nvSpPr>
          <p:cNvPr id="326" name="Google Shape;326;p9"/>
          <p:cNvSpPr txBox="1"/>
          <p:nvPr>
            <p:ph type="title"/>
          </p:nvPr>
        </p:nvSpPr>
        <p:spPr>
          <a:xfrm>
            <a:off x="782850" y="1013625"/>
            <a:ext cx="3435300" cy="1305000"/>
          </a:xfrm>
          <a:prstGeom prst="rect">
            <a:avLst/>
          </a:prstGeom>
        </p:spPr>
        <p:txBody>
          <a:bodyPr anchorCtr="0" anchor="t" bIns="0" lIns="91425" spcFirstLastPara="1" rIns="91425" wrap="square" tIns="0">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7" name="Google Shape;327;p9"/>
          <p:cNvSpPr txBox="1"/>
          <p:nvPr>
            <p:ph idx="1" type="subTitle"/>
          </p:nvPr>
        </p:nvSpPr>
        <p:spPr>
          <a:xfrm>
            <a:off x="782850" y="2824875"/>
            <a:ext cx="3435300" cy="13050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28" name="Google Shape;328;p9"/>
          <p:cNvGrpSpPr/>
          <p:nvPr/>
        </p:nvGrpSpPr>
        <p:grpSpPr>
          <a:xfrm>
            <a:off x="8457538" y="810363"/>
            <a:ext cx="1040638" cy="901375"/>
            <a:chOff x="8457538" y="810363"/>
            <a:chExt cx="1040638" cy="901375"/>
          </a:xfrm>
        </p:grpSpPr>
        <p:grpSp>
          <p:nvGrpSpPr>
            <p:cNvPr id="329" name="Google Shape;329;p9"/>
            <p:cNvGrpSpPr/>
            <p:nvPr/>
          </p:nvGrpSpPr>
          <p:grpSpPr>
            <a:xfrm>
              <a:off x="8781450" y="810363"/>
              <a:ext cx="716725" cy="901375"/>
              <a:chOff x="-3888525" y="-2483300"/>
              <a:chExt cx="716725" cy="901375"/>
            </a:xfrm>
          </p:grpSpPr>
          <p:sp>
            <p:nvSpPr>
              <p:cNvPr id="330" name="Google Shape;330;p9"/>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9"/>
            <p:cNvGrpSpPr/>
            <p:nvPr/>
          </p:nvGrpSpPr>
          <p:grpSpPr>
            <a:xfrm>
              <a:off x="8457538" y="1331488"/>
              <a:ext cx="323925" cy="323650"/>
              <a:chOff x="1608625" y="299800"/>
              <a:chExt cx="323925" cy="323650"/>
            </a:xfrm>
          </p:grpSpPr>
          <p:sp>
            <p:nvSpPr>
              <p:cNvPr id="333" name="Google Shape;333;p9"/>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6" name="Shape 336"/>
        <p:cNvGrpSpPr/>
        <p:nvPr/>
      </p:nvGrpSpPr>
      <p:grpSpPr>
        <a:xfrm>
          <a:off x="0" y="0"/>
          <a:ext cx="0" cy="0"/>
          <a:chOff x="0" y="0"/>
          <a:chExt cx="0" cy="0"/>
        </a:xfrm>
      </p:grpSpPr>
      <p:sp>
        <p:nvSpPr>
          <p:cNvPr id="337" name="Google Shape;337;p10"/>
          <p:cNvSpPr txBox="1"/>
          <p:nvPr>
            <p:ph type="title"/>
          </p:nvPr>
        </p:nvSpPr>
        <p:spPr>
          <a:xfrm>
            <a:off x="782850" y="1941300"/>
            <a:ext cx="5137800" cy="1260900"/>
          </a:xfrm>
          <a:prstGeom prst="rect">
            <a:avLst/>
          </a:prstGeom>
          <a:noFill/>
        </p:spPr>
        <p:txBody>
          <a:bodyPr anchorCtr="0" anchor="t" bIns="0" lIns="91425" spcFirstLastPara="1" rIns="91425" wrap="square" tIns="0">
            <a:noAutofit/>
          </a:bodyPr>
          <a:lstStyle>
            <a:lvl1pPr lvl="0" rtl="0" algn="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0" lIns="91425" spcFirstLastPara="1" rIns="91425" wrap="square" tIns="0">
            <a:noAutofit/>
          </a:bodyPr>
          <a:lstStyle>
            <a:lvl1pPr lvl="0">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0" lIns="91425" spcFirstLastPara="1" rIns="91425" wrap="square" tIns="0">
            <a:noAutofit/>
          </a:bodyPr>
          <a:lstStyle>
            <a:lvl1pPr indent="-330200" lvl="0" marL="457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indent="-330200" lvl="1" marL="9144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indent="-330200" lvl="2" marL="13716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indent="-330200" lvl="3" marL="18288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indent="-330200" lvl="4" marL="22860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indent="-330200" lvl="5" marL="2743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indent="-330200" lvl="6" marL="32004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indent="-330200" lvl="7" marL="36576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indent="-330200" lvl="8" marL="41148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5"/>
          <p:cNvSpPr txBox="1"/>
          <p:nvPr>
            <p:ph type="ctrTitle"/>
          </p:nvPr>
        </p:nvSpPr>
        <p:spPr>
          <a:xfrm flipH="1">
            <a:off x="743450" y="1454175"/>
            <a:ext cx="8323800" cy="807600"/>
          </a:xfrm>
          <a:prstGeom prst="rect">
            <a:avLst/>
          </a:prstGeom>
        </p:spPr>
        <p:txBody>
          <a:bodyPr anchorCtr="0" anchor="t" bIns="0" lIns="91425" spcFirstLastPara="1" rIns="91425" wrap="square" tIns="0">
            <a:noAutofit/>
          </a:bodyPr>
          <a:lstStyle/>
          <a:p>
            <a:pPr indent="0" lvl="0" marL="0" rtl="0" algn="just">
              <a:lnSpc>
                <a:spcPct val="115000"/>
              </a:lnSpc>
              <a:spcBef>
                <a:spcPts val="1200"/>
              </a:spcBef>
              <a:spcAft>
                <a:spcPts val="0"/>
              </a:spcAft>
              <a:buNone/>
            </a:pPr>
            <a:r>
              <a:rPr lang="en">
                <a:latin typeface="Times New Roman"/>
                <a:ea typeface="Times New Roman"/>
                <a:cs typeface="Times New Roman"/>
                <a:sym typeface="Times New Roman"/>
              </a:rPr>
              <a:t>Architecture Orientée Service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b="0">
              <a:latin typeface="Montserrat Medium"/>
              <a:ea typeface="Montserrat Medium"/>
              <a:cs typeface="Montserrat Medium"/>
              <a:sym typeface="Montserrat Medium"/>
            </a:endParaRPr>
          </a:p>
        </p:txBody>
      </p:sp>
      <p:sp>
        <p:nvSpPr>
          <p:cNvPr id="918" name="Google Shape;918;p25"/>
          <p:cNvSpPr/>
          <p:nvPr/>
        </p:nvSpPr>
        <p:spPr>
          <a:xfrm flipH="1">
            <a:off x="-186582" y="5584563"/>
            <a:ext cx="29" cy="29"/>
          </a:xfrm>
          <a:custGeom>
            <a:rect b="b" l="l" r="r" t="t"/>
            <a:pathLst>
              <a:path extrusionOk="0" fill="none" h="1" w="1">
                <a:moveTo>
                  <a:pt x="1" y="1"/>
                </a:moveTo>
                <a:lnTo>
                  <a:pt x="1" y="1"/>
                </a:lnTo>
                <a:close/>
              </a:path>
            </a:pathLst>
          </a:custGeom>
          <a:solidFill>
            <a:schemeClr val="lt1"/>
          </a:solidFill>
          <a:ln cap="rnd" cmpd="sng" w="56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25"/>
          <p:cNvGrpSpPr/>
          <p:nvPr/>
        </p:nvGrpSpPr>
        <p:grpSpPr>
          <a:xfrm flipH="1">
            <a:off x="5870297" y="3482200"/>
            <a:ext cx="1929500" cy="2210100"/>
            <a:chOff x="295725" y="-3462825"/>
            <a:chExt cx="1929500" cy="2210100"/>
          </a:xfrm>
        </p:grpSpPr>
        <p:sp>
          <p:nvSpPr>
            <p:cNvPr id="920" name="Google Shape;920;p25"/>
            <p:cNvSpPr/>
            <p:nvPr/>
          </p:nvSpPr>
          <p:spPr>
            <a:xfrm>
              <a:off x="1089425" y="-3462825"/>
              <a:ext cx="700025" cy="959400"/>
            </a:xfrm>
            <a:custGeom>
              <a:rect b="b" l="l" r="r" t="t"/>
              <a:pathLst>
                <a:path extrusionOk="0" h="38376" w="28001">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1064875" y="-2535525"/>
              <a:ext cx="56950" cy="56925"/>
            </a:xfrm>
            <a:custGeom>
              <a:rect b="b" l="l" r="r" t="t"/>
              <a:pathLst>
                <a:path extrusionOk="0" h="2277" w="2278">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1212200" y="-2944175"/>
              <a:ext cx="869900" cy="1026350"/>
            </a:xfrm>
            <a:custGeom>
              <a:rect b="b" l="l" r="r" t="t"/>
              <a:pathLst>
                <a:path extrusionOk="0" h="41054" w="34796">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1577675" y="-2592175"/>
              <a:ext cx="155125" cy="154875"/>
            </a:xfrm>
            <a:custGeom>
              <a:rect b="b" l="l" r="r" t="t"/>
              <a:pathLst>
                <a:path extrusionOk="0" h="6195" w="6205">
                  <a:moveTo>
                    <a:pt x="6160" y="1"/>
                  </a:moveTo>
                  <a:lnTo>
                    <a:pt x="0" y="6150"/>
                  </a:lnTo>
                  <a:lnTo>
                    <a:pt x="1395" y="6194"/>
                  </a:lnTo>
                  <a:lnTo>
                    <a:pt x="6205" y="1384"/>
                  </a:lnTo>
                  <a:lnTo>
                    <a:pt x="61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1188475" y="-1949950"/>
              <a:ext cx="56950" cy="56950"/>
            </a:xfrm>
            <a:custGeom>
              <a:rect b="b" l="l" r="r" t="t"/>
              <a:pathLst>
                <a:path extrusionOk="0" h="2278" w="2278">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2043025" y="-3122375"/>
              <a:ext cx="38525" cy="38650"/>
            </a:xfrm>
            <a:custGeom>
              <a:rect b="b" l="l" r="r" t="t"/>
              <a:pathLst>
                <a:path extrusionOk="0" h="1546" w="1541">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1472200" y="-3028150"/>
              <a:ext cx="522225" cy="509375"/>
            </a:xfrm>
            <a:custGeom>
              <a:rect b="b" l="l" r="r" t="t"/>
              <a:pathLst>
                <a:path extrusionOk="0" h="20375" w="20889">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1384050" y="-2463000"/>
              <a:ext cx="38250" cy="38250"/>
            </a:xfrm>
            <a:custGeom>
              <a:rect b="b" l="l" r="r" t="t"/>
              <a:pathLst>
                <a:path extrusionOk="0" h="1530" w="153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1108400" y="-3240375"/>
              <a:ext cx="38250" cy="38650"/>
            </a:xfrm>
            <a:custGeom>
              <a:rect b="b" l="l" r="r" t="t"/>
              <a:pathLst>
                <a:path extrusionOk="0" h="1546" w="153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537050" y="-3146175"/>
              <a:ext cx="522775" cy="509125"/>
            </a:xfrm>
            <a:custGeom>
              <a:rect b="b" l="l" r="r" t="t"/>
              <a:pathLst>
                <a:path extrusionOk="0" h="20365" w="20911">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449150" y="-2581150"/>
              <a:ext cx="38250" cy="38375"/>
            </a:xfrm>
            <a:custGeom>
              <a:rect b="b" l="l" r="r" t="t"/>
              <a:pathLst>
                <a:path extrusionOk="0" h="1535" w="153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1636250" y="-2122350"/>
              <a:ext cx="136725" cy="25125"/>
            </a:xfrm>
            <a:custGeom>
              <a:rect b="b" l="l" r="r" t="t"/>
              <a:pathLst>
                <a:path extrusionOk="0" h="1005" w="5469">
                  <a:moveTo>
                    <a:pt x="1005" y="0"/>
                  </a:moveTo>
                  <a:lnTo>
                    <a:pt x="0"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1711575" y="-2197675"/>
              <a:ext cx="136725" cy="25125"/>
            </a:xfrm>
            <a:custGeom>
              <a:rect b="b" l="l" r="r" t="t"/>
              <a:pathLst>
                <a:path extrusionOk="0" h="1005" w="5469">
                  <a:moveTo>
                    <a:pt x="1005" y="0"/>
                  </a:moveTo>
                  <a:lnTo>
                    <a:pt x="1" y="1005"/>
                  </a:lnTo>
                  <a:lnTo>
                    <a:pt x="4464" y="1005"/>
                  </a:lnTo>
                  <a:lnTo>
                    <a:pt x="54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1786900" y="-2273000"/>
              <a:ext cx="137000" cy="25125"/>
            </a:xfrm>
            <a:custGeom>
              <a:rect b="b" l="l" r="r" t="t"/>
              <a:pathLst>
                <a:path extrusionOk="0" h="1005" w="5480">
                  <a:moveTo>
                    <a:pt x="1005" y="0"/>
                  </a:moveTo>
                  <a:lnTo>
                    <a:pt x="1" y="1004"/>
                  </a:lnTo>
                  <a:lnTo>
                    <a:pt x="4464"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1862225" y="-2348325"/>
              <a:ext cx="137000" cy="25125"/>
            </a:xfrm>
            <a:custGeom>
              <a:rect b="b" l="l" r="r" t="t"/>
              <a:pathLst>
                <a:path extrusionOk="0" h="1005" w="5480">
                  <a:moveTo>
                    <a:pt x="1005" y="0"/>
                  </a:moveTo>
                  <a:lnTo>
                    <a:pt x="1" y="1004"/>
                  </a:lnTo>
                  <a:lnTo>
                    <a:pt x="4476" y="1004"/>
                  </a:lnTo>
                  <a:lnTo>
                    <a:pt x="5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1937550" y="-2423950"/>
              <a:ext cx="137025" cy="25425"/>
            </a:xfrm>
            <a:custGeom>
              <a:rect b="b" l="l" r="r" t="t"/>
              <a:pathLst>
                <a:path extrusionOk="0" h="1017" w="5481">
                  <a:moveTo>
                    <a:pt x="1016" y="1"/>
                  </a:moveTo>
                  <a:lnTo>
                    <a:pt x="1" y="1016"/>
                  </a:lnTo>
                  <a:lnTo>
                    <a:pt x="4476" y="1016"/>
                  </a:lnTo>
                  <a:lnTo>
                    <a:pt x="5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2013150" y="-2499275"/>
              <a:ext cx="136750" cy="25150"/>
            </a:xfrm>
            <a:custGeom>
              <a:rect b="b" l="l" r="r" t="t"/>
              <a:pathLst>
                <a:path extrusionOk="0" h="1006" w="5470">
                  <a:moveTo>
                    <a:pt x="1005" y="1"/>
                  </a:moveTo>
                  <a:lnTo>
                    <a:pt x="1" y="1005"/>
                  </a:lnTo>
                  <a:lnTo>
                    <a:pt x="4465" y="1005"/>
                  </a:lnTo>
                  <a:lnTo>
                    <a:pt x="5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2088500" y="-2574600"/>
              <a:ext cx="136725" cy="25150"/>
            </a:xfrm>
            <a:custGeom>
              <a:rect b="b" l="l" r="r" t="t"/>
              <a:pathLst>
                <a:path extrusionOk="0" h="1006" w="5469">
                  <a:moveTo>
                    <a:pt x="1004" y="1"/>
                  </a:moveTo>
                  <a:lnTo>
                    <a:pt x="0" y="1005"/>
                  </a:lnTo>
                  <a:lnTo>
                    <a:pt x="4464" y="1005"/>
                  </a:lnTo>
                  <a:lnTo>
                    <a:pt x="54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463950" y="-2710950"/>
              <a:ext cx="548500" cy="546775"/>
            </a:xfrm>
            <a:custGeom>
              <a:rect b="b" l="l" r="r" t="t"/>
              <a:pathLst>
                <a:path extrusionOk="0" h="21871" w="2194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942975" y="-1800075"/>
              <a:ext cx="549225" cy="547350"/>
            </a:xfrm>
            <a:custGeom>
              <a:rect b="b" l="l" r="r" t="t"/>
              <a:pathLst>
                <a:path extrusionOk="0" h="21894" w="21969">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295725" y="-2356925"/>
              <a:ext cx="548500" cy="547050"/>
            </a:xfrm>
            <a:custGeom>
              <a:rect b="b" l="l" r="r" t="t"/>
              <a:pathLst>
                <a:path extrusionOk="0" h="21882" w="2194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1774900" y="-1975200"/>
              <a:ext cx="248600" cy="239275"/>
            </a:xfrm>
            <a:custGeom>
              <a:rect b="b" l="l" r="r" t="t"/>
              <a:pathLst>
                <a:path extrusionOk="0" h="9571" w="9944">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1850800" y="-1908650"/>
              <a:ext cx="106300" cy="106325"/>
            </a:xfrm>
            <a:custGeom>
              <a:rect b="b" l="l" r="r" t="t"/>
              <a:pathLst>
                <a:path extrusionOk="0" h="4253" w="4252">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735125" y="-2028925"/>
              <a:ext cx="184150" cy="157950"/>
            </a:xfrm>
            <a:custGeom>
              <a:rect b="b" l="l" r="r" t="t"/>
              <a:pathLst>
                <a:path extrusionOk="0" h="6318" w="7366">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803475" y="-1984150"/>
              <a:ext cx="74500" cy="69000"/>
            </a:xfrm>
            <a:custGeom>
              <a:rect b="b" l="l" r="r" t="t"/>
              <a:pathLst>
                <a:path extrusionOk="0" h="2760" w="298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25"/>
          <p:cNvGrpSpPr/>
          <p:nvPr/>
        </p:nvGrpSpPr>
        <p:grpSpPr>
          <a:xfrm>
            <a:off x="948060" y="3973813"/>
            <a:ext cx="1040638" cy="901375"/>
            <a:chOff x="948060" y="3972813"/>
            <a:chExt cx="1040638" cy="901375"/>
          </a:xfrm>
        </p:grpSpPr>
        <p:grpSp>
          <p:nvGrpSpPr>
            <p:cNvPr id="946" name="Google Shape;946;p25"/>
            <p:cNvGrpSpPr/>
            <p:nvPr/>
          </p:nvGrpSpPr>
          <p:grpSpPr>
            <a:xfrm flipH="1">
              <a:off x="948060" y="3972813"/>
              <a:ext cx="716725" cy="901375"/>
              <a:chOff x="-3888525" y="-2483300"/>
              <a:chExt cx="716725" cy="901375"/>
            </a:xfrm>
          </p:grpSpPr>
          <p:sp>
            <p:nvSpPr>
              <p:cNvPr id="947" name="Google Shape;947;p25"/>
              <p:cNvSpPr/>
              <p:nvPr/>
            </p:nvSpPr>
            <p:spPr>
              <a:xfrm>
                <a:off x="-3719475" y="-2483300"/>
                <a:ext cx="547675" cy="547050"/>
              </a:xfrm>
              <a:custGeom>
                <a:rect b="b" l="l" r="r" t="t"/>
                <a:pathLst>
                  <a:path extrusionOk="0" h="21882" w="21907">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3888525" y="-2128825"/>
                <a:ext cx="549275" cy="546900"/>
              </a:xfrm>
              <a:custGeom>
                <a:rect b="b" l="l" r="r" t="t"/>
                <a:pathLst>
                  <a:path extrusionOk="0" h="21876" w="21971">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25"/>
            <p:cNvGrpSpPr/>
            <p:nvPr/>
          </p:nvGrpSpPr>
          <p:grpSpPr>
            <a:xfrm flipH="1">
              <a:off x="1664772" y="4493938"/>
              <a:ext cx="323925" cy="323650"/>
              <a:chOff x="1608625" y="299800"/>
              <a:chExt cx="323925" cy="323650"/>
            </a:xfrm>
          </p:grpSpPr>
          <p:sp>
            <p:nvSpPr>
              <p:cNvPr id="950" name="Google Shape;950;p25"/>
              <p:cNvSpPr/>
              <p:nvPr/>
            </p:nvSpPr>
            <p:spPr>
              <a:xfrm>
                <a:off x="1633450" y="324425"/>
                <a:ext cx="275900" cy="274200"/>
              </a:xfrm>
              <a:custGeom>
                <a:rect b="b" l="l" r="r" t="t"/>
                <a:pathLst>
                  <a:path extrusionOk="0" h="10968" w="11036">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1875625" y="299800"/>
                <a:ext cx="56925" cy="56950"/>
              </a:xfrm>
              <a:custGeom>
                <a:rect b="b" l="l" r="r" t="t"/>
                <a:pathLst>
                  <a:path extrusionOk="0" h="2278" w="2277">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1608625" y="566800"/>
                <a:ext cx="56950" cy="56650"/>
              </a:xfrm>
              <a:custGeom>
                <a:rect b="b" l="l" r="r" t="t"/>
                <a:pathLst>
                  <a:path extrusionOk="0" h="2266" w="2278">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3" name="Google Shape;953;p25"/>
          <p:cNvGrpSpPr/>
          <p:nvPr/>
        </p:nvGrpSpPr>
        <p:grpSpPr>
          <a:xfrm>
            <a:off x="844385" y="2929368"/>
            <a:ext cx="4208350" cy="192185"/>
            <a:chOff x="948060" y="2996029"/>
            <a:chExt cx="4208350" cy="192185"/>
          </a:xfrm>
        </p:grpSpPr>
        <p:sp>
          <p:nvSpPr>
            <p:cNvPr id="954" name="Google Shape;954;p25"/>
            <p:cNvSpPr/>
            <p:nvPr/>
          </p:nvSpPr>
          <p:spPr>
            <a:xfrm flipH="1" rot="-2700000">
              <a:off x="1692865" y="3024234"/>
              <a:ext cx="136016" cy="135774"/>
            </a:xfrm>
            <a:custGeom>
              <a:rect b="b" l="l" r="r" t="t"/>
              <a:pathLst>
                <a:path extrusionOk="0" h="6194" w="6205">
                  <a:moveTo>
                    <a:pt x="6160" y="0"/>
                  </a:moveTo>
                  <a:lnTo>
                    <a:pt x="0" y="6149"/>
                  </a:lnTo>
                  <a:lnTo>
                    <a:pt x="1395" y="6194"/>
                  </a:lnTo>
                  <a:lnTo>
                    <a:pt x="6205" y="1384"/>
                  </a:lnTo>
                  <a:lnTo>
                    <a:pt x="61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5" name="Google Shape;955;p25"/>
            <p:cNvCxnSpPr>
              <a:stCxn id="956" idx="6"/>
              <a:endCxn id="957" idx="2"/>
            </p:cNvCxnSpPr>
            <p:nvPr/>
          </p:nvCxnSpPr>
          <p:spPr>
            <a:xfrm rot="10800000">
              <a:off x="1005010" y="3091118"/>
              <a:ext cx="4094400" cy="0"/>
            </a:xfrm>
            <a:prstGeom prst="straightConnector1">
              <a:avLst/>
            </a:prstGeom>
            <a:noFill/>
            <a:ln cap="flat" cmpd="sng" w="9525">
              <a:solidFill>
                <a:schemeClr val="lt1"/>
              </a:solidFill>
              <a:prstDash val="solid"/>
              <a:round/>
              <a:headEnd len="med" w="med" type="none"/>
              <a:tailEnd len="med" w="med" type="none"/>
            </a:ln>
          </p:spPr>
        </p:cxnSp>
        <p:sp>
          <p:nvSpPr>
            <p:cNvPr id="956" name="Google Shape;956;p25"/>
            <p:cNvSpPr/>
            <p:nvPr/>
          </p:nvSpPr>
          <p:spPr>
            <a:xfrm flipH="1">
              <a:off x="5099410" y="3062618"/>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flipH="1">
              <a:off x="948060" y="3062642"/>
              <a:ext cx="57000" cy="5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25"/>
          <p:cNvSpPr txBox="1"/>
          <p:nvPr/>
        </p:nvSpPr>
        <p:spPr>
          <a:xfrm>
            <a:off x="948050" y="2690450"/>
            <a:ext cx="815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badiansidibe30@gmail.com</a:t>
            </a:r>
            <a:endParaRPr sz="1600">
              <a:solidFill>
                <a:schemeClr val="lt1"/>
              </a:solidFill>
              <a:latin typeface="Montserrat"/>
              <a:ea typeface="Montserrat"/>
              <a:cs typeface="Montserrat"/>
              <a:sym typeface="Montserrat"/>
            </a:endParaRPr>
          </a:p>
        </p:txBody>
      </p:sp>
      <p:pic>
        <p:nvPicPr>
          <p:cNvPr id="959" name="Google Shape;959;p25"/>
          <p:cNvPicPr preferRelativeResize="0"/>
          <p:nvPr/>
        </p:nvPicPr>
        <p:blipFill rotWithShape="1">
          <a:blip r:embed="rId3">
            <a:alphaModFix/>
          </a:blip>
          <a:srcRect b="0" l="0" r="0" t="0"/>
          <a:stretch/>
        </p:blipFill>
        <p:spPr>
          <a:xfrm>
            <a:off x="8036649" y="93543"/>
            <a:ext cx="939827" cy="941709"/>
          </a:xfrm>
          <a:prstGeom prst="rect">
            <a:avLst/>
          </a:prstGeom>
          <a:noFill/>
          <a:ln>
            <a:noFill/>
          </a:ln>
        </p:spPr>
      </p:pic>
      <p:pic>
        <p:nvPicPr>
          <p:cNvPr id="960" name="Google Shape;960;p25"/>
          <p:cNvPicPr preferRelativeResize="0"/>
          <p:nvPr/>
        </p:nvPicPr>
        <p:blipFill rotWithShape="1">
          <a:blip r:embed="rId4">
            <a:alphaModFix/>
          </a:blip>
          <a:srcRect b="0" l="0" r="0" t="0"/>
          <a:stretch/>
        </p:blipFill>
        <p:spPr>
          <a:xfrm>
            <a:off x="0" y="93543"/>
            <a:ext cx="1254887" cy="941709"/>
          </a:xfrm>
          <a:prstGeom prst="rect">
            <a:avLst/>
          </a:prstGeom>
          <a:noFill/>
          <a:ln>
            <a:noFill/>
          </a:ln>
        </p:spPr>
      </p:pic>
      <p:sp>
        <p:nvSpPr>
          <p:cNvPr id="961" name="Google Shape;961;p25"/>
          <p:cNvSpPr txBox="1"/>
          <p:nvPr/>
        </p:nvSpPr>
        <p:spPr>
          <a:xfrm>
            <a:off x="1077650" y="2140650"/>
            <a:ext cx="7655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3C67"/>
                </a:solidFill>
                <a:latin typeface="Montserrat"/>
                <a:ea typeface="Montserrat"/>
                <a:cs typeface="Montserrat"/>
                <a:sym typeface="Montserrat"/>
              </a:rPr>
              <a:t>Université des Sciences, des Techniques et des Technologies de Bamako</a:t>
            </a:r>
            <a:endParaRPr sz="15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34"/>
          <p:cNvSpPr txBox="1"/>
          <p:nvPr/>
        </p:nvSpPr>
        <p:spPr>
          <a:xfrm>
            <a:off x="552750" y="117550"/>
            <a:ext cx="803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Architecture et Composants de SOA</a:t>
            </a:r>
            <a:endParaRPr sz="2500">
              <a:solidFill>
                <a:schemeClr val="lt1"/>
              </a:solidFill>
              <a:latin typeface="Montserrat"/>
              <a:ea typeface="Montserrat"/>
              <a:cs typeface="Montserrat"/>
              <a:sym typeface="Montserrat"/>
            </a:endParaRPr>
          </a:p>
        </p:txBody>
      </p:sp>
      <p:sp>
        <p:nvSpPr>
          <p:cNvPr id="1019" name="Google Shape;1019;p34"/>
          <p:cNvSpPr txBox="1"/>
          <p:nvPr/>
        </p:nvSpPr>
        <p:spPr>
          <a:xfrm>
            <a:off x="675975" y="822950"/>
            <a:ext cx="821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Composants Clés</a:t>
            </a:r>
            <a:endParaRPr sz="2000">
              <a:solidFill>
                <a:schemeClr val="lt1"/>
              </a:solidFill>
              <a:latin typeface="Montserrat"/>
              <a:ea typeface="Montserrat"/>
              <a:cs typeface="Montserrat"/>
              <a:sym typeface="Montserrat"/>
            </a:endParaRPr>
          </a:p>
        </p:txBody>
      </p:sp>
      <p:pic>
        <p:nvPicPr>
          <p:cNvPr id="1020" name="Google Shape;1020;p34"/>
          <p:cNvPicPr preferRelativeResize="0"/>
          <p:nvPr/>
        </p:nvPicPr>
        <p:blipFill>
          <a:blip r:embed="rId3">
            <a:alphaModFix/>
          </a:blip>
          <a:stretch>
            <a:fillRect/>
          </a:stretch>
        </p:blipFill>
        <p:spPr>
          <a:xfrm>
            <a:off x="1085850" y="1379775"/>
            <a:ext cx="6972300" cy="344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35"/>
          <p:cNvSpPr txBox="1"/>
          <p:nvPr/>
        </p:nvSpPr>
        <p:spPr>
          <a:xfrm>
            <a:off x="146975" y="102850"/>
            <a:ext cx="8464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Enterprise Service Bus (ESB)</a:t>
            </a:r>
            <a:endParaRPr sz="3000">
              <a:solidFill>
                <a:schemeClr val="lt1"/>
              </a:solidFill>
              <a:latin typeface="Montserrat"/>
              <a:ea typeface="Montserrat"/>
              <a:cs typeface="Montserrat"/>
              <a:sym typeface="Montserrat"/>
            </a:endParaRPr>
          </a:p>
        </p:txBody>
      </p:sp>
      <p:pic>
        <p:nvPicPr>
          <p:cNvPr id="1026" name="Google Shape;1026;p35"/>
          <p:cNvPicPr preferRelativeResize="0"/>
          <p:nvPr/>
        </p:nvPicPr>
        <p:blipFill>
          <a:blip r:embed="rId3">
            <a:alphaModFix/>
          </a:blip>
          <a:stretch>
            <a:fillRect/>
          </a:stretch>
        </p:blipFill>
        <p:spPr>
          <a:xfrm>
            <a:off x="793575" y="955225"/>
            <a:ext cx="7259675" cy="382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36"/>
          <p:cNvSpPr txBox="1"/>
          <p:nvPr/>
        </p:nvSpPr>
        <p:spPr>
          <a:xfrm>
            <a:off x="1368350" y="0"/>
            <a:ext cx="8200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Standards de l’architecture</a:t>
            </a:r>
            <a:endParaRPr sz="2500">
              <a:solidFill>
                <a:schemeClr val="lt1"/>
              </a:solidFill>
              <a:latin typeface="Montserrat"/>
              <a:ea typeface="Montserrat"/>
              <a:cs typeface="Montserrat"/>
              <a:sym typeface="Montserrat"/>
            </a:endParaRPr>
          </a:p>
        </p:txBody>
      </p:sp>
      <p:pic>
        <p:nvPicPr>
          <p:cNvPr id="1032" name="Google Shape;1032;p36"/>
          <p:cNvPicPr preferRelativeResize="0"/>
          <p:nvPr/>
        </p:nvPicPr>
        <p:blipFill>
          <a:blip r:embed="rId3">
            <a:alphaModFix/>
          </a:blip>
          <a:stretch>
            <a:fillRect/>
          </a:stretch>
        </p:blipFill>
        <p:spPr>
          <a:xfrm>
            <a:off x="440875" y="1192050"/>
            <a:ext cx="8038575" cy="349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37"/>
          <p:cNvSpPr txBox="1"/>
          <p:nvPr/>
        </p:nvSpPr>
        <p:spPr>
          <a:xfrm>
            <a:off x="705375" y="0"/>
            <a:ext cx="7480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Avantages de la SOA</a:t>
            </a:r>
            <a:endParaRPr sz="3300">
              <a:solidFill>
                <a:schemeClr val="lt1"/>
              </a:solidFill>
              <a:latin typeface="Montserrat"/>
              <a:ea typeface="Montserrat"/>
              <a:cs typeface="Montserrat"/>
              <a:sym typeface="Montserrat"/>
            </a:endParaRPr>
          </a:p>
        </p:txBody>
      </p:sp>
      <p:sp>
        <p:nvSpPr>
          <p:cNvPr id="1038" name="Google Shape;1038;p37"/>
          <p:cNvSpPr txBox="1"/>
          <p:nvPr/>
        </p:nvSpPr>
        <p:spPr>
          <a:xfrm>
            <a:off x="618900" y="778875"/>
            <a:ext cx="7906200" cy="35403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Clr>
                <a:schemeClr val="lt1"/>
              </a:buClr>
              <a:buSzPts val="2000"/>
              <a:buFont typeface="Montserrat"/>
              <a:buChar char="●"/>
            </a:pPr>
            <a:r>
              <a:rPr lang="en" sz="2000">
                <a:solidFill>
                  <a:schemeClr val="lt1"/>
                </a:solidFill>
              </a:rPr>
              <a:t>Améliorer l’agilité et la flexibilité du métier</a:t>
            </a:r>
            <a:endParaRPr sz="2000">
              <a:solidFill>
                <a:schemeClr val="lt1"/>
              </a:solidFill>
            </a:endParaRPr>
          </a:p>
          <a:p>
            <a:pPr indent="0" lvl="0" marL="0" rtl="0" algn="l">
              <a:lnSpc>
                <a:spcPct val="115000"/>
              </a:lnSpc>
              <a:spcBef>
                <a:spcPts val="1200"/>
              </a:spcBef>
              <a:spcAft>
                <a:spcPts val="0"/>
              </a:spcAft>
              <a:buNone/>
            </a:pPr>
            <a:r>
              <a:t/>
            </a:r>
            <a:endParaRPr sz="2000">
              <a:solidFill>
                <a:schemeClr val="lt1"/>
              </a:solidFill>
            </a:endParaRPr>
          </a:p>
          <a:p>
            <a:pPr indent="-355600" lvl="0" marL="457200" rtl="0" algn="l">
              <a:lnSpc>
                <a:spcPct val="115000"/>
              </a:lnSpc>
              <a:spcBef>
                <a:spcPts val="1200"/>
              </a:spcBef>
              <a:spcAft>
                <a:spcPts val="0"/>
              </a:spcAft>
              <a:buClr>
                <a:schemeClr val="lt1"/>
              </a:buClr>
              <a:buSzPts val="2000"/>
              <a:buChar char="●"/>
            </a:pPr>
            <a:r>
              <a:rPr lang="en" sz="2000">
                <a:solidFill>
                  <a:schemeClr val="lt1"/>
                </a:solidFill>
              </a:rPr>
              <a:t>Faciliter la gestion des processus métier</a:t>
            </a:r>
            <a:endParaRPr sz="2000">
              <a:solidFill>
                <a:schemeClr val="lt1"/>
              </a:solidFill>
            </a:endParaRPr>
          </a:p>
          <a:p>
            <a:pPr indent="0" lvl="0" marL="0" rtl="0" algn="l">
              <a:lnSpc>
                <a:spcPct val="115000"/>
              </a:lnSpc>
              <a:spcBef>
                <a:spcPts val="1200"/>
              </a:spcBef>
              <a:spcAft>
                <a:spcPts val="0"/>
              </a:spcAft>
              <a:buNone/>
            </a:pPr>
            <a:r>
              <a:t/>
            </a:r>
            <a:endParaRPr sz="2000">
              <a:solidFill>
                <a:schemeClr val="lt1"/>
              </a:solidFill>
            </a:endParaRPr>
          </a:p>
          <a:p>
            <a:pPr indent="-355600" lvl="0" marL="457200" rtl="0" algn="l">
              <a:lnSpc>
                <a:spcPct val="115000"/>
              </a:lnSpc>
              <a:spcBef>
                <a:spcPts val="1200"/>
              </a:spcBef>
              <a:spcAft>
                <a:spcPts val="0"/>
              </a:spcAft>
              <a:buClr>
                <a:schemeClr val="lt1"/>
              </a:buClr>
              <a:buSzPts val="2000"/>
              <a:buChar char="●"/>
            </a:pPr>
            <a:r>
              <a:rPr lang="en" sz="2000">
                <a:solidFill>
                  <a:schemeClr val="lt1"/>
                </a:solidFill>
              </a:rPr>
              <a:t>Améliorer le retour sur investissement</a:t>
            </a:r>
            <a:endParaRPr sz="2000">
              <a:solidFill>
                <a:schemeClr val="lt1"/>
              </a:solidFill>
            </a:endParaRPr>
          </a:p>
          <a:p>
            <a:pPr indent="0" lvl="0" marL="0" rtl="0" algn="l">
              <a:lnSpc>
                <a:spcPct val="115000"/>
              </a:lnSpc>
              <a:spcBef>
                <a:spcPts val="1200"/>
              </a:spcBef>
              <a:spcAft>
                <a:spcPts val="0"/>
              </a:spcAft>
              <a:buNone/>
            </a:pPr>
            <a:r>
              <a:t/>
            </a:r>
            <a:endParaRPr sz="2000">
              <a:solidFill>
                <a:schemeClr val="lt1"/>
              </a:solidFill>
            </a:endParaRPr>
          </a:p>
          <a:p>
            <a:pPr indent="-355600" lvl="0" marL="457200" rtl="0" algn="l">
              <a:lnSpc>
                <a:spcPct val="115000"/>
              </a:lnSpc>
              <a:spcBef>
                <a:spcPts val="1200"/>
              </a:spcBef>
              <a:spcAft>
                <a:spcPts val="0"/>
              </a:spcAft>
              <a:buClr>
                <a:schemeClr val="lt1"/>
              </a:buClr>
              <a:buSzPts val="2000"/>
              <a:buChar char="●"/>
            </a:pPr>
            <a:r>
              <a:rPr lang="en" sz="2000">
                <a:solidFill>
                  <a:schemeClr val="lt1"/>
                </a:solidFill>
              </a:rPr>
              <a:t>Réduire en temps le cycle de développement des produits</a:t>
            </a:r>
            <a:endParaRPr sz="2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38"/>
          <p:cNvSpPr txBox="1"/>
          <p:nvPr>
            <p:ph type="title"/>
          </p:nvPr>
        </p:nvSpPr>
        <p:spPr>
          <a:xfrm>
            <a:off x="440900" y="0"/>
            <a:ext cx="4614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b="0" lang="en" sz="2500"/>
              <a:t>Inconvénients des SOA</a:t>
            </a:r>
            <a:endParaRPr b="0" sz="2500"/>
          </a:p>
        </p:txBody>
      </p:sp>
      <p:sp>
        <p:nvSpPr>
          <p:cNvPr id="1044" name="Google Shape;1044;p38"/>
          <p:cNvSpPr txBox="1"/>
          <p:nvPr/>
        </p:nvSpPr>
        <p:spPr>
          <a:xfrm>
            <a:off x="611425" y="1067575"/>
            <a:ext cx="76860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Difficile à tester</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Risque de prolifération des messages (entre</a:t>
            </a:r>
            <a:endParaRPr sz="2000">
              <a:solidFill>
                <a:schemeClr val="lt1"/>
              </a:solidFill>
              <a:latin typeface="Montserrat"/>
              <a:ea typeface="Montserrat"/>
              <a:cs typeface="Montserrat"/>
              <a:sym typeface="Montserrat"/>
            </a:endParaRPr>
          </a:p>
          <a:p>
            <a:pPr indent="0" lvl="0" marL="457200" rtl="0" algn="l">
              <a:spcBef>
                <a:spcPts val="0"/>
              </a:spcBef>
              <a:spcAft>
                <a:spcPts val="0"/>
              </a:spcAft>
              <a:buNone/>
            </a:pPr>
            <a:r>
              <a:rPr lang="en" sz="2000">
                <a:solidFill>
                  <a:schemeClr val="lt1"/>
                </a:solidFill>
                <a:latin typeface="Montserrat"/>
                <a:ea typeface="Montserrat"/>
                <a:cs typeface="Montserrat"/>
                <a:sym typeface="Montserrat"/>
              </a:rPr>
              <a:t>services)</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Risque liés à la sécurité des messages</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provenant de sources diverses</a:t>
            </a:r>
            <a:endParaRPr sz="2000">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39"/>
          <p:cNvSpPr txBox="1"/>
          <p:nvPr/>
        </p:nvSpPr>
        <p:spPr>
          <a:xfrm>
            <a:off x="1309550" y="102850"/>
            <a:ext cx="7259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Conclusion</a:t>
            </a:r>
            <a:endParaRPr sz="2500">
              <a:solidFill>
                <a:schemeClr val="lt1"/>
              </a:solidFill>
              <a:latin typeface="Montserrat"/>
              <a:ea typeface="Montserrat"/>
              <a:cs typeface="Montserrat"/>
              <a:sym typeface="Montserrat"/>
            </a:endParaRPr>
          </a:p>
        </p:txBody>
      </p:sp>
      <p:sp>
        <p:nvSpPr>
          <p:cNvPr id="1050" name="Google Shape;1050;p39"/>
          <p:cNvSpPr txBox="1"/>
          <p:nvPr/>
        </p:nvSpPr>
        <p:spPr>
          <a:xfrm>
            <a:off x="244200" y="1480525"/>
            <a:ext cx="8655600" cy="27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SOA a émergé pour résoudre les problèmes d'intégration, de réutilisabilité, de flexibilité et de maintenance des systèmes complexes. Cette approche permet aux entreprises de créer des architectures modulaires et adaptables, réduisant ainsi les coûts et les délais de développement tout en s'alignant sur les besoins changeants du marché.</a:t>
            </a:r>
            <a:endParaRPr sz="2000">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sz="20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26"/>
          <p:cNvSpPr txBox="1"/>
          <p:nvPr/>
        </p:nvSpPr>
        <p:spPr>
          <a:xfrm>
            <a:off x="964250" y="0"/>
            <a:ext cx="7950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Tables des matières</a:t>
            </a:r>
            <a:endParaRPr sz="2500">
              <a:solidFill>
                <a:schemeClr val="lt1"/>
              </a:solidFill>
              <a:latin typeface="Montserrat"/>
              <a:ea typeface="Montserrat"/>
              <a:cs typeface="Montserrat"/>
              <a:sym typeface="Montserrat"/>
            </a:endParaRPr>
          </a:p>
        </p:txBody>
      </p:sp>
      <p:sp>
        <p:nvSpPr>
          <p:cNvPr id="967" name="Google Shape;967;p26"/>
          <p:cNvSpPr txBox="1"/>
          <p:nvPr/>
        </p:nvSpPr>
        <p:spPr>
          <a:xfrm>
            <a:off x="1037725" y="676000"/>
            <a:ext cx="74361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Montserrat"/>
              <a:buChar char="●"/>
            </a:pPr>
            <a:r>
              <a:rPr lang="en" sz="2000">
                <a:solidFill>
                  <a:schemeClr val="lt1"/>
                </a:solidFill>
                <a:latin typeface="Times New Roman"/>
                <a:ea typeface="Times New Roman"/>
                <a:cs typeface="Times New Roman"/>
                <a:sym typeface="Times New Roman"/>
              </a:rPr>
              <a:t>A quels besoin </a:t>
            </a:r>
            <a:r>
              <a:rPr lang="en" sz="2000">
                <a:solidFill>
                  <a:schemeClr val="lt1"/>
                </a:solidFill>
                <a:latin typeface="Times New Roman"/>
                <a:ea typeface="Times New Roman"/>
                <a:cs typeface="Times New Roman"/>
                <a:sym typeface="Times New Roman"/>
              </a:rPr>
              <a:t>répond</a:t>
            </a:r>
            <a:r>
              <a:rPr lang="en" sz="2000">
                <a:solidFill>
                  <a:schemeClr val="lt1"/>
                </a:solidFill>
                <a:latin typeface="Times New Roman"/>
                <a:ea typeface="Times New Roman"/>
                <a:cs typeface="Times New Roman"/>
                <a:sym typeface="Times New Roman"/>
              </a:rPr>
              <a:t> le SOA</a:t>
            </a:r>
            <a:endParaRPr sz="2000">
              <a:solidFill>
                <a:schemeClr val="lt1"/>
              </a:solidFill>
              <a:latin typeface="Times New Roman"/>
              <a:ea typeface="Times New Roman"/>
              <a:cs typeface="Times New Roman"/>
              <a:sym typeface="Times New Roman"/>
            </a:endParaRPr>
          </a:p>
        </p:txBody>
      </p:sp>
      <p:sp>
        <p:nvSpPr>
          <p:cNvPr id="968" name="Google Shape;968;p26"/>
          <p:cNvSpPr txBox="1"/>
          <p:nvPr/>
        </p:nvSpPr>
        <p:spPr>
          <a:xfrm>
            <a:off x="1045100" y="1349875"/>
            <a:ext cx="77886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Montserrat"/>
              <a:buChar char="●"/>
            </a:pPr>
            <a:r>
              <a:rPr lang="en" sz="2000">
                <a:solidFill>
                  <a:schemeClr val="lt1"/>
                </a:solidFill>
                <a:latin typeface="Times New Roman"/>
                <a:ea typeface="Times New Roman"/>
                <a:cs typeface="Times New Roman"/>
                <a:sym typeface="Times New Roman"/>
              </a:rPr>
              <a:t>Définitions et Principes de la SOA</a:t>
            </a:r>
            <a:endParaRPr sz="2200">
              <a:solidFill>
                <a:schemeClr val="lt1"/>
              </a:solidFill>
              <a:latin typeface="Montserrat"/>
              <a:ea typeface="Montserrat"/>
              <a:cs typeface="Montserrat"/>
              <a:sym typeface="Montserrat"/>
            </a:endParaRPr>
          </a:p>
        </p:txBody>
      </p:sp>
      <p:sp>
        <p:nvSpPr>
          <p:cNvPr id="969" name="Google Shape;969;p26"/>
          <p:cNvSpPr txBox="1"/>
          <p:nvPr/>
        </p:nvSpPr>
        <p:spPr>
          <a:xfrm>
            <a:off x="1015675" y="2079150"/>
            <a:ext cx="7480200" cy="492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1200"/>
              </a:spcBef>
              <a:spcAft>
                <a:spcPts val="0"/>
              </a:spcAft>
              <a:buClr>
                <a:schemeClr val="lt1"/>
              </a:buClr>
              <a:buSzPts val="2000"/>
              <a:buFont typeface="Montserrat"/>
              <a:buChar char="●"/>
            </a:pPr>
            <a:r>
              <a:rPr lang="en" sz="2000">
                <a:solidFill>
                  <a:schemeClr val="lt1"/>
                </a:solidFill>
                <a:latin typeface="Times New Roman"/>
                <a:ea typeface="Times New Roman"/>
                <a:cs typeface="Times New Roman"/>
                <a:sym typeface="Times New Roman"/>
              </a:rPr>
              <a:t>Architecture et Composant de SOA</a:t>
            </a:r>
            <a:endParaRPr sz="2600">
              <a:solidFill>
                <a:schemeClr val="lt1"/>
              </a:solidFill>
              <a:latin typeface="Times New Roman"/>
              <a:ea typeface="Times New Roman"/>
              <a:cs typeface="Times New Roman"/>
              <a:sym typeface="Times New Roman"/>
            </a:endParaRPr>
          </a:p>
        </p:txBody>
      </p:sp>
      <p:sp>
        <p:nvSpPr>
          <p:cNvPr id="970" name="Google Shape;970;p26"/>
          <p:cNvSpPr txBox="1"/>
          <p:nvPr/>
        </p:nvSpPr>
        <p:spPr>
          <a:xfrm>
            <a:off x="1023050" y="2808413"/>
            <a:ext cx="7671300" cy="492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1200"/>
              </a:spcBef>
              <a:spcAft>
                <a:spcPts val="0"/>
              </a:spcAft>
              <a:buClr>
                <a:schemeClr val="lt1"/>
              </a:buClr>
              <a:buSzPts val="2000"/>
              <a:buFont typeface="Montserrat"/>
              <a:buChar char="●"/>
            </a:pPr>
            <a:r>
              <a:rPr lang="en" sz="2000">
                <a:solidFill>
                  <a:schemeClr val="lt1"/>
                </a:solidFill>
                <a:latin typeface="Times New Roman"/>
                <a:ea typeface="Times New Roman"/>
                <a:cs typeface="Times New Roman"/>
                <a:sym typeface="Times New Roman"/>
              </a:rPr>
              <a:t>Avantages et </a:t>
            </a:r>
            <a:r>
              <a:rPr lang="en" sz="2000">
                <a:solidFill>
                  <a:schemeClr val="lt1"/>
                </a:solidFill>
                <a:latin typeface="Times New Roman"/>
                <a:ea typeface="Times New Roman"/>
                <a:cs typeface="Times New Roman"/>
                <a:sym typeface="Times New Roman"/>
              </a:rPr>
              <a:t>inconvénient</a:t>
            </a:r>
            <a:r>
              <a:rPr lang="en" sz="2000">
                <a:solidFill>
                  <a:schemeClr val="lt1"/>
                </a:solidFill>
                <a:latin typeface="Times New Roman"/>
                <a:ea typeface="Times New Roman"/>
                <a:cs typeface="Times New Roman"/>
                <a:sym typeface="Times New Roman"/>
              </a:rPr>
              <a:t> de SOA</a:t>
            </a:r>
            <a:endParaRPr sz="2000">
              <a:solidFill>
                <a:schemeClr val="lt1"/>
              </a:solidFill>
              <a:latin typeface="Times New Roman"/>
              <a:ea typeface="Times New Roman"/>
              <a:cs typeface="Times New Roman"/>
              <a:sym typeface="Times New Roman"/>
            </a:endParaRPr>
          </a:p>
        </p:txBody>
      </p:sp>
      <p:sp>
        <p:nvSpPr>
          <p:cNvPr id="971" name="Google Shape;971;p26"/>
          <p:cNvSpPr txBox="1"/>
          <p:nvPr/>
        </p:nvSpPr>
        <p:spPr>
          <a:xfrm>
            <a:off x="993650" y="3537700"/>
            <a:ext cx="77301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Conclusion</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27"/>
          <p:cNvSpPr txBox="1"/>
          <p:nvPr/>
        </p:nvSpPr>
        <p:spPr>
          <a:xfrm>
            <a:off x="205725" y="84575"/>
            <a:ext cx="856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Besoin de la SOA</a:t>
            </a:r>
            <a:endParaRPr sz="2500">
              <a:solidFill>
                <a:schemeClr val="lt1"/>
              </a:solidFill>
              <a:latin typeface="Montserrat"/>
              <a:ea typeface="Montserrat"/>
              <a:cs typeface="Montserrat"/>
              <a:sym typeface="Montserrat"/>
            </a:endParaRPr>
          </a:p>
        </p:txBody>
      </p:sp>
      <p:sp>
        <p:nvSpPr>
          <p:cNvPr id="977" name="Google Shape;977;p27"/>
          <p:cNvSpPr txBox="1"/>
          <p:nvPr/>
        </p:nvSpPr>
        <p:spPr>
          <a:xfrm>
            <a:off x="1352000" y="1205050"/>
            <a:ext cx="781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sp>
        <p:nvSpPr>
          <p:cNvPr id="978" name="Google Shape;978;p27"/>
          <p:cNvSpPr txBox="1"/>
          <p:nvPr/>
        </p:nvSpPr>
        <p:spPr>
          <a:xfrm>
            <a:off x="457200" y="793575"/>
            <a:ext cx="822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Problematique</a:t>
            </a:r>
            <a:endParaRPr sz="2100">
              <a:solidFill>
                <a:schemeClr val="lt1"/>
              </a:solidFill>
              <a:latin typeface="Montserrat"/>
              <a:ea typeface="Montserrat"/>
              <a:cs typeface="Montserrat"/>
              <a:sym typeface="Montserrat"/>
            </a:endParaRPr>
          </a:p>
        </p:txBody>
      </p:sp>
      <p:sp>
        <p:nvSpPr>
          <p:cNvPr id="979" name="Google Shape;979;p27"/>
          <p:cNvSpPr txBox="1"/>
          <p:nvPr/>
        </p:nvSpPr>
        <p:spPr>
          <a:xfrm>
            <a:off x="734975" y="1636150"/>
            <a:ext cx="81267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Intégration</a:t>
            </a:r>
            <a:r>
              <a:rPr lang="en" sz="2000">
                <a:solidFill>
                  <a:schemeClr val="lt1"/>
                </a:solidFill>
                <a:latin typeface="Montserrat"/>
                <a:ea typeface="Montserrat"/>
                <a:cs typeface="Montserrat"/>
                <a:sym typeface="Montserrat"/>
              </a:rPr>
              <a:t> des systèmes </a:t>
            </a:r>
            <a:r>
              <a:rPr lang="en" sz="2000">
                <a:solidFill>
                  <a:schemeClr val="lt1"/>
                </a:solidFill>
                <a:latin typeface="Montserrat"/>
                <a:ea typeface="Montserrat"/>
                <a:cs typeface="Montserrat"/>
                <a:sym typeface="Montserrat"/>
              </a:rPr>
              <a:t>hétérogènes</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Manque de Flexibilité et d'Évolutivité</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Complexité de la Maintenance et des Mise à jour</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Besoin de Répondre Rapidement aux Changements du Marché</a:t>
            </a:r>
            <a:endParaRPr sz="20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pic>
        <p:nvPicPr>
          <p:cNvPr id="984" name="Google Shape;984;p28"/>
          <p:cNvPicPr preferRelativeResize="0"/>
          <p:nvPr/>
        </p:nvPicPr>
        <p:blipFill rotWithShape="1">
          <a:blip r:embed="rId3">
            <a:alphaModFix/>
          </a:blip>
          <a:srcRect b="7463" l="0" r="0" t="16990"/>
          <a:stretch/>
        </p:blipFill>
        <p:spPr>
          <a:xfrm>
            <a:off x="461875" y="301263"/>
            <a:ext cx="8220252" cy="454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29"/>
          <p:cNvSpPr txBox="1"/>
          <p:nvPr/>
        </p:nvSpPr>
        <p:spPr>
          <a:xfrm>
            <a:off x="440875" y="205725"/>
            <a:ext cx="7612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Définition de la SOA</a:t>
            </a:r>
            <a:endParaRPr sz="2500">
              <a:solidFill>
                <a:schemeClr val="lt1"/>
              </a:solidFill>
              <a:latin typeface="Montserrat"/>
              <a:ea typeface="Montserrat"/>
              <a:cs typeface="Montserrat"/>
              <a:sym typeface="Montserrat"/>
            </a:endParaRPr>
          </a:p>
        </p:txBody>
      </p:sp>
      <p:sp>
        <p:nvSpPr>
          <p:cNvPr id="990" name="Google Shape;990;p29"/>
          <p:cNvSpPr txBox="1"/>
          <p:nvPr/>
        </p:nvSpPr>
        <p:spPr>
          <a:xfrm>
            <a:off x="631925" y="1102175"/>
            <a:ext cx="7553700" cy="32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SOA est une approche d'architecture logicielle dans laquelle les différentes fonctions d'une application ou d'un système sont encapsulées sous forme de services indépendants. </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Ces services interagissent entre eux à travers des interfaces bien définies utilisant des protocoles de communication standardisés</a:t>
            </a:r>
            <a:endParaRPr sz="2000">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pic>
        <p:nvPicPr>
          <p:cNvPr id="995" name="Google Shape;995;p30"/>
          <p:cNvPicPr preferRelativeResize="0"/>
          <p:nvPr/>
        </p:nvPicPr>
        <p:blipFill rotWithShape="1">
          <a:blip r:embed="rId3">
            <a:alphaModFix/>
          </a:blip>
          <a:srcRect b="0" l="0" r="0" t="21752"/>
          <a:stretch/>
        </p:blipFill>
        <p:spPr>
          <a:xfrm>
            <a:off x="175751" y="661300"/>
            <a:ext cx="8759250" cy="4482202"/>
          </a:xfrm>
          <a:prstGeom prst="rect">
            <a:avLst/>
          </a:prstGeom>
          <a:noFill/>
          <a:ln>
            <a:noFill/>
          </a:ln>
        </p:spPr>
      </p:pic>
      <p:sp>
        <p:nvSpPr>
          <p:cNvPr id="996" name="Google Shape;996;p30"/>
          <p:cNvSpPr txBox="1"/>
          <p:nvPr/>
        </p:nvSpPr>
        <p:spPr>
          <a:xfrm>
            <a:off x="175750" y="0"/>
            <a:ext cx="8361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Du point de vue des acteurs</a:t>
            </a:r>
            <a:endParaRPr sz="25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1"/>
          <p:cNvSpPr txBox="1"/>
          <p:nvPr/>
        </p:nvSpPr>
        <p:spPr>
          <a:xfrm>
            <a:off x="808250" y="0"/>
            <a:ext cx="7797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Montserrat"/>
                <a:ea typeface="Montserrat"/>
                <a:cs typeface="Montserrat"/>
                <a:sym typeface="Montserrat"/>
              </a:rPr>
              <a:t>Principes Conceptuels</a:t>
            </a:r>
            <a:endParaRPr sz="2500">
              <a:solidFill>
                <a:schemeClr val="lt1"/>
              </a:solidFill>
              <a:latin typeface="Montserrat"/>
              <a:ea typeface="Montserrat"/>
              <a:cs typeface="Montserrat"/>
              <a:sym typeface="Montserrat"/>
            </a:endParaRPr>
          </a:p>
        </p:txBody>
      </p:sp>
      <p:sp>
        <p:nvSpPr>
          <p:cNvPr id="1002" name="Google Shape;1002;p31"/>
          <p:cNvSpPr txBox="1"/>
          <p:nvPr/>
        </p:nvSpPr>
        <p:spPr>
          <a:xfrm>
            <a:off x="925825" y="896450"/>
            <a:ext cx="6995100" cy="4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Un contrat standards</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Un couplage faible</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Abstraits les services</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La réutilisabilité</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Autonome</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Découverte</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2000">
                <a:solidFill>
                  <a:schemeClr val="lt1"/>
                </a:solidFill>
                <a:latin typeface="Montserrat"/>
                <a:ea typeface="Montserrat"/>
                <a:cs typeface="Montserrat"/>
                <a:sym typeface="Montserrat"/>
              </a:rPr>
              <a:t>Sans état (Stateless)</a:t>
            </a:r>
            <a:endParaRPr sz="2000">
              <a:solidFill>
                <a:schemeClr val="lt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20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32"/>
          <p:cNvSpPr txBox="1"/>
          <p:nvPr/>
        </p:nvSpPr>
        <p:spPr>
          <a:xfrm>
            <a:off x="604100" y="249825"/>
            <a:ext cx="74361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Dans SOA il y a « Service »</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2000">
                <a:solidFill>
                  <a:schemeClr val="lt1"/>
                </a:solidFill>
                <a:latin typeface="Montserrat"/>
                <a:ea typeface="Montserrat"/>
                <a:cs typeface="Montserrat"/>
                <a:sym typeface="Montserrat"/>
              </a:rPr>
              <a:t>Qu’est ce qu’un service ?</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2000">
                <a:solidFill>
                  <a:schemeClr val="lt1"/>
                </a:solidFill>
                <a:latin typeface="Montserrat"/>
                <a:ea typeface="Montserrat"/>
                <a:cs typeface="Montserrat"/>
                <a:sym typeface="Montserrat"/>
              </a:rPr>
              <a:t>– Un service doit être "abstrait" : il n’est pas lié à</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2000">
                <a:solidFill>
                  <a:schemeClr val="lt1"/>
                </a:solidFill>
                <a:latin typeface="Montserrat"/>
                <a:ea typeface="Montserrat"/>
                <a:cs typeface="Montserrat"/>
                <a:sym typeface="Montserrat"/>
              </a:rPr>
              <a:t>une implémentation</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2000">
                <a:solidFill>
                  <a:schemeClr val="lt1"/>
                </a:solidFill>
                <a:latin typeface="Montserrat"/>
                <a:ea typeface="Montserrat"/>
                <a:cs typeface="Montserrat"/>
                <a:sym typeface="Montserrat"/>
              </a:rPr>
              <a:t>– Exemple:</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Service d'enregistrement d'un abonné</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Service de réservation d'un billet d’avion</a:t>
            </a:r>
            <a:endParaRPr sz="2000">
              <a:solidFill>
                <a:schemeClr val="lt1"/>
              </a:solidFill>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lang="en" sz="2000">
                <a:solidFill>
                  <a:schemeClr val="lt1"/>
                </a:solidFill>
                <a:latin typeface="Montserrat"/>
                <a:ea typeface="Montserrat"/>
                <a:cs typeface="Montserrat"/>
                <a:sym typeface="Montserrat"/>
              </a:rPr>
              <a:t>Service de diffusion d'information</a:t>
            </a:r>
            <a:endParaRPr sz="2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33"/>
          <p:cNvSpPr txBox="1"/>
          <p:nvPr>
            <p:ph type="title"/>
          </p:nvPr>
        </p:nvSpPr>
        <p:spPr>
          <a:xfrm>
            <a:off x="235150" y="0"/>
            <a:ext cx="6069300" cy="572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b="0" lang="en" sz="2500"/>
              <a:t>Quatre propriétés des services</a:t>
            </a:r>
            <a:endParaRPr b="0" sz="2300"/>
          </a:p>
        </p:txBody>
      </p:sp>
      <p:pic>
        <p:nvPicPr>
          <p:cNvPr id="1013" name="Google Shape;1013;p33"/>
          <p:cNvPicPr preferRelativeResize="0"/>
          <p:nvPr/>
        </p:nvPicPr>
        <p:blipFill>
          <a:blip r:embed="rId3">
            <a:alphaModFix/>
          </a:blip>
          <a:stretch>
            <a:fillRect/>
          </a:stretch>
        </p:blipFill>
        <p:spPr>
          <a:xfrm>
            <a:off x="558425" y="470275"/>
            <a:ext cx="8259000" cy="4673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