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 There is no way to use images inside a foreach tag in PowerPoint.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1786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Customer: </a:t>
            </a:r>
            <a:r>
              <a:rPr lang="en-US" b="1" smtClean="0"/>
              <a:t>Usman Aziz</a:t>
            </a:r>
            <a:endParaRPr lang="ru-RU" smtClean="0"/>
          </a:p>
          <a:p>
            <a:pPr marL="0" indent="0">
              <a:buNone/>
            </a:pPr>
            <a:r>
              <a:rPr lang="en-US" b="1" smtClean="0"/>
              <a:t>Products: </a:t>
            </a:r>
            <a:r>
              <a:rPr lang="en-US" b="1"/>
              <a:t> </a:t>
            </a:r>
            <a:r>
              <a:rPr lang="en-US" b="1"/>
              <a:t>LG Nexus 5</a:t>
            </a:r>
            <a:r>
              <a:rPr lang="en-US" b="1"/>
              <a:t>, </a:t>
            </a:r>
            <a:r>
              <a:rPr lang="en-US" b="1"/>
              <a:t>Huawie Mate S</a:t>
            </a:r>
            <a:r>
              <a:rPr lang="en-US" b="1"/>
              <a:t> </a:t>
            </a:r>
            <a:r>
              <a:rPr lang="en-US" b="1"/>
              <a:t>Moto Style</a:t>
            </a:r>
          </a:p>
          <a:p>
            <a:pPr marL="0" indent="0">
              <a:buNone/>
            </a:pPr>
            <a:r>
              <a:rPr lang="en-US" b="1" smtClean="0"/>
              <a:t>Customer: </a:t>
            </a:r>
            <a:r>
              <a:rPr lang="en-US" b="1" smtClean="0"/>
              <a:t>Atir Tahir</a:t>
            </a:r>
            <a:endParaRPr lang="ru-RU" smtClean="0"/>
          </a:p>
          <a:p>
            <a:pPr marL="0" indent="0">
              <a:buNone/>
            </a:pPr>
            <a:r>
              <a:rPr lang="en-US" b="1" smtClean="0"/>
              <a:t>Products: </a:t>
            </a:r>
            <a:r>
              <a:rPr lang="en-US" b="1"/>
              <a:t> </a:t>
            </a:r>
            <a:r>
              <a:rPr lang="en-US" b="1"/>
              <a:t>Nokia Lumia 5801</a:t>
            </a:r>
          </a:p>
          <a:p>
            <a:pPr marL="0" indent="0">
              <a:buNone/>
            </a:pPr>
            <a:r>
              <a:rPr lang="en-US" b="1" smtClean="0"/>
              <a:t>Customer: </a:t>
            </a:r>
            <a:r>
              <a:rPr lang="en-US" b="1" smtClean="0"/>
              <a:t>Dawood Khan</a:t>
            </a:r>
            <a:endParaRPr lang="ru-RU" smtClean="0"/>
          </a:p>
          <a:p>
            <a:pPr marL="0" indent="0">
              <a:buNone/>
            </a:pPr>
            <a:r>
              <a:rPr lang="en-US" b="1" smtClean="0"/>
              <a:t>Products: 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3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NOTE: There is no way to use images inside a foreach tag in PowerPoint.</dc:title>
  <dc:creator>Иван</dc:creator>
  <cp:lastModifiedBy>USMAN</cp:lastModifiedBy>
  <cp:revision>5</cp:revision>
  <dcterms:created xsi:type="dcterms:W3CDTF">2015-10-26T13:40:52Z</dcterms:created>
  <dcterms:modified xsi:type="dcterms:W3CDTF">2015-11-21T14:08:22Z</dcterms:modified>
</cp:coreProperties>
</file>