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100" d="100"/>
          <a:sy n="100" d="100"/>
        </p:scale>
        <p:origin x="-129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890556"/>
              </p:ext>
            </p:extLst>
          </p:nvPr>
        </p:nvGraphicFramePr>
        <p:xfrm>
          <a:off x="838200" y="1973207"/>
          <a:ext cx="5790565" cy="125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Products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LG Nexus 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350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Nokia Lumia 5801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250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Huawie Mate S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400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Moto Style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355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Total: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1355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6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8</cp:revision>
  <dcterms:created xsi:type="dcterms:W3CDTF">2015-10-26T13:48:12Z</dcterms:created>
  <dcterms:modified xsi:type="dcterms:W3CDTF">2015-12-11T08:05:10Z</dcterms:modified>
</cp:coreProperties>
</file>